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66" r:id="rId3"/>
    <p:sldId id="372" r:id="rId4"/>
    <p:sldId id="373" r:id="rId5"/>
    <p:sldId id="367" r:id="rId6"/>
    <p:sldId id="369" r:id="rId7"/>
    <p:sldId id="368" r:id="rId8"/>
    <p:sldId id="371" r:id="rId9"/>
    <p:sldId id="370" r:id="rId10"/>
    <p:sldId id="365" r:id="rId11"/>
    <p:sldId id="374" r:id="rId12"/>
    <p:sldId id="375" r:id="rId13"/>
    <p:sldId id="357" r:id="rId14"/>
    <p:sldId id="377" r:id="rId15"/>
    <p:sldId id="349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85258" autoAdjust="0"/>
  </p:normalViewPr>
  <p:slideViewPr>
    <p:cSldViewPr>
      <p:cViewPr>
        <p:scale>
          <a:sx n="66" d="100"/>
          <a:sy n="66" d="100"/>
        </p:scale>
        <p:origin x="-85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0480"/>
        <c:axId val="22430848"/>
      </c:scatterChart>
      <c:valAx>
        <c:axId val="22420480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EM Confinement Wavelength 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9411046630534821"/>
              <c:y val="0.7676668757419147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30848"/>
        <c:crossesAt val="1.0000000000000001E-5"/>
        <c:crossBetween val="midCat"/>
        <c:majorUnit val="10"/>
        <c:minorUnit val="10"/>
      </c:valAx>
      <c:valAx>
        <c:axId val="22430848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5.8179772982922588E-2"/>
              <c:y val="7.8740986869728843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20480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586351706036748"/>
          <c:y val="0.19480351414406533"/>
          <c:w val="0.74541426071741024"/>
          <c:h val="0.536438830562846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newout!$E$1</c:f>
              <c:strCache>
                <c:ptCount val="1"/>
              </c:strCache>
            </c:strRef>
          </c:tx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newout!$A$2:$A$4001</c:f>
              <c:numCache>
                <c:formatCode>General</c:formatCode>
                <c:ptCount val="4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</c:numCache>
            </c:numRef>
          </c:xVal>
          <c:yVal>
            <c:numRef>
              <c:f>newout!$E$2:$E$4001</c:f>
              <c:numCache>
                <c:formatCode>0.00E+00</c:formatCode>
                <c:ptCount val="4000"/>
                <c:pt idx="0">
                  <c:v>50</c:v>
                </c:pt>
                <c:pt idx="1">
                  <c:v>50.01</c:v>
                </c:pt>
                <c:pt idx="2">
                  <c:v>50.01</c:v>
                </c:pt>
                <c:pt idx="3">
                  <c:v>50.02</c:v>
                </c:pt>
                <c:pt idx="4">
                  <c:v>50.03</c:v>
                </c:pt>
                <c:pt idx="5">
                  <c:v>50.03</c:v>
                </c:pt>
                <c:pt idx="6">
                  <c:v>50.04</c:v>
                </c:pt>
                <c:pt idx="7">
                  <c:v>50.05</c:v>
                </c:pt>
                <c:pt idx="8">
                  <c:v>50.05</c:v>
                </c:pt>
                <c:pt idx="9">
                  <c:v>50.06</c:v>
                </c:pt>
                <c:pt idx="10">
                  <c:v>50.07</c:v>
                </c:pt>
                <c:pt idx="11">
                  <c:v>50.07</c:v>
                </c:pt>
                <c:pt idx="12">
                  <c:v>50.08</c:v>
                </c:pt>
                <c:pt idx="13">
                  <c:v>50.09</c:v>
                </c:pt>
                <c:pt idx="14">
                  <c:v>50.09</c:v>
                </c:pt>
                <c:pt idx="15">
                  <c:v>50.1</c:v>
                </c:pt>
                <c:pt idx="16">
                  <c:v>50.11</c:v>
                </c:pt>
                <c:pt idx="17">
                  <c:v>50.11</c:v>
                </c:pt>
                <c:pt idx="18">
                  <c:v>50.12</c:v>
                </c:pt>
                <c:pt idx="19">
                  <c:v>50.13</c:v>
                </c:pt>
                <c:pt idx="20">
                  <c:v>50.13</c:v>
                </c:pt>
                <c:pt idx="21">
                  <c:v>50.14</c:v>
                </c:pt>
                <c:pt idx="22">
                  <c:v>50.15</c:v>
                </c:pt>
                <c:pt idx="23">
                  <c:v>50.15</c:v>
                </c:pt>
                <c:pt idx="24">
                  <c:v>50.16</c:v>
                </c:pt>
                <c:pt idx="25">
                  <c:v>50.16</c:v>
                </c:pt>
                <c:pt idx="26">
                  <c:v>50.17</c:v>
                </c:pt>
                <c:pt idx="27">
                  <c:v>50.18</c:v>
                </c:pt>
                <c:pt idx="28">
                  <c:v>50.18</c:v>
                </c:pt>
                <c:pt idx="29">
                  <c:v>50.19</c:v>
                </c:pt>
                <c:pt idx="30">
                  <c:v>50.2</c:v>
                </c:pt>
                <c:pt idx="31">
                  <c:v>50.2</c:v>
                </c:pt>
                <c:pt idx="32">
                  <c:v>50.21</c:v>
                </c:pt>
                <c:pt idx="33">
                  <c:v>50.22</c:v>
                </c:pt>
                <c:pt idx="34">
                  <c:v>50.22</c:v>
                </c:pt>
                <c:pt idx="35">
                  <c:v>50.23</c:v>
                </c:pt>
                <c:pt idx="36">
                  <c:v>50.24</c:v>
                </c:pt>
                <c:pt idx="37">
                  <c:v>50.24</c:v>
                </c:pt>
                <c:pt idx="38">
                  <c:v>50.25</c:v>
                </c:pt>
                <c:pt idx="39">
                  <c:v>50.26</c:v>
                </c:pt>
                <c:pt idx="40">
                  <c:v>50.26</c:v>
                </c:pt>
                <c:pt idx="41">
                  <c:v>50.27</c:v>
                </c:pt>
                <c:pt idx="42">
                  <c:v>50.28</c:v>
                </c:pt>
                <c:pt idx="43">
                  <c:v>50.28</c:v>
                </c:pt>
                <c:pt idx="44">
                  <c:v>50.29</c:v>
                </c:pt>
                <c:pt idx="45">
                  <c:v>50.3</c:v>
                </c:pt>
                <c:pt idx="46">
                  <c:v>50.3</c:v>
                </c:pt>
                <c:pt idx="47">
                  <c:v>50.31</c:v>
                </c:pt>
                <c:pt idx="48">
                  <c:v>50.31</c:v>
                </c:pt>
                <c:pt idx="49">
                  <c:v>50.32</c:v>
                </c:pt>
                <c:pt idx="50">
                  <c:v>50.33</c:v>
                </c:pt>
                <c:pt idx="51">
                  <c:v>50.33</c:v>
                </c:pt>
                <c:pt idx="52">
                  <c:v>50.34</c:v>
                </c:pt>
                <c:pt idx="53">
                  <c:v>50.35</c:v>
                </c:pt>
                <c:pt idx="54">
                  <c:v>50.35</c:v>
                </c:pt>
                <c:pt idx="55">
                  <c:v>50.36</c:v>
                </c:pt>
                <c:pt idx="56">
                  <c:v>50.37</c:v>
                </c:pt>
                <c:pt idx="57">
                  <c:v>50.37</c:v>
                </c:pt>
                <c:pt idx="58">
                  <c:v>50.38</c:v>
                </c:pt>
                <c:pt idx="59">
                  <c:v>50.39</c:v>
                </c:pt>
                <c:pt idx="60">
                  <c:v>50.39</c:v>
                </c:pt>
                <c:pt idx="61">
                  <c:v>50.4</c:v>
                </c:pt>
                <c:pt idx="62">
                  <c:v>50.4</c:v>
                </c:pt>
                <c:pt idx="63">
                  <c:v>50.41</c:v>
                </c:pt>
                <c:pt idx="64">
                  <c:v>50.42</c:v>
                </c:pt>
                <c:pt idx="65">
                  <c:v>50.42</c:v>
                </c:pt>
                <c:pt idx="66">
                  <c:v>50.43</c:v>
                </c:pt>
                <c:pt idx="67">
                  <c:v>50.44</c:v>
                </c:pt>
                <c:pt idx="68">
                  <c:v>50.44</c:v>
                </c:pt>
                <c:pt idx="69">
                  <c:v>50.45</c:v>
                </c:pt>
                <c:pt idx="70">
                  <c:v>50.46</c:v>
                </c:pt>
                <c:pt idx="71">
                  <c:v>50.46</c:v>
                </c:pt>
                <c:pt idx="72">
                  <c:v>50.47</c:v>
                </c:pt>
                <c:pt idx="73">
                  <c:v>50.47</c:v>
                </c:pt>
                <c:pt idx="74">
                  <c:v>50.48</c:v>
                </c:pt>
                <c:pt idx="75">
                  <c:v>50.49</c:v>
                </c:pt>
                <c:pt idx="76">
                  <c:v>50.49</c:v>
                </c:pt>
                <c:pt idx="77">
                  <c:v>50.5</c:v>
                </c:pt>
                <c:pt idx="78">
                  <c:v>50.51</c:v>
                </c:pt>
                <c:pt idx="79">
                  <c:v>50.51</c:v>
                </c:pt>
                <c:pt idx="80">
                  <c:v>50.52</c:v>
                </c:pt>
                <c:pt idx="81">
                  <c:v>50.52</c:v>
                </c:pt>
                <c:pt idx="82">
                  <c:v>50.53</c:v>
                </c:pt>
                <c:pt idx="83">
                  <c:v>50.54</c:v>
                </c:pt>
                <c:pt idx="84">
                  <c:v>50.54</c:v>
                </c:pt>
                <c:pt idx="85">
                  <c:v>50.55</c:v>
                </c:pt>
                <c:pt idx="86">
                  <c:v>50.55</c:v>
                </c:pt>
                <c:pt idx="87">
                  <c:v>50.56</c:v>
                </c:pt>
                <c:pt idx="88">
                  <c:v>50.57</c:v>
                </c:pt>
                <c:pt idx="89">
                  <c:v>50.57</c:v>
                </c:pt>
                <c:pt idx="90">
                  <c:v>50.58</c:v>
                </c:pt>
                <c:pt idx="91">
                  <c:v>50.59</c:v>
                </c:pt>
                <c:pt idx="92">
                  <c:v>50.59</c:v>
                </c:pt>
                <c:pt idx="93">
                  <c:v>50.6</c:v>
                </c:pt>
                <c:pt idx="94">
                  <c:v>50.6</c:v>
                </c:pt>
                <c:pt idx="95">
                  <c:v>50.61</c:v>
                </c:pt>
                <c:pt idx="96">
                  <c:v>50.62</c:v>
                </c:pt>
                <c:pt idx="97">
                  <c:v>50.62</c:v>
                </c:pt>
                <c:pt idx="98">
                  <c:v>50.63</c:v>
                </c:pt>
                <c:pt idx="99">
                  <c:v>50.63</c:v>
                </c:pt>
                <c:pt idx="100">
                  <c:v>50.64</c:v>
                </c:pt>
                <c:pt idx="101">
                  <c:v>50.65</c:v>
                </c:pt>
                <c:pt idx="102">
                  <c:v>50.65</c:v>
                </c:pt>
                <c:pt idx="103">
                  <c:v>50.66</c:v>
                </c:pt>
                <c:pt idx="104">
                  <c:v>50.66</c:v>
                </c:pt>
                <c:pt idx="105">
                  <c:v>50.67</c:v>
                </c:pt>
                <c:pt idx="106">
                  <c:v>50.68</c:v>
                </c:pt>
                <c:pt idx="107">
                  <c:v>50.68</c:v>
                </c:pt>
                <c:pt idx="108">
                  <c:v>50.69</c:v>
                </c:pt>
                <c:pt idx="109">
                  <c:v>50.69</c:v>
                </c:pt>
                <c:pt idx="110">
                  <c:v>50.7</c:v>
                </c:pt>
                <c:pt idx="111">
                  <c:v>50.7</c:v>
                </c:pt>
                <c:pt idx="112">
                  <c:v>50.71</c:v>
                </c:pt>
                <c:pt idx="113">
                  <c:v>50.72</c:v>
                </c:pt>
                <c:pt idx="114">
                  <c:v>50.72</c:v>
                </c:pt>
                <c:pt idx="115">
                  <c:v>50.73</c:v>
                </c:pt>
                <c:pt idx="116">
                  <c:v>50.73</c:v>
                </c:pt>
                <c:pt idx="117">
                  <c:v>50.74</c:v>
                </c:pt>
                <c:pt idx="118">
                  <c:v>50.75</c:v>
                </c:pt>
                <c:pt idx="119">
                  <c:v>50.75</c:v>
                </c:pt>
                <c:pt idx="120">
                  <c:v>50.76</c:v>
                </c:pt>
                <c:pt idx="121">
                  <c:v>50.76</c:v>
                </c:pt>
                <c:pt idx="122">
                  <c:v>50.77</c:v>
                </c:pt>
                <c:pt idx="123">
                  <c:v>50.77</c:v>
                </c:pt>
                <c:pt idx="124">
                  <c:v>50.78</c:v>
                </c:pt>
                <c:pt idx="125">
                  <c:v>50.79</c:v>
                </c:pt>
                <c:pt idx="126">
                  <c:v>50.79</c:v>
                </c:pt>
                <c:pt idx="127">
                  <c:v>50.8</c:v>
                </c:pt>
                <c:pt idx="128">
                  <c:v>50.8</c:v>
                </c:pt>
                <c:pt idx="129">
                  <c:v>50.81</c:v>
                </c:pt>
                <c:pt idx="130">
                  <c:v>50.81</c:v>
                </c:pt>
                <c:pt idx="131">
                  <c:v>50.82</c:v>
                </c:pt>
                <c:pt idx="132">
                  <c:v>50.82</c:v>
                </c:pt>
                <c:pt idx="133">
                  <c:v>50.83</c:v>
                </c:pt>
                <c:pt idx="134">
                  <c:v>50.84</c:v>
                </c:pt>
                <c:pt idx="135">
                  <c:v>50.84</c:v>
                </c:pt>
                <c:pt idx="136">
                  <c:v>50.85</c:v>
                </c:pt>
                <c:pt idx="137">
                  <c:v>50.85</c:v>
                </c:pt>
                <c:pt idx="138">
                  <c:v>50.86</c:v>
                </c:pt>
                <c:pt idx="139">
                  <c:v>50.86</c:v>
                </c:pt>
                <c:pt idx="140">
                  <c:v>50.87</c:v>
                </c:pt>
                <c:pt idx="141">
                  <c:v>50.87</c:v>
                </c:pt>
                <c:pt idx="142">
                  <c:v>50.88</c:v>
                </c:pt>
                <c:pt idx="143">
                  <c:v>50.88</c:v>
                </c:pt>
                <c:pt idx="144">
                  <c:v>50.89</c:v>
                </c:pt>
                <c:pt idx="145">
                  <c:v>50.89</c:v>
                </c:pt>
                <c:pt idx="146">
                  <c:v>50.9</c:v>
                </c:pt>
                <c:pt idx="147">
                  <c:v>50.91</c:v>
                </c:pt>
                <c:pt idx="148">
                  <c:v>50.91</c:v>
                </c:pt>
                <c:pt idx="149">
                  <c:v>50.92</c:v>
                </c:pt>
                <c:pt idx="150">
                  <c:v>50.92</c:v>
                </c:pt>
                <c:pt idx="151">
                  <c:v>50.93</c:v>
                </c:pt>
                <c:pt idx="152">
                  <c:v>50.93</c:v>
                </c:pt>
                <c:pt idx="153">
                  <c:v>50.94</c:v>
                </c:pt>
                <c:pt idx="154">
                  <c:v>50.94</c:v>
                </c:pt>
                <c:pt idx="155">
                  <c:v>50.95</c:v>
                </c:pt>
                <c:pt idx="156">
                  <c:v>50.95</c:v>
                </c:pt>
                <c:pt idx="157">
                  <c:v>50.96</c:v>
                </c:pt>
                <c:pt idx="158">
                  <c:v>50.96</c:v>
                </c:pt>
                <c:pt idx="159">
                  <c:v>50.97</c:v>
                </c:pt>
                <c:pt idx="160">
                  <c:v>50.97</c:v>
                </c:pt>
                <c:pt idx="161">
                  <c:v>50.98</c:v>
                </c:pt>
                <c:pt idx="162">
                  <c:v>50.98</c:v>
                </c:pt>
                <c:pt idx="163">
                  <c:v>50.99</c:v>
                </c:pt>
                <c:pt idx="164">
                  <c:v>50.99</c:v>
                </c:pt>
                <c:pt idx="165">
                  <c:v>51</c:v>
                </c:pt>
                <c:pt idx="166">
                  <c:v>51</c:v>
                </c:pt>
                <c:pt idx="167">
                  <c:v>51.01</c:v>
                </c:pt>
                <c:pt idx="168">
                  <c:v>51.01</c:v>
                </c:pt>
                <c:pt idx="169">
                  <c:v>51.02</c:v>
                </c:pt>
                <c:pt idx="170">
                  <c:v>51.02</c:v>
                </c:pt>
                <c:pt idx="171">
                  <c:v>51.03</c:v>
                </c:pt>
                <c:pt idx="172">
                  <c:v>51.03</c:v>
                </c:pt>
                <c:pt idx="173">
                  <c:v>51.04</c:v>
                </c:pt>
                <c:pt idx="174">
                  <c:v>51.04</c:v>
                </c:pt>
                <c:pt idx="175">
                  <c:v>51.05</c:v>
                </c:pt>
                <c:pt idx="176">
                  <c:v>51.05</c:v>
                </c:pt>
                <c:pt idx="177">
                  <c:v>51.06</c:v>
                </c:pt>
                <c:pt idx="178">
                  <c:v>51.06</c:v>
                </c:pt>
                <c:pt idx="179">
                  <c:v>51.07</c:v>
                </c:pt>
                <c:pt idx="180">
                  <c:v>51.07</c:v>
                </c:pt>
                <c:pt idx="181">
                  <c:v>51.07</c:v>
                </c:pt>
                <c:pt idx="182">
                  <c:v>51.08</c:v>
                </c:pt>
                <c:pt idx="183">
                  <c:v>51.08</c:v>
                </c:pt>
                <c:pt idx="184">
                  <c:v>51.09</c:v>
                </c:pt>
                <c:pt idx="185">
                  <c:v>51.09</c:v>
                </c:pt>
                <c:pt idx="186">
                  <c:v>51.1</c:v>
                </c:pt>
                <c:pt idx="187">
                  <c:v>51.1</c:v>
                </c:pt>
                <c:pt idx="188">
                  <c:v>51.11</c:v>
                </c:pt>
                <c:pt idx="189">
                  <c:v>51.11</c:v>
                </c:pt>
                <c:pt idx="190">
                  <c:v>51.12</c:v>
                </c:pt>
                <c:pt idx="191">
                  <c:v>51.12</c:v>
                </c:pt>
                <c:pt idx="192">
                  <c:v>51.12</c:v>
                </c:pt>
                <c:pt idx="193">
                  <c:v>51.13</c:v>
                </c:pt>
                <c:pt idx="194">
                  <c:v>51.13</c:v>
                </c:pt>
                <c:pt idx="195">
                  <c:v>51.14</c:v>
                </c:pt>
                <c:pt idx="196">
                  <c:v>51.14</c:v>
                </c:pt>
                <c:pt idx="197">
                  <c:v>51.15</c:v>
                </c:pt>
                <c:pt idx="198">
                  <c:v>51.15</c:v>
                </c:pt>
                <c:pt idx="199">
                  <c:v>51.15</c:v>
                </c:pt>
                <c:pt idx="200">
                  <c:v>51.16</c:v>
                </c:pt>
                <c:pt idx="201">
                  <c:v>51.16</c:v>
                </c:pt>
                <c:pt idx="202">
                  <c:v>51.17</c:v>
                </c:pt>
                <c:pt idx="203">
                  <c:v>51.17</c:v>
                </c:pt>
                <c:pt idx="204">
                  <c:v>51.18</c:v>
                </c:pt>
                <c:pt idx="205">
                  <c:v>51.18</c:v>
                </c:pt>
                <c:pt idx="206">
                  <c:v>51.18</c:v>
                </c:pt>
                <c:pt idx="207">
                  <c:v>51.19</c:v>
                </c:pt>
                <c:pt idx="208">
                  <c:v>51.19</c:v>
                </c:pt>
                <c:pt idx="209">
                  <c:v>51.2</c:v>
                </c:pt>
                <c:pt idx="210">
                  <c:v>51.2</c:v>
                </c:pt>
                <c:pt idx="211">
                  <c:v>51.2</c:v>
                </c:pt>
                <c:pt idx="212">
                  <c:v>51.21</c:v>
                </c:pt>
                <c:pt idx="213">
                  <c:v>51.21</c:v>
                </c:pt>
                <c:pt idx="214">
                  <c:v>51.22</c:v>
                </c:pt>
                <c:pt idx="215">
                  <c:v>51.22</c:v>
                </c:pt>
                <c:pt idx="216">
                  <c:v>51.22</c:v>
                </c:pt>
                <c:pt idx="217">
                  <c:v>51.23</c:v>
                </c:pt>
                <c:pt idx="218">
                  <c:v>51.23</c:v>
                </c:pt>
                <c:pt idx="219">
                  <c:v>51.24</c:v>
                </c:pt>
                <c:pt idx="220">
                  <c:v>51.24</c:v>
                </c:pt>
                <c:pt idx="221">
                  <c:v>51.24</c:v>
                </c:pt>
                <c:pt idx="222">
                  <c:v>51.25</c:v>
                </c:pt>
                <c:pt idx="223">
                  <c:v>51.25</c:v>
                </c:pt>
                <c:pt idx="224">
                  <c:v>51.25</c:v>
                </c:pt>
                <c:pt idx="225">
                  <c:v>51.26</c:v>
                </c:pt>
                <c:pt idx="226">
                  <c:v>51.26</c:v>
                </c:pt>
                <c:pt idx="227">
                  <c:v>51.27</c:v>
                </c:pt>
                <c:pt idx="228">
                  <c:v>51.27</c:v>
                </c:pt>
                <c:pt idx="229">
                  <c:v>51.27</c:v>
                </c:pt>
                <c:pt idx="230">
                  <c:v>51.28</c:v>
                </c:pt>
                <c:pt idx="231">
                  <c:v>51.28</c:v>
                </c:pt>
                <c:pt idx="232">
                  <c:v>51.28</c:v>
                </c:pt>
                <c:pt idx="233">
                  <c:v>51.29</c:v>
                </c:pt>
                <c:pt idx="234">
                  <c:v>51.29</c:v>
                </c:pt>
                <c:pt idx="235">
                  <c:v>51.29</c:v>
                </c:pt>
                <c:pt idx="236">
                  <c:v>51.3</c:v>
                </c:pt>
                <c:pt idx="237">
                  <c:v>51.3</c:v>
                </c:pt>
                <c:pt idx="238">
                  <c:v>51.3</c:v>
                </c:pt>
                <c:pt idx="239">
                  <c:v>51.31</c:v>
                </c:pt>
                <c:pt idx="240">
                  <c:v>51.31</c:v>
                </c:pt>
                <c:pt idx="241">
                  <c:v>51.31</c:v>
                </c:pt>
                <c:pt idx="242">
                  <c:v>51.32</c:v>
                </c:pt>
                <c:pt idx="243">
                  <c:v>51.32</c:v>
                </c:pt>
                <c:pt idx="244">
                  <c:v>51.32</c:v>
                </c:pt>
                <c:pt idx="245">
                  <c:v>51.33</c:v>
                </c:pt>
                <c:pt idx="246">
                  <c:v>51.33</c:v>
                </c:pt>
                <c:pt idx="247">
                  <c:v>51.33</c:v>
                </c:pt>
                <c:pt idx="248">
                  <c:v>51.34</c:v>
                </c:pt>
                <c:pt idx="249">
                  <c:v>51.34</c:v>
                </c:pt>
                <c:pt idx="250">
                  <c:v>51.34</c:v>
                </c:pt>
                <c:pt idx="251">
                  <c:v>51.34</c:v>
                </c:pt>
                <c:pt idx="252">
                  <c:v>51.35</c:v>
                </c:pt>
                <c:pt idx="253">
                  <c:v>51.35</c:v>
                </c:pt>
                <c:pt idx="254">
                  <c:v>51.35</c:v>
                </c:pt>
                <c:pt idx="255">
                  <c:v>51.36</c:v>
                </c:pt>
                <c:pt idx="256">
                  <c:v>51.36</c:v>
                </c:pt>
                <c:pt idx="257">
                  <c:v>51.36</c:v>
                </c:pt>
                <c:pt idx="258">
                  <c:v>51.37</c:v>
                </c:pt>
                <c:pt idx="259">
                  <c:v>51.37</c:v>
                </c:pt>
                <c:pt idx="260">
                  <c:v>51.37</c:v>
                </c:pt>
                <c:pt idx="261">
                  <c:v>51.37</c:v>
                </c:pt>
                <c:pt idx="262">
                  <c:v>51.38</c:v>
                </c:pt>
                <c:pt idx="263">
                  <c:v>51.38</c:v>
                </c:pt>
                <c:pt idx="264">
                  <c:v>51.38</c:v>
                </c:pt>
                <c:pt idx="265">
                  <c:v>51.38</c:v>
                </c:pt>
                <c:pt idx="266">
                  <c:v>51.39</c:v>
                </c:pt>
                <c:pt idx="267">
                  <c:v>51.39</c:v>
                </c:pt>
                <c:pt idx="268">
                  <c:v>51.39</c:v>
                </c:pt>
                <c:pt idx="269">
                  <c:v>51.4</c:v>
                </c:pt>
                <c:pt idx="270">
                  <c:v>51.4</c:v>
                </c:pt>
                <c:pt idx="271">
                  <c:v>51.4</c:v>
                </c:pt>
                <c:pt idx="272">
                  <c:v>51.4</c:v>
                </c:pt>
                <c:pt idx="273">
                  <c:v>51.41</c:v>
                </c:pt>
                <c:pt idx="274">
                  <c:v>51.41</c:v>
                </c:pt>
                <c:pt idx="275">
                  <c:v>51.41</c:v>
                </c:pt>
                <c:pt idx="276">
                  <c:v>51.41</c:v>
                </c:pt>
                <c:pt idx="277">
                  <c:v>51.41</c:v>
                </c:pt>
                <c:pt idx="278">
                  <c:v>51.42</c:v>
                </c:pt>
                <c:pt idx="279">
                  <c:v>51.42</c:v>
                </c:pt>
                <c:pt idx="280">
                  <c:v>51.42</c:v>
                </c:pt>
                <c:pt idx="281">
                  <c:v>51.42</c:v>
                </c:pt>
                <c:pt idx="282">
                  <c:v>51.43</c:v>
                </c:pt>
                <c:pt idx="283">
                  <c:v>51.43</c:v>
                </c:pt>
                <c:pt idx="284">
                  <c:v>51.43</c:v>
                </c:pt>
                <c:pt idx="285">
                  <c:v>51.43</c:v>
                </c:pt>
                <c:pt idx="286">
                  <c:v>51.43</c:v>
                </c:pt>
                <c:pt idx="287">
                  <c:v>51.44</c:v>
                </c:pt>
                <c:pt idx="288">
                  <c:v>51.44</c:v>
                </c:pt>
                <c:pt idx="289">
                  <c:v>51.44</c:v>
                </c:pt>
                <c:pt idx="290">
                  <c:v>51.44</c:v>
                </c:pt>
                <c:pt idx="291">
                  <c:v>51.44</c:v>
                </c:pt>
                <c:pt idx="292">
                  <c:v>51.45</c:v>
                </c:pt>
                <c:pt idx="293">
                  <c:v>51.45</c:v>
                </c:pt>
                <c:pt idx="294">
                  <c:v>51.45</c:v>
                </c:pt>
                <c:pt idx="295">
                  <c:v>51.45</c:v>
                </c:pt>
                <c:pt idx="296">
                  <c:v>51.45</c:v>
                </c:pt>
                <c:pt idx="297">
                  <c:v>51.46</c:v>
                </c:pt>
                <c:pt idx="298">
                  <c:v>51.46</c:v>
                </c:pt>
                <c:pt idx="299">
                  <c:v>51.46</c:v>
                </c:pt>
                <c:pt idx="300">
                  <c:v>51.46</c:v>
                </c:pt>
                <c:pt idx="301">
                  <c:v>51.46</c:v>
                </c:pt>
                <c:pt idx="302">
                  <c:v>51.46</c:v>
                </c:pt>
                <c:pt idx="303">
                  <c:v>51.47</c:v>
                </c:pt>
                <c:pt idx="304">
                  <c:v>51.47</c:v>
                </c:pt>
                <c:pt idx="305">
                  <c:v>51.47</c:v>
                </c:pt>
                <c:pt idx="306">
                  <c:v>51.47</c:v>
                </c:pt>
                <c:pt idx="307">
                  <c:v>51.47</c:v>
                </c:pt>
                <c:pt idx="308">
                  <c:v>51.47</c:v>
                </c:pt>
                <c:pt idx="309">
                  <c:v>51.48</c:v>
                </c:pt>
                <c:pt idx="310">
                  <c:v>51.48</c:v>
                </c:pt>
                <c:pt idx="311">
                  <c:v>51.48</c:v>
                </c:pt>
                <c:pt idx="312">
                  <c:v>51.48</c:v>
                </c:pt>
                <c:pt idx="313">
                  <c:v>51.48</c:v>
                </c:pt>
                <c:pt idx="314">
                  <c:v>51.48</c:v>
                </c:pt>
                <c:pt idx="315">
                  <c:v>51.48</c:v>
                </c:pt>
                <c:pt idx="316">
                  <c:v>51.48</c:v>
                </c:pt>
                <c:pt idx="317">
                  <c:v>51.49</c:v>
                </c:pt>
                <c:pt idx="318">
                  <c:v>51.49</c:v>
                </c:pt>
                <c:pt idx="319">
                  <c:v>51.49</c:v>
                </c:pt>
                <c:pt idx="320">
                  <c:v>51.49</c:v>
                </c:pt>
                <c:pt idx="321">
                  <c:v>51.49</c:v>
                </c:pt>
                <c:pt idx="322">
                  <c:v>51.49</c:v>
                </c:pt>
                <c:pt idx="323">
                  <c:v>51.49</c:v>
                </c:pt>
                <c:pt idx="324">
                  <c:v>51.49</c:v>
                </c:pt>
                <c:pt idx="325">
                  <c:v>51.49</c:v>
                </c:pt>
                <c:pt idx="326">
                  <c:v>51.5</c:v>
                </c:pt>
                <c:pt idx="327">
                  <c:v>51.5</c:v>
                </c:pt>
                <c:pt idx="328">
                  <c:v>51.5</c:v>
                </c:pt>
                <c:pt idx="329">
                  <c:v>51.5</c:v>
                </c:pt>
                <c:pt idx="330">
                  <c:v>51.5</c:v>
                </c:pt>
                <c:pt idx="331">
                  <c:v>51.5</c:v>
                </c:pt>
                <c:pt idx="332">
                  <c:v>51.5</c:v>
                </c:pt>
                <c:pt idx="333">
                  <c:v>51.5</c:v>
                </c:pt>
                <c:pt idx="334">
                  <c:v>51.5</c:v>
                </c:pt>
                <c:pt idx="335">
                  <c:v>51.5</c:v>
                </c:pt>
                <c:pt idx="336">
                  <c:v>51.5</c:v>
                </c:pt>
                <c:pt idx="337">
                  <c:v>51.5</c:v>
                </c:pt>
                <c:pt idx="338">
                  <c:v>51.51</c:v>
                </c:pt>
                <c:pt idx="339">
                  <c:v>51.51</c:v>
                </c:pt>
                <c:pt idx="340">
                  <c:v>51.51</c:v>
                </c:pt>
                <c:pt idx="341">
                  <c:v>51.51</c:v>
                </c:pt>
                <c:pt idx="342">
                  <c:v>51.51</c:v>
                </c:pt>
                <c:pt idx="343">
                  <c:v>51.51</c:v>
                </c:pt>
                <c:pt idx="344">
                  <c:v>51.51</c:v>
                </c:pt>
                <c:pt idx="345">
                  <c:v>51.51</c:v>
                </c:pt>
                <c:pt idx="346">
                  <c:v>51.51</c:v>
                </c:pt>
                <c:pt idx="347">
                  <c:v>51.51</c:v>
                </c:pt>
                <c:pt idx="348">
                  <c:v>51.51</c:v>
                </c:pt>
                <c:pt idx="349">
                  <c:v>51.51</c:v>
                </c:pt>
                <c:pt idx="350">
                  <c:v>51.51</c:v>
                </c:pt>
                <c:pt idx="351">
                  <c:v>51.51</c:v>
                </c:pt>
                <c:pt idx="352">
                  <c:v>51.51</c:v>
                </c:pt>
                <c:pt idx="353">
                  <c:v>51.51</c:v>
                </c:pt>
                <c:pt idx="354">
                  <c:v>51.51</c:v>
                </c:pt>
                <c:pt idx="355">
                  <c:v>51.51</c:v>
                </c:pt>
                <c:pt idx="356">
                  <c:v>51.51</c:v>
                </c:pt>
                <c:pt idx="357">
                  <c:v>51.51</c:v>
                </c:pt>
                <c:pt idx="358">
                  <c:v>51.51</c:v>
                </c:pt>
                <c:pt idx="359">
                  <c:v>51.51</c:v>
                </c:pt>
                <c:pt idx="360">
                  <c:v>51.51</c:v>
                </c:pt>
                <c:pt idx="361">
                  <c:v>51.51</c:v>
                </c:pt>
                <c:pt idx="362">
                  <c:v>51.51</c:v>
                </c:pt>
                <c:pt idx="363">
                  <c:v>51.51</c:v>
                </c:pt>
                <c:pt idx="364">
                  <c:v>51.51</c:v>
                </c:pt>
                <c:pt idx="365">
                  <c:v>51.51</c:v>
                </c:pt>
                <c:pt idx="366">
                  <c:v>51.51</c:v>
                </c:pt>
                <c:pt idx="367">
                  <c:v>51.51</c:v>
                </c:pt>
                <c:pt idx="368">
                  <c:v>51.51</c:v>
                </c:pt>
                <c:pt idx="369">
                  <c:v>51.51</c:v>
                </c:pt>
                <c:pt idx="370">
                  <c:v>51.51</c:v>
                </c:pt>
                <c:pt idx="371">
                  <c:v>51.51</c:v>
                </c:pt>
                <c:pt idx="372">
                  <c:v>51.51</c:v>
                </c:pt>
                <c:pt idx="373">
                  <c:v>51.51</c:v>
                </c:pt>
                <c:pt idx="374">
                  <c:v>51.51</c:v>
                </c:pt>
                <c:pt idx="375">
                  <c:v>51.51</c:v>
                </c:pt>
                <c:pt idx="376">
                  <c:v>51.51</c:v>
                </c:pt>
                <c:pt idx="377">
                  <c:v>51.51</c:v>
                </c:pt>
                <c:pt idx="378">
                  <c:v>51.51</c:v>
                </c:pt>
                <c:pt idx="379">
                  <c:v>51.51</c:v>
                </c:pt>
                <c:pt idx="380">
                  <c:v>51.51</c:v>
                </c:pt>
                <c:pt idx="381">
                  <c:v>51.51</c:v>
                </c:pt>
                <c:pt idx="382">
                  <c:v>51.5</c:v>
                </c:pt>
                <c:pt idx="383">
                  <c:v>51.5</c:v>
                </c:pt>
                <c:pt idx="384">
                  <c:v>51.5</c:v>
                </c:pt>
                <c:pt idx="385">
                  <c:v>51.5</c:v>
                </c:pt>
                <c:pt idx="386">
                  <c:v>51.5</c:v>
                </c:pt>
                <c:pt idx="387">
                  <c:v>51.5</c:v>
                </c:pt>
                <c:pt idx="388">
                  <c:v>51.5</c:v>
                </c:pt>
                <c:pt idx="389">
                  <c:v>51.5</c:v>
                </c:pt>
                <c:pt idx="390">
                  <c:v>51.5</c:v>
                </c:pt>
                <c:pt idx="391">
                  <c:v>51.5</c:v>
                </c:pt>
                <c:pt idx="392">
                  <c:v>51.5</c:v>
                </c:pt>
                <c:pt idx="393">
                  <c:v>51.5</c:v>
                </c:pt>
                <c:pt idx="394">
                  <c:v>51.49</c:v>
                </c:pt>
                <c:pt idx="395">
                  <c:v>51.49</c:v>
                </c:pt>
                <c:pt idx="396">
                  <c:v>51.49</c:v>
                </c:pt>
                <c:pt idx="397">
                  <c:v>51.49</c:v>
                </c:pt>
                <c:pt idx="398">
                  <c:v>51.49</c:v>
                </c:pt>
                <c:pt idx="399">
                  <c:v>51.49</c:v>
                </c:pt>
                <c:pt idx="400">
                  <c:v>51.49</c:v>
                </c:pt>
                <c:pt idx="401">
                  <c:v>51.49</c:v>
                </c:pt>
                <c:pt idx="402">
                  <c:v>51.49</c:v>
                </c:pt>
                <c:pt idx="403">
                  <c:v>51.48</c:v>
                </c:pt>
                <c:pt idx="404">
                  <c:v>51.48</c:v>
                </c:pt>
                <c:pt idx="405">
                  <c:v>51.48</c:v>
                </c:pt>
                <c:pt idx="406">
                  <c:v>51.48</c:v>
                </c:pt>
                <c:pt idx="407">
                  <c:v>51.48</c:v>
                </c:pt>
                <c:pt idx="408">
                  <c:v>51.48</c:v>
                </c:pt>
                <c:pt idx="409">
                  <c:v>51.48</c:v>
                </c:pt>
                <c:pt idx="410">
                  <c:v>51.48</c:v>
                </c:pt>
                <c:pt idx="411">
                  <c:v>51.47</c:v>
                </c:pt>
                <c:pt idx="412">
                  <c:v>51.47</c:v>
                </c:pt>
                <c:pt idx="413">
                  <c:v>51.47</c:v>
                </c:pt>
                <c:pt idx="414">
                  <c:v>51.47</c:v>
                </c:pt>
                <c:pt idx="415">
                  <c:v>51.47</c:v>
                </c:pt>
                <c:pt idx="416">
                  <c:v>51.47</c:v>
                </c:pt>
                <c:pt idx="417">
                  <c:v>51.46</c:v>
                </c:pt>
                <c:pt idx="418">
                  <c:v>51.46</c:v>
                </c:pt>
                <c:pt idx="419">
                  <c:v>51.46</c:v>
                </c:pt>
                <c:pt idx="420">
                  <c:v>51.46</c:v>
                </c:pt>
                <c:pt idx="421">
                  <c:v>51.46</c:v>
                </c:pt>
                <c:pt idx="422">
                  <c:v>51.46</c:v>
                </c:pt>
                <c:pt idx="423">
                  <c:v>51.45</c:v>
                </c:pt>
                <c:pt idx="424">
                  <c:v>51.45</c:v>
                </c:pt>
                <c:pt idx="425">
                  <c:v>51.45</c:v>
                </c:pt>
                <c:pt idx="426">
                  <c:v>51.45</c:v>
                </c:pt>
                <c:pt idx="427">
                  <c:v>51.45</c:v>
                </c:pt>
                <c:pt idx="428">
                  <c:v>51.44</c:v>
                </c:pt>
                <c:pt idx="429">
                  <c:v>51.44</c:v>
                </c:pt>
                <c:pt idx="430">
                  <c:v>51.44</c:v>
                </c:pt>
                <c:pt idx="431">
                  <c:v>51.44</c:v>
                </c:pt>
                <c:pt idx="432">
                  <c:v>51.44</c:v>
                </c:pt>
                <c:pt idx="433">
                  <c:v>51.43</c:v>
                </c:pt>
                <c:pt idx="434">
                  <c:v>51.43</c:v>
                </c:pt>
                <c:pt idx="435">
                  <c:v>51.43</c:v>
                </c:pt>
                <c:pt idx="436">
                  <c:v>51.43</c:v>
                </c:pt>
                <c:pt idx="437">
                  <c:v>51.43</c:v>
                </c:pt>
                <c:pt idx="438">
                  <c:v>51.42</c:v>
                </c:pt>
                <c:pt idx="439">
                  <c:v>51.42</c:v>
                </c:pt>
                <c:pt idx="440">
                  <c:v>51.42</c:v>
                </c:pt>
                <c:pt idx="441">
                  <c:v>51.42</c:v>
                </c:pt>
                <c:pt idx="442">
                  <c:v>51.41</c:v>
                </c:pt>
                <c:pt idx="443">
                  <c:v>51.41</c:v>
                </c:pt>
                <c:pt idx="444">
                  <c:v>51.41</c:v>
                </c:pt>
                <c:pt idx="445">
                  <c:v>51.41</c:v>
                </c:pt>
                <c:pt idx="446">
                  <c:v>51.41</c:v>
                </c:pt>
                <c:pt idx="447">
                  <c:v>51.4</c:v>
                </c:pt>
                <c:pt idx="448">
                  <c:v>51.4</c:v>
                </c:pt>
                <c:pt idx="449">
                  <c:v>51.4</c:v>
                </c:pt>
                <c:pt idx="450">
                  <c:v>51.4</c:v>
                </c:pt>
                <c:pt idx="451">
                  <c:v>51.39</c:v>
                </c:pt>
                <c:pt idx="452">
                  <c:v>51.39</c:v>
                </c:pt>
                <c:pt idx="453">
                  <c:v>51.39</c:v>
                </c:pt>
                <c:pt idx="454">
                  <c:v>51.39</c:v>
                </c:pt>
                <c:pt idx="455">
                  <c:v>51.38</c:v>
                </c:pt>
                <c:pt idx="456">
                  <c:v>51.38</c:v>
                </c:pt>
                <c:pt idx="457">
                  <c:v>51.38</c:v>
                </c:pt>
                <c:pt idx="458">
                  <c:v>51.37</c:v>
                </c:pt>
                <c:pt idx="459">
                  <c:v>51.37</c:v>
                </c:pt>
                <c:pt idx="460">
                  <c:v>51.37</c:v>
                </c:pt>
                <c:pt idx="461">
                  <c:v>51.37</c:v>
                </c:pt>
                <c:pt idx="462">
                  <c:v>51.36</c:v>
                </c:pt>
                <c:pt idx="463">
                  <c:v>51.36</c:v>
                </c:pt>
                <c:pt idx="464">
                  <c:v>51.36</c:v>
                </c:pt>
                <c:pt idx="465">
                  <c:v>51.35</c:v>
                </c:pt>
                <c:pt idx="466">
                  <c:v>51.35</c:v>
                </c:pt>
                <c:pt idx="467">
                  <c:v>51.35</c:v>
                </c:pt>
                <c:pt idx="468">
                  <c:v>51.35</c:v>
                </c:pt>
                <c:pt idx="469">
                  <c:v>51.34</c:v>
                </c:pt>
                <c:pt idx="470">
                  <c:v>51.34</c:v>
                </c:pt>
                <c:pt idx="471">
                  <c:v>51.34</c:v>
                </c:pt>
                <c:pt idx="472">
                  <c:v>51.33</c:v>
                </c:pt>
                <c:pt idx="473">
                  <c:v>51.33</c:v>
                </c:pt>
                <c:pt idx="474">
                  <c:v>51.33</c:v>
                </c:pt>
                <c:pt idx="475">
                  <c:v>51.32</c:v>
                </c:pt>
                <c:pt idx="476">
                  <c:v>51.32</c:v>
                </c:pt>
                <c:pt idx="477">
                  <c:v>51.32</c:v>
                </c:pt>
                <c:pt idx="478">
                  <c:v>51.31</c:v>
                </c:pt>
                <c:pt idx="479">
                  <c:v>51.31</c:v>
                </c:pt>
                <c:pt idx="480">
                  <c:v>51.31</c:v>
                </c:pt>
                <c:pt idx="481">
                  <c:v>51.3</c:v>
                </c:pt>
                <c:pt idx="482">
                  <c:v>51.3</c:v>
                </c:pt>
                <c:pt idx="483">
                  <c:v>51.3</c:v>
                </c:pt>
                <c:pt idx="484">
                  <c:v>51.29</c:v>
                </c:pt>
                <c:pt idx="485">
                  <c:v>51.29</c:v>
                </c:pt>
                <c:pt idx="486">
                  <c:v>51.29</c:v>
                </c:pt>
                <c:pt idx="487">
                  <c:v>51.28</c:v>
                </c:pt>
                <c:pt idx="488">
                  <c:v>51.28</c:v>
                </c:pt>
                <c:pt idx="489">
                  <c:v>51.28</c:v>
                </c:pt>
                <c:pt idx="490">
                  <c:v>51.27</c:v>
                </c:pt>
                <c:pt idx="491">
                  <c:v>51.27</c:v>
                </c:pt>
                <c:pt idx="492">
                  <c:v>51.27</c:v>
                </c:pt>
                <c:pt idx="493">
                  <c:v>51.26</c:v>
                </c:pt>
                <c:pt idx="494">
                  <c:v>51.26</c:v>
                </c:pt>
                <c:pt idx="495">
                  <c:v>51.25</c:v>
                </c:pt>
                <c:pt idx="496">
                  <c:v>51.25</c:v>
                </c:pt>
                <c:pt idx="497">
                  <c:v>51.25</c:v>
                </c:pt>
                <c:pt idx="498">
                  <c:v>51.24</c:v>
                </c:pt>
                <c:pt idx="499">
                  <c:v>51.24</c:v>
                </c:pt>
                <c:pt idx="500">
                  <c:v>51.24</c:v>
                </c:pt>
                <c:pt idx="501">
                  <c:v>51.23</c:v>
                </c:pt>
                <c:pt idx="502">
                  <c:v>51.23</c:v>
                </c:pt>
                <c:pt idx="503">
                  <c:v>51.22</c:v>
                </c:pt>
                <c:pt idx="504">
                  <c:v>51.22</c:v>
                </c:pt>
                <c:pt idx="505">
                  <c:v>51.22</c:v>
                </c:pt>
                <c:pt idx="506">
                  <c:v>51.21</c:v>
                </c:pt>
                <c:pt idx="507">
                  <c:v>51.21</c:v>
                </c:pt>
                <c:pt idx="508">
                  <c:v>51.21</c:v>
                </c:pt>
                <c:pt idx="509">
                  <c:v>51.2</c:v>
                </c:pt>
                <c:pt idx="510">
                  <c:v>51.2</c:v>
                </c:pt>
                <c:pt idx="511">
                  <c:v>51.19</c:v>
                </c:pt>
                <c:pt idx="512">
                  <c:v>51.19</c:v>
                </c:pt>
                <c:pt idx="513">
                  <c:v>51.18</c:v>
                </c:pt>
                <c:pt idx="514">
                  <c:v>51.18</c:v>
                </c:pt>
                <c:pt idx="515">
                  <c:v>51.18</c:v>
                </c:pt>
                <c:pt idx="516">
                  <c:v>51.17</c:v>
                </c:pt>
                <c:pt idx="517">
                  <c:v>51.17</c:v>
                </c:pt>
                <c:pt idx="518">
                  <c:v>51.16</c:v>
                </c:pt>
                <c:pt idx="519">
                  <c:v>51.16</c:v>
                </c:pt>
                <c:pt idx="520">
                  <c:v>51.16</c:v>
                </c:pt>
                <c:pt idx="521">
                  <c:v>51.15</c:v>
                </c:pt>
                <c:pt idx="522">
                  <c:v>51.15</c:v>
                </c:pt>
                <c:pt idx="523">
                  <c:v>51.14</c:v>
                </c:pt>
                <c:pt idx="524">
                  <c:v>51.14</c:v>
                </c:pt>
                <c:pt idx="525">
                  <c:v>51.13</c:v>
                </c:pt>
                <c:pt idx="526">
                  <c:v>51.13</c:v>
                </c:pt>
                <c:pt idx="527">
                  <c:v>51.13</c:v>
                </c:pt>
                <c:pt idx="528">
                  <c:v>51.12</c:v>
                </c:pt>
                <c:pt idx="529">
                  <c:v>51.12</c:v>
                </c:pt>
                <c:pt idx="530">
                  <c:v>51.11</c:v>
                </c:pt>
                <c:pt idx="531">
                  <c:v>51.11</c:v>
                </c:pt>
                <c:pt idx="532">
                  <c:v>51.1</c:v>
                </c:pt>
                <c:pt idx="533">
                  <c:v>51.1</c:v>
                </c:pt>
                <c:pt idx="534">
                  <c:v>51.09</c:v>
                </c:pt>
                <c:pt idx="535">
                  <c:v>51.09</c:v>
                </c:pt>
                <c:pt idx="536">
                  <c:v>51.08</c:v>
                </c:pt>
                <c:pt idx="537">
                  <c:v>51.08</c:v>
                </c:pt>
                <c:pt idx="538">
                  <c:v>51.08</c:v>
                </c:pt>
                <c:pt idx="539">
                  <c:v>51.07</c:v>
                </c:pt>
                <c:pt idx="540">
                  <c:v>51.07</c:v>
                </c:pt>
                <c:pt idx="541">
                  <c:v>51.06</c:v>
                </c:pt>
                <c:pt idx="542">
                  <c:v>51.06</c:v>
                </c:pt>
                <c:pt idx="543">
                  <c:v>51.05</c:v>
                </c:pt>
                <c:pt idx="544">
                  <c:v>51.05</c:v>
                </c:pt>
                <c:pt idx="545">
                  <c:v>51.04</c:v>
                </c:pt>
                <c:pt idx="546">
                  <c:v>51.04</c:v>
                </c:pt>
                <c:pt idx="547">
                  <c:v>51.03</c:v>
                </c:pt>
                <c:pt idx="548">
                  <c:v>51.03</c:v>
                </c:pt>
                <c:pt idx="549">
                  <c:v>51.02</c:v>
                </c:pt>
                <c:pt idx="550">
                  <c:v>51.02</c:v>
                </c:pt>
                <c:pt idx="551">
                  <c:v>51.01</c:v>
                </c:pt>
                <c:pt idx="552">
                  <c:v>51.01</c:v>
                </c:pt>
                <c:pt idx="553">
                  <c:v>51</c:v>
                </c:pt>
                <c:pt idx="554">
                  <c:v>51</c:v>
                </c:pt>
                <c:pt idx="555">
                  <c:v>50.99</c:v>
                </c:pt>
                <c:pt idx="556">
                  <c:v>50.99</c:v>
                </c:pt>
                <c:pt idx="557">
                  <c:v>50.98</c:v>
                </c:pt>
                <c:pt idx="558">
                  <c:v>50.98</c:v>
                </c:pt>
                <c:pt idx="559">
                  <c:v>50.97</c:v>
                </c:pt>
                <c:pt idx="560">
                  <c:v>50.97</c:v>
                </c:pt>
                <c:pt idx="561">
                  <c:v>50.96</c:v>
                </c:pt>
                <c:pt idx="562">
                  <c:v>50.96</c:v>
                </c:pt>
                <c:pt idx="563">
                  <c:v>50.95</c:v>
                </c:pt>
                <c:pt idx="564">
                  <c:v>50.95</c:v>
                </c:pt>
                <c:pt idx="565">
                  <c:v>50.94</c:v>
                </c:pt>
                <c:pt idx="566">
                  <c:v>50.94</c:v>
                </c:pt>
                <c:pt idx="567">
                  <c:v>50.93</c:v>
                </c:pt>
                <c:pt idx="568">
                  <c:v>50.93</c:v>
                </c:pt>
                <c:pt idx="569">
                  <c:v>50.92</c:v>
                </c:pt>
                <c:pt idx="570">
                  <c:v>50.92</c:v>
                </c:pt>
                <c:pt idx="571">
                  <c:v>50.91</c:v>
                </c:pt>
                <c:pt idx="572">
                  <c:v>50.91</c:v>
                </c:pt>
                <c:pt idx="573">
                  <c:v>50.9</c:v>
                </c:pt>
                <c:pt idx="574">
                  <c:v>50.9</c:v>
                </c:pt>
                <c:pt idx="575">
                  <c:v>50.89</c:v>
                </c:pt>
                <c:pt idx="576">
                  <c:v>50.88</c:v>
                </c:pt>
                <c:pt idx="577">
                  <c:v>50.88</c:v>
                </c:pt>
                <c:pt idx="578">
                  <c:v>50.87</c:v>
                </c:pt>
                <c:pt idx="579">
                  <c:v>50.87</c:v>
                </c:pt>
                <c:pt idx="580">
                  <c:v>50.86</c:v>
                </c:pt>
                <c:pt idx="581">
                  <c:v>50.86</c:v>
                </c:pt>
                <c:pt idx="582">
                  <c:v>50.85</c:v>
                </c:pt>
                <c:pt idx="583">
                  <c:v>50.85</c:v>
                </c:pt>
                <c:pt idx="584">
                  <c:v>50.84</c:v>
                </c:pt>
                <c:pt idx="585">
                  <c:v>50.84</c:v>
                </c:pt>
                <c:pt idx="586">
                  <c:v>50.83</c:v>
                </c:pt>
                <c:pt idx="587">
                  <c:v>50.83</c:v>
                </c:pt>
                <c:pt idx="588">
                  <c:v>50.82</c:v>
                </c:pt>
                <c:pt idx="589">
                  <c:v>50.81</c:v>
                </c:pt>
                <c:pt idx="590">
                  <c:v>50.81</c:v>
                </c:pt>
                <c:pt idx="591">
                  <c:v>50.8</c:v>
                </c:pt>
                <c:pt idx="592">
                  <c:v>50.8</c:v>
                </c:pt>
                <c:pt idx="593">
                  <c:v>50.79</c:v>
                </c:pt>
                <c:pt idx="594">
                  <c:v>50.79</c:v>
                </c:pt>
                <c:pt idx="595">
                  <c:v>50.78</c:v>
                </c:pt>
                <c:pt idx="596">
                  <c:v>50.77</c:v>
                </c:pt>
                <c:pt idx="597">
                  <c:v>50.77</c:v>
                </c:pt>
                <c:pt idx="598">
                  <c:v>50.76</c:v>
                </c:pt>
                <c:pt idx="599">
                  <c:v>50.76</c:v>
                </c:pt>
                <c:pt idx="600">
                  <c:v>50.75</c:v>
                </c:pt>
                <c:pt idx="601">
                  <c:v>50.75</c:v>
                </c:pt>
                <c:pt idx="602">
                  <c:v>50.74</c:v>
                </c:pt>
                <c:pt idx="603">
                  <c:v>50.73</c:v>
                </c:pt>
                <c:pt idx="604">
                  <c:v>50.73</c:v>
                </c:pt>
                <c:pt idx="605">
                  <c:v>50.72</c:v>
                </c:pt>
                <c:pt idx="606">
                  <c:v>50.72</c:v>
                </c:pt>
                <c:pt idx="607">
                  <c:v>50.71</c:v>
                </c:pt>
                <c:pt idx="608">
                  <c:v>50.71</c:v>
                </c:pt>
                <c:pt idx="609">
                  <c:v>50.7</c:v>
                </c:pt>
                <c:pt idx="610">
                  <c:v>50.69</c:v>
                </c:pt>
                <c:pt idx="611">
                  <c:v>50.69</c:v>
                </c:pt>
                <c:pt idx="612">
                  <c:v>50.68</c:v>
                </c:pt>
                <c:pt idx="613">
                  <c:v>50.68</c:v>
                </c:pt>
                <c:pt idx="614">
                  <c:v>50.67</c:v>
                </c:pt>
                <c:pt idx="615">
                  <c:v>50.66</c:v>
                </c:pt>
                <c:pt idx="616">
                  <c:v>50.66</c:v>
                </c:pt>
                <c:pt idx="617">
                  <c:v>50.65</c:v>
                </c:pt>
                <c:pt idx="618">
                  <c:v>50.65</c:v>
                </c:pt>
                <c:pt idx="619">
                  <c:v>50.64</c:v>
                </c:pt>
                <c:pt idx="620">
                  <c:v>50.63</c:v>
                </c:pt>
                <c:pt idx="621">
                  <c:v>50.63</c:v>
                </c:pt>
                <c:pt idx="622">
                  <c:v>50.62</c:v>
                </c:pt>
                <c:pt idx="623">
                  <c:v>50.62</c:v>
                </c:pt>
                <c:pt idx="624">
                  <c:v>50.61</c:v>
                </c:pt>
                <c:pt idx="625">
                  <c:v>50.6</c:v>
                </c:pt>
                <c:pt idx="626">
                  <c:v>50.6</c:v>
                </c:pt>
                <c:pt idx="627">
                  <c:v>50.59</c:v>
                </c:pt>
                <c:pt idx="628">
                  <c:v>50.59</c:v>
                </c:pt>
                <c:pt idx="629">
                  <c:v>50.58</c:v>
                </c:pt>
                <c:pt idx="630">
                  <c:v>50.57</c:v>
                </c:pt>
                <c:pt idx="631">
                  <c:v>50.57</c:v>
                </c:pt>
                <c:pt idx="632">
                  <c:v>50.56</c:v>
                </c:pt>
                <c:pt idx="633">
                  <c:v>50.56</c:v>
                </c:pt>
                <c:pt idx="634">
                  <c:v>50.55</c:v>
                </c:pt>
                <c:pt idx="635">
                  <c:v>50.54</c:v>
                </c:pt>
                <c:pt idx="636">
                  <c:v>50.54</c:v>
                </c:pt>
                <c:pt idx="637">
                  <c:v>50.53</c:v>
                </c:pt>
                <c:pt idx="638">
                  <c:v>50.52</c:v>
                </c:pt>
                <c:pt idx="639">
                  <c:v>50.52</c:v>
                </c:pt>
                <c:pt idx="640">
                  <c:v>50.51</c:v>
                </c:pt>
                <c:pt idx="641">
                  <c:v>50.51</c:v>
                </c:pt>
                <c:pt idx="642">
                  <c:v>50.5</c:v>
                </c:pt>
                <c:pt idx="643">
                  <c:v>50.49</c:v>
                </c:pt>
                <c:pt idx="644">
                  <c:v>50.49</c:v>
                </c:pt>
                <c:pt idx="645">
                  <c:v>50.48</c:v>
                </c:pt>
                <c:pt idx="646">
                  <c:v>50.47</c:v>
                </c:pt>
                <c:pt idx="647">
                  <c:v>50.47</c:v>
                </c:pt>
                <c:pt idx="648">
                  <c:v>50.46</c:v>
                </c:pt>
                <c:pt idx="649">
                  <c:v>50.46</c:v>
                </c:pt>
                <c:pt idx="650">
                  <c:v>50.45</c:v>
                </c:pt>
                <c:pt idx="651">
                  <c:v>50.44</c:v>
                </c:pt>
                <c:pt idx="652">
                  <c:v>50.44</c:v>
                </c:pt>
                <c:pt idx="653">
                  <c:v>50.43</c:v>
                </c:pt>
                <c:pt idx="654">
                  <c:v>50.42</c:v>
                </c:pt>
                <c:pt idx="655">
                  <c:v>50.42</c:v>
                </c:pt>
                <c:pt idx="656">
                  <c:v>50.41</c:v>
                </c:pt>
                <c:pt idx="657">
                  <c:v>50.41</c:v>
                </c:pt>
                <c:pt idx="658">
                  <c:v>50.4</c:v>
                </c:pt>
                <c:pt idx="659">
                  <c:v>50.39</c:v>
                </c:pt>
                <c:pt idx="660">
                  <c:v>50.39</c:v>
                </c:pt>
                <c:pt idx="661">
                  <c:v>50.38</c:v>
                </c:pt>
                <c:pt idx="662">
                  <c:v>50.37</c:v>
                </c:pt>
                <c:pt idx="663">
                  <c:v>50.37</c:v>
                </c:pt>
                <c:pt idx="664">
                  <c:v>50.36</c:v>
                </c:pt>
                <c:pt idx="665">
                  <c:v>50.35</c:v>
                </c:pt>
                <c:pt idx="666">
                  <c:v>50.35</c:v>
                </c:pt>
                <c:pt idx="667">
                  <c:v>50.34</c:v>
                </c:pt>
                <c:pt idx="668">
                  <c:v>50.33</c:v>
                </c:pt>
                <c:pt idx="669">
                  <c:v>50.33</c:v>
                </c:pt>
                <c:pt idx="670">
                  <c:v>50.32</c:v>
                </c:pt>
                <c:pt idx="671">
                  <c:v>50.32</c:v>
                </c:pt>
                <c:pt idx="672">
                  <c:v>50.31</c:v>
                </c:pt>
                <c:pt idx="673">
                  <c:v>50.3</c:v>
                </c:pt>
                <c:pt idx="674">
                  <c:v>50.3</c:v>
                </c:pt>
                <c:pt idx="675">
                  <c:v>50.29</c:v>
                </c:pt>
                <c:pt idx="676">
                  <c:v>50.28</c:v>
                </c:pt>
                <c:pt idx="677">
                  <c:v>50.28</c:v>
                </c:pt>
                <c:pt idx="678">
                  <c:v>50.27</c:v>
                </c:pt>
                <c:pt idx="679">
                  <c:v>50.26</c:v>
                </c:pt>
                <c:pt idx="680">
                  <c:v>50.26</c:v>
                </c:pt>
                <c:pt idx="681">
                  <c:v>50.25</c:v>
                </c:pt>
                <c:pt idx="682">
                  <c:v>50.24</c:v>
                </c:pt>
                <c:pt idx="683">
                  <c:v>50.24</c:v>
                </c:pt>
                <c:pt idx="684">
                  <c:v>50.23</c:v>
                </c:pt>
                <c:pt idx="685">
                  <c:v>50.22</c:v>
                </c:pt>
                <c:pt idx="686">
                  <c:v>50.22</c:v>
                </c:pt>
                <c:pt idx="687">
                  <c:v>50.21</c:v>
                </c:pt>
                <c:pt idx="688">
                  <c:v>50.21</c:v>
                </c:pt>
                <c:pt idx="689">
                  <c:v>50.2</c:v>
                </c:pt>
                <c:pt idx="690">
                  <c:v>50.19</c:v>
                </c:pt>
                <c:pt idx="691">
                  <c:v>50.19</c:v>
                </c:pt>
                <c:pt idx="692">
                  <c:v>50.18</c:v>
                </c:pt>
                <c:pt idx="693">
                  <c:v>50.17</c:v>
                </c:pt>
                <c:pt idx="694">
                  <c:v>50.17</c:v>
                </c:pt>
                <c:pt idx="695">
                  <c:v>50.16</c:v>
                </c:pt>
                <c:pt idx="696">
                  <c:v>50.15</c:v>
                </c:pt>
                <c:pt idx="697">
                  <c:v>50.15</c:v>
                </c:pt>
                <c:pt idx="698">
                  <c:v>50.14</c:v>
                </c:pt>
                <c:pt idx="699">
                  <c:v>50.13</c:v>
                </c:pt>
                <c:pt idx="700">
                  <c:v>50.13</c:v>
                </c:pt>
                <c:pt idx="701">
                  <c:v>50.12</c:v>
                </c:pt>
                <c:pt idx="702">
                  <c:v>50.11</c:v>
                </c:pt>
                <c:pt idx="703">
                  <c:v>50.11</c:v>
                </c:pt>
                <c:pt idx="704">
                  <c:v>50.1</c:v>
                </c:pt>
                <c:pt idx="705">
                  <c:v>50.09</c:v>
                </c:pt>
                <c:pt idx="706">
                  <c:v>50.09</c:v>
                </c:pt>
                <c:pt idx="707">
                  <c:v>50.08</c:v>
                </c:pt>
                <c:pt idx="708">
                  <c:v>50.07</c:v>
                </c:pt>
                <c:pt idx="709">
                  <c:v>50.07</c:v>
                </c:pt>
                <c:pt idx="710">
                  <c:v>50.06</c:v>
                </c:pt>
                <c:pt idx="711">
                  <c:v>50.05</c:v>
                </c:pt>
                <c:pt idx="712">
                  <c:v>50.05</c:v>
                </c:pt>
                <c:pt idx="713">
                  <c:v>50.04</c:v>
                </c:pt>
                <c:pt idx="714">
                  <c:v>50.03</c:v>
                </c:pt>
                <c:pt idx="715">
                  <c:v>50.03</c:v>
                </c:pt>
                <c:pt idx="716">
                  <c:v>50.02</c:v>
                </c:pt>
                <c:pt idx="717">
                  <c:v>50.01</c:v>
                </c:pt>
                <c:pt idx="718">
                  <c:v>50.01</c:v>
                </c:pt>
                <c:pt idx="719">
                  <c:v>50</c:v>
                </c:pt>
                <c:pt idx="720">
                  <c:v>49.99</c:v>
                </c:pt>
                <c:pt idx="721">
                  <c:v>49.99</c:v>
                </c:pt>
                <c:pt idx="722">
                  <c:v>49.98</c:v>
                </c:pt>
                <c:pt idx="723">
                  <c:v>49.97</c:v>
                </c:pt>
                <c:pt idx="724">
                  <c:v>49.97</c:v>
                </c:pt>
                <c:pt idx="725">
                  <c:v>49.96</c:v>
                </c:pt>
                <c:pt idx="726">
                  <c:v>49.95</c:v>
                </c:pt>
                <c:pt idx="727">
                  <c:v>49.95</c:v>
                </c:pt>
                <c:pt idx="728">
                  <c:v>49.94</c:v>
                </c:pt>
                <c:pt idx="729">
                  <c:v>49.93</c:v>
                </c:pt>
                <c:pt idx="730">
                  <c:v>49.93</c:v>
                </c:pt>
                <c:pt idx="731">
                  <c:v>49.92</c:v>
                </c:pt>
                <c:pt idx="732">
                  <c:v>49.92</c:v>
                </c:pt>
                <c:pt idx="733">
                  <c:v>49.91</c:v>
                </c:pt>
                <c:pt idx="734">
                  <c:v>49.9</c:v>
                </c:pt>
                <c:pt idx="735">
                  <c:v>49.9</c:v>
                </c:pt>
                <c:pt idx="736">
                  <c:v>49.89</c:v>
                </c:pt>
                <c:pt idx="737">
                  <c:v>49.88</c:v>
                </c:pt>
                <c:pt idx="738">
                  <c:v>49.88</c:v>
                </c:pt>
                <c:pt idx="739">
                  <c:v>49.87</c:v>
                </c:pt>
                <c:pt idx="740">
                  <c:v>49.86</c:v>
                </c:pt>
                <c:pt idx="741">
                  <c:v>49.86</c:v>
                </c:pt>
                <c:pt idx="742">
                  <c:v>49.85</c:v>
                </c:pt>
                <c:pt idx="743">
                  <c:v>49.84</c:v>
                </c:pt>
                <c:pt idx="744">
                  <c:v>49.84</c:v>
                </c:pt>
                <c:pt idx="745">
                  <c:v>49.83</c:v>
                </c:pt>
                <c:pt idx="746">
                  <c:v>49.82</c:v>
                </c:pt>
                <c:pt idx="747">
                  <c:v>49.82</c:v>
                </c:pt>
                <c:pt idx="748">
                  <c:v>49.81</c:v>
                </c:pt>
                <c:pt idx="749">
                  <c:v>49.8</c:v>
                </c:pt>
                <c:pt idx="750">
                  <c:v>49.8</c:v>
                </c:pt>
                <c:pt idx="751">
                  <c:v>49.79</c:v>
                </c:pt>
                <c:pt idx="752">
                  <c:v>49.78</c:v>
                </c:pt>
                <c:pt idx="753">
                  <c:v>49.78</c:v>
                </c:pt>
                <c:pt idx="754">
                  <c:v>49.77</c:v>
                </c:pt>
                <c:pt idx="755">
                  <c:v>49.76</c:v>
                </c:pt>
                <c:pt idx="756">
                  <c:v>49.76</c:v>
                </c:pt>
                <c:pt idx="757">
                  <c:v>49.75</c:v>
                </c:pt>
                <c:pt idx="758">
                  <c:v>49.74</c:v>
                </c:pt>
                <c:pt idx="759">
                  <c:v>49.74</c:v>
                </c:pt>
                <c:pt idx="760">
                  <c:v>49.73</c:v>
                </c:pt>
                <c:pt idx="761">
                  <c:v>49.73</c:v>
                </c:pt>
                <c:pt idx="762">
                  <c:v>49.72</c:v>
                </c:pt>
                <c:pt idx="763">
                  <c:v>49.71</c:v>
                </c:pt>
                <c:pt idx="764">
                  <c:v>49.71</c:v>
                </c:pt>
                <c:pt idx="765">
                  <c:v>49.7</c:v>
                </c:pt>
                <c:pt idx="766">
                  <c:v>49.69</c:v>
                </c:pt>
                <c:pt idx="767">
                  <c:v>49.69</c:v>
                </c:pt>
                <c:pt idx="768">
                  <c:v>49.68</c:v>
                </c:pt>
                <c:pt idx="769">
                  <c:v>49.67</c:v>
                </c:pt>
                <c:pt idx="770">
                  <c:v>49.67</c:v>
                </c:pt>
                <c:pt idx="771">
                  <c:v>49.66</c:v>
                </c:pt>
                <c:pt idx="772">
                  <c:v>49.65</c:v>
                </c:pt>
                <c:pt idx="773">
                  <c:v>49.65</c:v>
                </c:pt>
                <c:pt idx="774">
                  <c:v>49.64</c:v>
                </c:pt>
                <c:pt idx="775">
                  <c:v>49.63</c:v>
                </c:pt>
                <c:pt idx="776">
                  <c:v>49.63</c:v>
                </c:pt>
                <c:pt idx="777">
                  <c:v>49.62</c:v>
                </c:pt>
                <c:pt idx="778">
                  <c:v>49.62</c:v>
                </c:pt>
                <c:pt idx="779">
                  <c:v>49.61</c:v>
                </c:pt>
                <c:pt idx="780">
                  <c:v>49.6</c:v>
                </c:pt>
                <c:pt idx="781">
                  <c:v>49.6</c:v>
                </c:pt>
                <c:pt idx="782">
                  <c:v>49.59</c:v>
                </c:pt>
                <c:pt idx="783">
                  <c:v>49.58</c:v>
                </c:pt>
                <c:pt idx="784">
                  <c:v>49.58</c:v>
                </c:pt>
                <c:pt idx="785">
                  <c:v>49.57</c:v>
                </c:pt>
                <c:pt idx="786">
                  <c:v>49.56</c:v>
                </c:pt>
                <c:pt idx="787">
                  <c:v>49.56</c:v>
                </c:pt>
                <c:pt idx="788">
                  <c:v>49.55</c:v>
                </c:pt>
                <c:pt idx="789">
                  <c:v>49.55</c:v>
                </c:pt>
                <c:pt idx="790">
                  <c:v>49.54</c:v>
                </c:pt>
                <c:pt idx="791">
                  <c:v>49.53</c:v>
                </c:pt>
                <c:pt idx="792">
                  <c:v>49.53</c:v>
                </c:pt>
                <c:pt idx="793">
                  <c:v>49.52</c:v>
                </c:pt>
                <c:pt idx="794">
                  <c:v>49.51</c:v>
                </c:pt>
                <c:pt idx="795">
                  <c:v>49.51</c:v>
                </c:pt>
                <c:pt idx="796">
                  <c:v>49.5</c:v>
                </c:pt>
                <c:pt idx="797">
                  <c:v>49.5</c:v>
                </c:pt>
                <c:pt idx="798">
                  <c:v>49.49</c:v>
                </c:pt>
                <c:pt idx="799">
                  <c:v>49.48</c:v>
                </c:pt>
                <c:pt idx="800">
                  <c:v>49.48</c:v>
                </c:pt>
                <c:pt idx="801">
                  <c:v>49.47</c:v>
                </c:pt>
                <c:pt idx="802">
                  <c:v>49.46</c:v>
                </c:pt>
                <c:pt idx="803">
                  <c:v>49.46</c:v>
                </c:pt>
                <c:pt idx="804">
                  <c:v>49.45</c:v>
                </c:pt>
                <c:pt idx="805">
                  <c:v>49.45</c:v>
                </c:pt>
                <c:pt idx="806">
                  <c:v>49.44</c:v>
                </c:pt>
                <c:pt idx="807">
                  <c:v>49.43</c:v>
                </c:pt>
                <c:pt idx="808">
                  <c:v>49.43</c:v>
                </c:pt>
                <c:pt idx="809">
                  <c:v>49.42</c:v>
                </c:pt>
                <c:pt idx="810">
                  <c:v>49.42</c:v>
                </c:pt>
                <c:pt idx="811">
                  <c:v>49.41</c:v>
                </c:pt>
                <c:pt idx="812">
                  <c:v>49.4</c:v>
                </c:pt>
                <c:pt idx="813">
                  <c:v>49.4</c:v>
                </c:pt>
                <c:pt idx="814">
                  <c:v>49.39</c:v>
                </c:pt>
                <c:pt idx="815">
                  <c:v>49.39</c:v>
                </c:pt>
                <c:pt idx="816">
                  <c:v>49.38</c:v>
                </c:pt>
                <c:pt idx="817">
                  <c:v>49.37</c:v>
                </c:pt>
                <c:pt idx="818">
                  <c:v>49.37</c:v>
                </c:pt>
                <c:pt idx="819">
                  <c:v>49.36</c:v>
                </c:pt>
                <c:pt idx="820">
                  <c:v>49.36</c:v>
                </c:pt>
                <c:pt idx="821">
                  <c:v>49.35</c:v>
                </c:pt>
                <c:pt idx="822">
                  <c:v>49.34</c:v>
                </c:pt>
                <c:pt idx="823">
                  <c:v>49.34</c:v>
                </c:pt>
                <c:pt idx="824">
                  <c:v>49.33</c:v>
                </c:pt>
                <c:pt idx="825">
                  <c:v>49.33</c:v>
                </c:pt>
                <c:pt idx="826">
                  <c:v>49.32</c:v>
                </c:pt>
                <c:pt idx="827">
                  <c:v>49.31</c:v>
                </c:pt>
                <c:pt idx="828">
                  <c:v>49.31</c:v>
                </c:pt>
                <c:pt idx="829">
                  <c:v>49.3</c:v>
                </c:pt>
                <c:pt idx="830">
                  <c:v>49.3</c:v>
                </c:pt>
                <c:pt idx="831">
                  <c:v>49.29</c:v>
                </c:pt>
                <c:pt idx="832">
                  <c:v>49.28</c:v>
                </c:pt>
                <c:pt idx="833">
                  <c:v>49.28</c:v>
                </c:pt>
                <c:pt idx="834">
                  <c:v>49.27</c:v>
                </c:pt>
                <c:pt idx="835">
                  <c:v>49.27</c:v>
                </c:pt>
                <c:pt idx="836">
                  <c:v>49.26</c:v>
                </c:pt>
                <c:pt idx="837">
                  <c:v>49.26</c:v>
                </c:pt>
                <c:pt idx="838">
                  <c:v>49.25</c:v>
                </c:pt>
                <c:pt idx="839">
                  <c:v>49.24</c:v>
                </c:pt>
                <c:pt idx="840">
                  <c:v>49.24</c:v>
                </c:pt>
                <c:pt idx="841">
                  <c:v>49.23</c:v>
                </c:pt>
                <c:pt idx="842">
                  <c:v>49.23</c:v>
                </c:pt>
                <c:pt idx="843">
                  <c:v>49.22</c:v>
                </c:pt>
                <c:pt idx="844">
                  <c:v>49.22</c:v>
                </c:pt>
                <c:pt idx="845">
                  <c:v>49.21</c:v>
                </c:pt>
                <c:pt idx="846">
                  <c:v>49.2</c:v>
                </c:pt>
                <c:pt idx="847">
                  <c:v>49.2</c:v>
                </c:pt>
                <c:pt idx="848">
                  <c:v>49.19</c:v>
                </c:pt>
                <c:pt idx="849">
                  <c:v>49.19</c:v>
                </c:pt>
                <c:pt idx="850">
                  <c:v>49.18</c:v>
                </c:pt>
                <c:pt idx="851">
                  <c:v>49.18</c:v>
                </c:pt>
                <c:pt idx="852">
                  <c:v>49.17</c:v>
                </c:pt>
                <c:pt idx="853">
                  <c:v>49.17</c:v>
                </c:pt>
                <c:pt idx="854">
                  <c:v>49.16</c:v>
                </c:pt>
                <c:pt idx="855">
                  <c:v>49.15</c:v>
                </c:pt>
                <c:pt idx="856">
                  <c:v>49.15</c:v>
                </c:pt>
                <c:pt idx="857">
                  <c:v>49.14</c:v>
                </c:pt>
                <c:pt idx="858">
                  <c:v>49.14</c:v>
                </c:pt>
                <c:pt idx="859">
                  <c:v>49.13</c:v>
                </c:pt>
                <c:pt idx="860">
                  <c:v>49.13</c:v>
                </c:pt>
                <c:pt idx="861">
                  <c:v>49.12</c:v>
                </c:pt>
                <c:pt idx="862">
                  <c:v>49.12</c:v>
                </c:pt>
                <c:pt idx="863">
                  <c:v>49.11</c:v>
                </c:pt>
                <c:pt idx="864">
                  <c:v>49.11</c:v>
                </c:pt>
                <c:pt idx="865">
                  <c:v>49.1</c:v>
                </c:pt>
                <c:pt idx="866">
                  <c:v>49.1</c:v>
                </c:pt>
                <c:pt idx="867">
                  <c:v>49.09</c:v>
                </c:pt>
                <c:pt idx="868">
                  <c:v>49.08</c:v>
                </c:pt>
                <c:pt idx="869">
                  <c:v>49.08</c:v>
                </c:pt>
                <c:pt idx="870">
                  <c:v>49.07</c:v>
                </c:pt>
                <c:pt idx="871">
                  <c:v>49.07</c:v>
                </c:pt>
                <c:pt idx="872">
                  <c:v>49.06</c:v>
                </c:pt>
                <c:pt idx="873">
                  <c:v>49.06</c:v>
                </c:pt>
                <c:pt idx="874">
                  <c:v>49.05</c:v>
                </c:pt>
                <c:pt idx="875">
                  <c:v>49.05</c:v>
                </c:pt>
                <c:pt idx="876">
                  <c:v>49.04</c:v>
                </c:pt>
                <c:pt idx="877">
                  <c:v>49.04</c:v>
                </c:pt>
                <c:pt idx="878">
                  <c:v>49.03</c:v>
                </c:pt>
                <c:pt idx="879">
                  <c:v>49.03</c:v>
                </c:pt>
                <c:pt idx="880">
                  <c:v>49.02</c:v>
                </c:pt>
                <c:pt idx="881">
                  <c:v>49.02</c:v>
                </c:pt>
                <c:pt idx="882">
                  <c:v>49.01</c:v>
                </c:pt>
                <c:pt idx="883">
                  <c:v>49.01</c:v>
                </c:pt>
                <c:pt idx="884">
                  <c:v>49</c:v>
                </c:pt>
                <c:pt idx="885">
                  <c:v>49</c:v>
                </c:pt>
                <c:pt idx="886">
                  <c:v>48.99</c:v>
                </c:pt>
                <c:pt idx="887">
                  <c:v>48.99</c:v>
                </c:pt>
                <c:pt idx="888">
                  <c:v>48.98</c:v>
                </c:pt>
                <c:pt idx="889">
                  <c:v>48.98</c:v>
                </c:pt>
                <c:pt idx="890">
                  <c:v>48.97</c:v>
                </c:pt>
                <c:pt idx="891">
                  <c:v>48.97</c:v>
                </c:pt>
                <c:pt idx="892">
                  <c:v>48.96</c:v>
                </c:pt>
                <c:pt idx="893">
                  <c:v>48.96</c:v>
                </c:pt>
                <c:pt idx="894">
                  <c:v>48.95</c:v>
                </c:pt>
                <c:pt idx="895">
                  <c:v>48.95</c:v>
                </c:pt>
                <c:pt idx="896">
                  <c:v>48.94</c:v>
                </c:pt>
                <c:pt idx="897">
                  <c:v>48.94</c:v>
                </c:pt>
                <c:pt idx="898">
                  <c:v>48.94</c:v>
                </c:pt>
                <c:pt idx="899">
                  <c:v>48.93</c:v>
                </c:pt>
                <c:pt idx="900">
                  <c:v>48.93</c:v>
                </c:pt>
                <c:pt idx="901">
                  <c:v>48.92</c:v>
                </c:pt>
                <c:pt idx="902">
                  <c:v>48.92</c:v>
                </c:pt>
                <c:pt idx="903">
                  <c:v>48.91</c:v>
                </c:pt>
                <c:pt idx="904">
                  <c:v>48.91</c:v>
                </c:pt>
                <c:pt idx="905">
                  <c:v>48.9</c:v>
                </c:pt>
                <c:pt idx="906">
                  <c:v>48.9</c:v>
                </c:pt>
                <c:pt idx="907">
                  <c:v>48.89</c:v>
                </c:pt>
                <c:pt idx="908">
                  <c:v>48.89</c:v>
                </c:pt>
                <c:pt idx="909">
                  <c:v>48.88</c:v>
                </c:pt>
                <c:pt idx="910">
                  <c:v>48.88</c:v>
                </c:pt>
                <c:pt idx="911">
                  <c:v>48.88</c:v>
                </c:pt>
                <c:pt idx="912">
                  <c:v>48.87</c:v>
                </c:pt>
                <c:pt idx="913">
                  <c:v>48.87</c:v>
                </c:pt>
                <c:pt idx="914">
                  <c:v>48.86</c:v>
                </c:pt>
                <c:pt idx="915">
                  <c:v>48.86</c:v>
                </c:pt>
                <c:pt idx="916">
                  <c:v>48.85</c:v>
                </c:pt>
                <c:pt idx="917">
                  <c:v>48.85</c:v>
                </c:pt>
                <c:pt idx="918">
                  <c:v>48.85</c:v>
                </c:pt>
                <c:pt idx="919">
                  <c:v>48.84</c:v>
                </c:pt>
                <c:pt idx="920">
                  <c:v>48.84</c:v>
                </c:pt>
                <c:pt idx="921">
                  <c:v>48.83</c:v>
                </c:pt>
                <c:pt idx="922">
                  <c:v>48.83</c:v>
                </c:pt>
                <c:pt idx="923">
                  <c:v>48.82</c:v>
                </c:pt>
                <c:pt idx="924">
                  <c:v>48.82</c:v>
                </c:pt>
                <c:pt idx="925">
                  <c:v>48.82</c:v>
                </c:pt>
                <c:pt idx="926">
                  <c:v>48.81</c:v>
                </c:pt>
                <c:pt idx="927">
                  <c:v>48.81</c:v>
                </c:pt>
                <c:pt idx="928">
                  <c:v>48.8</c:v>
                </c:pt>
                <c:pt idx="929">
                  <c:v>48.8</c:v>
                </c:pt>
                <c:pt idx="930">
                  <c:v>48.8</c:v>
                </c:pt>
                <c:pt idx="931">
                  <c:v>48.79</c:v>
                </c:pt>
                <c:pt idx="932">
                  <c:v>48.79</c:v>
                </c:pt>
                <c:pt idx="933">
                  <c:v>48.78</c:v>
                </c:pt>
                <c:pt idx="934">
                  <c:v>48.78</c:v>
                </c:pt>
                <c:pt idx="935">
                  <c:v>48.78</c:v>
                </c:pt>
                <c:pt idx="936">
                  <c:v>48.77</c:v>
                </c:pt>
                <c:pt idx="937">
                  <c:v>48.77</c:v>
                </c:pt>
                <c:pt idx="938">
                  <c:v>48.76</c:v>
                </c:pt>
                <c:pt idx="939">
                  <c:v>48.76</c:v>
                </c:pt>
                <c:pt idx="940">
                  <c:v>48.76</c:v>
                </c:pt>
                <c:pt idx="941">
                  <c:v>48.75</c:v>
                </c:pt>
                <c:pt idx="942">
                  <c:v>48.75</c:v>
                </c:pt>
                <c:pt idx="943">
                  <c:v>48.75</c:v>
                </c:pt>
                <c:pt idx="944">
                  <c:v>48.74</c:v>
                </c:pt>
                <c:pt idx="945">
                  <c:v>48.74</c:v>
                </c:pt>
                <c:pt idx="946">
                  <c:v>48.74</c:v>
                </c:pt>
                <c:pt idx="947">
                  <c:v>48.73</c:v>
                </c:pt>
                <c:pt idx="948">
                  <c:v>48.73</c:v>
                </c:pt>
                <c:pt idx="949">
                  <c:v>48.72</c:v>
                </c:pt>
                <c:pt idx="950">
                  <c:v>48.72</c:v>
                </c:pt>
                <c:pt idx="951">
                  <c:v>48.72</c:v>
                </c:pt>
                <c:pt idx="952">
                  <c:v>48.71</c:v>
                </c:pt>
                <c:pt idx="953">
                  <c:v>48.71</c:v>
                </c:pt>
                <c:pt idx="954">
                  <c:v>48.71</c:v>
                </c:pt>
                <c:pt idx="955">
                  <c:v>48.7</c:v>
                </c:pt>
                <c:pt idx="956">
                  <c:v>48.7</c:v>
                </c:pt>
                <c:pt idx="957">
                  <c:v>48.7</c:v>
                </c:pt>
                <c:pt idx="958">
                  <c:v>48.69</c:v>
                </c:pt>
                <c:pt idx="959">
                  <c:v>48.69</c:v>
                </c:pt>
                <c:pt idx="960">
                  <c:v>48.69</c:v>
                </c:pt>
                <c:pt idx="961">
                  <c:v>48.68</c:v>
                </c:pt>
                <c:pt idx="962">
                  <c:v>48.68</c:v>
                </c:pt>
                <c:pt idx="963">
                  <c:v>48.68</c:v>
                </c:pt>
                <c:pt idx="964">
                  <c:v>48.67</c:v>
                </c:pt>
                <c:pt idx="965">
                  <c:v>48.67</c:v>
                </c:pt>
                <c:pt idx="966">
                  <c:v>48.67</c:v>
                </c:pt>
                <c:pt idx="967">
                  <c:v>48.66</c:v>
                </c:pt>
                <c:pt idx="968">
                  <c:v>48.66</c:v>
                </c:pt>
                <c:pt idx="969">
                  <c:v>48.66</c:v>
                </c:pt>
                <c:pt idx="970">
                  <c:v>48.66</c:v>
                </c:pt>
                <c:pt idx="971">
                  <c:v>48.65</c:v>
                </c:pt>
                <c:pt idx="972">
                  <c:v>48.65</c:v>
                </c:pt>
                <c:pt idx="973">
                  <c:v>48.65</c:v>
                </c:pt>
                <c:pt idx="974">
                  <c:v>48.64</c:v>
                </c:pt>
                <c:pt idx="975">
                  <c:v>48.64</c:v>
                </c:pt>
                <c:pt idx="976">
                  <c:v>48.64</c:v>
                </c:pt>
                <c:pt idx="977">
                  <c:v>48.63</c:v>
                </c:pt>
                <c:pt idx="978">
                  <c:v>48.63</c:v>
                </c:pt>
                <c:pt idx="979">
                  <c:v>48.63</c:v>
                </c:pt>
                <c:pt idx="980">
                  <c:v>48.63</c:v>
                </c:pt>
                <c:pt idx="981">
                  <c:v>48.62</c:v>
                </c:pt>
                <c:pt idx="982">
                  <c:v>48.62</c:v>
                </c:pt>
                <c:pt idx="983">
                  <c:v>48.62</c:v>
                </c:pt>
                <c:pt idx="984">
                  <c:v>48.62</c:v>
                </c:pt>
                <c:pt idx="985">
                  <c:v>48.61</c:v>
                </c:pt>
                <c:pt idx="986">
                  <c:v>48.61</c:v>
                </c:pt>
                <c:pt idx="987">
                  <c:v>48.61</c:v>
                </c:pt>
                <c:pt idx="988">
                  <c:v>48.61</c:v>
                </c:pt>
                <c:pt idx="989">
                  <c:v>48.6</c:v>
                </c:pt>
                <c:pt idx="990">
                  <c:v>48.6</c:v>
                </c:pt>
                <c:pt idx="991">
                  <c:v>48.6</c:v>
                </c:pt>
                <c:pt idx="992">
                  <c:v>48.6</c:v>
                </c:pt>
                <c:pt idx="993">
                  <c:v>48.59</c:v>
                </c:pt>
                <c:pt idx="994">
                  <c:v>48.59</c:v>
                </c:pt>
                <c:pt idx="995">
                  <c:v>48.59</c:v>
                </c:pt>
                <c:pt idx="996">
                  <c:v>48.59</c:v>
                </c:pt>
                <c:pt idx="997">
                  <c:v>48.58</c:v>
                </c:pt>
                <c:pt idx="998">
                  <c:v>48.58</c:v>
                </c:pt>
                <c:pt idx="999">
                  <c:v>48.58</c:v>
                </c:pt>
                <c:pt idx="1000">
                  <c:v>48.58</c:v>
                </c:pt>
                <c:pt idx="1001">
                  <c:v>48.57</c:v>
                </c:pt>
                <c:pt idx="1002">
                  <c:v>48.57</c:v>
                </c:pt>
                <c:pt idx="1003">
                  <c:v>48.57</c:v>
                </c:pt>
                <c:pt idx="1004">
                  <c:v>48.57</c:v>
                </c:pt>
                <c:pt idx="1005">
                  <c:v>48.57</c:v>
                </c:pt>
                <c:pt idx="1006">
                  <c:v>48.56</c:v>
                </c:pt>
                <c:pt idx="1007">
                  <c:v>48.56</c:v>
                </c:pt>
                <c:pt idx="1008">
                  <c:v>48.56</c:v>
                </c:pt>
                <c:pt idx="1009">
                  <c:v>48.56</c:v>
                </c:pt>
                <c:pt idx="1010">
                  <c:v>48.56</c:v>
                </c:pt>
                <c:pt idx="1011">
                  <c:v>48.55</c:v>
                </c:pt>
                <c:pt idx="1012">
                  <c:v>48.55</c:v>
                </c:pt>
                <c:pt idx="1013">
                  <c:v>48.55</c:v>
                </c:pt>
                <c:pt idx="1014">
                  <c:v>48.55</c:v>
                </c:pt>
                <c:pt idx="1015">
                  <c:v>48.55</c:v>
                </c:pt>
                <c:pt idx="1016">
                  <c:v>48.54</c:v>
                </c:pt>
                <c:pt idx="1017">
                  <c:v>48.54</c:v>
                </c:pt>
                <c:pt idx="1018">
                  <c:v>48.54</c:v>
                </c:pt>
                <c:pt idx="1019">
                  <c:v>48.54</c:v>
                </c:pt>
                <c:pt idx="1020">
                  <c:v>48.54</c:v>
                </c:pt>
                <c:pt idx="1021">
                  <c:v>48.54</c:v>
                </c:pt>
                <c:pt idx="1022">
                  <c:v>48.53</c:v>
                </c:pt>
                <c:pt idx="1023">
                  <c:v>48.53</c:v>
                </c:pt>
                <c:pt idx="1024">
                  <c:v>48.53</c:v>
                </c:pt>
                <c:pt idx="1025">
                  <c:v>48.53</c:v>
                </c:pt>
                <c:pt idx="1026">
                  <c:v>48.53</c:v>
                </c:pt>
                <c:pt idx="1027">
                  <c:v>48.53</c:v>
                </c:pt>
                <c:pt idx="1028">
                  <c:v>48.53</c:v>
                </c:pt>
                <c:pt idx="1029">
                  <c:v>48.52</c:v>
                </c:pt>
                <c:pt idx="1030">
                  <c:v>48.52</c:v>
                </c:pt>
                <c:pt idx="1031">
                  <c:v>48.52</c:v>
                </c:pt>
                <c:pt idx="1032">
                  <c:v>48.52</c:v>
                </c:pt>
                <c:pt idx="1033">
                  <c:v>48.52</c:v>
                </c:pt>
                <c:pt idx="1034">
                  <c:v>48.52</c:v>
                </c:pt>
                <c:pt idx="1035">
                  <c:v>48.52</c:v>
                </c:pt>
                <c:pt idx="1036">
                  <c:v>48.51</c:v>
                </c:pt>
                <c:pt idx="1037">
                  <c:v>48.51</c:v>
                </c:pt>
                <c:pt idx="1038">
                  <c:v>48.51</c:v>
                </c:pt>
                <c:pt idx="1039">
                  <c:v>48.51</c:v>
                </c:pt>
                <c:pt idx="1040">
                  <c:v>48.51</c:v>
                </c:pt>
                <c:pt idx="1041">
                  <c:v>48.51</c:v>
                </c:pt>
                <c:pt idx="1042">
                  <c:v>48.51</c:v>
                </c:pt>
                <c:pt idx="1043">
                  <c:v>48.51</c:v>
                </c:pt>
                <c:pt idx="1044">
                  <c:v>48.51</c:v>
                </c:pt>
                <c:pt idx="1045">
                  <c:v>48.5</c:v>
                </c:pt>
                <c:pt idx="1046">
                  <c:v>48.5</c:v>
                </c:pt>
                <c:pt idx="1047">
                  <c:v>48.5</c:v>
                </c:pt>
                <c:pt idx="1048">
                  <c:v>48.5</c:v>
                </c:pt>
                <c:pt idx="1049">
                  <c:v>48.5</c:v>
                </c:pt>
                <c:pt idx="1050">
                  <c:v>48.5</c:v>
                </c:pt>
                <c:pt idx="1051">
                  <c:v>48.5</c:v>
                </c:pt>
                <c:pt idx="1052">
                  <c:v>48.5</c:v>
                </c:pt>
                <c:pt idx="1053">
                  <c:v>48.5</c:v>
                </c:pt>
                <c:pt idx="1054">
                  <c:v>48.5</c:v>
                </c:pt>
                <c:pt idx="1055">
                  <c:v>48.5</c:v>
                </c:pt>
                <c:pt idx="1056">
                  <c:v>48.5</c:v>
                </c:pt>
                <c:pt idx="1057">
                  <c:v>48.49</c:v>
                </c:pt>
                <c:pt idx="1058">
                  <c:v>48.49</c:v>
                </c:pt>
                <c:pt idx="1059">
                  <c:v>48.49</c:v>
                </c:pt>
                <c:pt idx="1060">
                  <c:v>48.49</c:v>
                </c:pt>
                <c:pt idx="1061">
                  <c:v>48.49</c:v>
                </c:pt>
                <c:pt idx="1062">
                  <c:v>48.49</c:v>
                </c:pt>
                <c:pt idx="1063">
                  <c:v>48.49</c:v>
                </c:pt>
                <c:pt idx="1064">
                  <c:v>48.49</c:v>
                </c:pt>
                <c:pt idx="1065">
                  <c:v>48.49</c:v>
                </c:pt>
                <c:pt idx="1066">
                  <c:v>48.49</c:v>
                </c:pt>
                <c:pt idx="1067">
                  <c:v>48.49</c:v>
                </c:pt>
                <c:pt idx="1068">
                  <c:v>48.49</c:v>
                </c:pt>
                <c:pt idx="1069">
                  <c:v>48.49</c:v>
                </c:pt>
                <c:pt idx="1070">
                  <c:v>48.49</c:v>
                </c:pt>
                <c:pt idx="1071">
                  <c:v>48.49</c:v>
                </c:pt>
                <c:pt idx="1072">
                  <c:v>48.49</c:v>
                </c:pt>
                <c:pt idx="1073">
                  <c:v>48.49</c:v>
                </c:pt>
                <c:pt idx="1074">
                  <c:v>48.49</c:v>
                </c:pt>
                <c:pt idx="1075">
                  <c:v>48.49</c:v>
                </c:pt>
                <c:pt idx="1076">
                  <c:v>48.49</c:v>
                </c:pt>
                <c:pt idx="1077">
                  <c:v>48.49</c:v>
                </c:pt>
                <c:pt idx="1078">
                  <c:v>48.49</c:v>
                </c:pt>
                <c:pt idx="1079">
                  <c:v>48.49</c:v>
                </c:pt>
                <c:pt idx="1080">
                  <c:v>48.49</c:v>
                </c:pt>
                <c:pt idx="1081">
                  <c:v>48.49</c:v>
                </c:pt>
                <c:pt idx="1082">
                  <c:v>48.49</c:v>
                </c:pt>
                <c:pt idx="1083">
                  <c:v>48.49</c:v>
                </c:pt>
                <c:pt idx="1084">
                  <c:v>48.49</c:v>
                </c:pt>
                <c:pt idx="1085">
                  <c:v>48.49</c:v>
                </c:pt>
                <c:pt idx="1086">
                  <c:v>48.49</c:v>
                </c:pt>
                <c:pt idx="1087">
                  <c:v>48.49</c:v>
                </c:pt>
                <c:pt idx="1088">
                  <c:v>48.49</c:v>
                </c:pt>
                <c:pt idx="1089">
                  <c:v>48.49</c:v>
                </c:pt>
                <c:pt idx="1090">
                  <c:v>48.49</c:v>
                </c:pt>
                <c:pt idx="1091">
                  <c:v>48.49</c:v>
                </c:pt>
                <c:pt idx="1092">
                  <c:v>48.49</c:v>
                </c:pt>
                <c:pt idx="1093">
                  <c:v>48.49</c:v>
                </c:pt>
                <c:pt idx="1094">
                  <c:v>48.49</c:v>
                </c:pt>
                <c:pt idx="1095">
                  <c:v>48.49</c:v>
                </c:pt>
                <c:pt idx="1096">
                  <c:v>48.49</c:v>
                </c:pt>
                <c:pt idx="1097">
                  <c:v>48.49</c:v>
                </c:pt>
                <c:pt idx="1098">
                  <c:v>48.49</c:v>
                </c:pt>
                <c:pt idx="1099">
                  <c:v>48.49</c:v>
                </c:pt>
                <c:pt idx="1100">
                  <c:v>48.49</c:v>
                </c:pt>
                <c:pt idx="1101">
                  <c:v>48.5</c:v>
                </c:pt>
                <c:pt idx="1102">
                  <c:v>48.5</c:v>
                </c:pt>
                <c:pt idx="1103">
                  <c:v>48.5</c:v>
                </c:pt>
                <c:pt idx="1104">
                  <c:v>48.5</c:v>
                </c:pt>
                <c:pt idx="1105">
                  <c:v>48.5</c:v>
                </c:pt>
                <c:pt idx="1106">
                  <c:v>48.5</c:v>
                </c:pt>
                <c:pt idx="1107">
                  <c:v>48.5</c:v>
                </c:pt>
                <c:pt idx="1108">
                  <c:v>48.5</c:v>
                </c:pt>
                <c:pt idx="1109">
                  <c:v>48.5</c:v>
                </c:pt>
                <c:pt idx="1110">
                  <c:v>48.5</c:v>
                </c:pt>
                <c:pt idx="1111">
                  <c:v>48.5</c:v>
                </c:pt>
                <c:pt idx="1112">
                  <c:v>48.5</c:v>
                </c:pt>
                <c:pt idx="1113">
                  <c:v>48.51</c:v>
                </c:pt>
                <c:pt idx="1114">
                  <c:v>48.51</c:v>
                </c:pt>
                <c:pt idx="1115">
                  <c:v>48.51</c:v>
                </c:pt>
                <c:pt idx="1116">
                  <c:v>48.51</c:v>
                </c:pt>
                <c:pt idx="1117">
                  <c:v>48.51</c:v>
                </c:pt>
                <c:pt idx="1118">
                  <c:v>48.51</c:v>
                </c:pt>
                <c:pt idx="1119">
                  <c:v>48.51</c:v>
                </c:pt>
                <c:pt idx="1120">
                  <c:v>48.51</c:v>
                </c:pt>
                <c:pt idx="1121">
                  <c:v>48.51</c:v>
                </c:pt>
                <c:pt idx="1122">
                  <c:v>48.52</c:v>
                </c:pt>
                <c:pt idx="1123">
                  <c:v>48.52</c:v>
                </c:pt>
                <c:pt idx="1124">
                  <c:v>48.52</c:v>
                </c:pt>
                <c:pt idx="1125">
                  <c:v>48.52</c:v>
                </c:pt>
                <c:pt idx="1126">
                  <c:v>48.52</c:v>
                </c:pt>
                <c:pt idx="1127">
                  <c:v>48.52</c:v>
                </c:pt>
                <c:pt idx="1128">
                  <c:v>48.52</c:v>
                </c:pt>
                <c:pt idx="1129">
                  <c:v>48.52</c:v>
                </c:pt>
                <c:pt idx="1130">
                  <c:v>48.53</c:v>
                </c:pt>
                <c:pt idx="1131">
                  <c:v>48.53</c:v>
                </c:pt>
                <c:pt idx="1132">
                  <c:v>48.53</c:v>
                </c:pt>
                <c:pt idx="1133">
                  <c:v>48.53</c:v>
                </c:pt>
                <c:pt idx="1134">
                  <c:v>48.53</c:v>
                </c:pt>
                <c:pt idx="1135">
                  <c:v>48.53</c:v>
                </c:pt>
                <c:pt idx="1136">
                  <c:v>48.54</c:v>
                </c:pt>
                <c:pt idx="1137">
                  <c:v>48.54</c:v>
                </c:pt>
                <c:pt idx="1138">
                  <c:v>48.54</c:v>
                </c:pt>
                <c:pt idx="1139">
                  <c:v>48.54</c:v>
                </c:pt>
                <c:pt idx="1140">
                  <c:v>48.54</c:v>
                </c:pt>
                <c:pt idx="1141">
                  <c:v>48.54</c:v>
                </c:pt>
                <c:pt idx="1142">
                  <c:v>48.55</c:v>
                </c:pt>
                <c:pt idx="1143">
                  <c:v>48.55</c:v>
                </c:pt>
                <c:pt idx="1144">
                  <c:v>48.55</c:v>
                </c:pt>
                <c:pt idx="1145">
                  <c:v>48.55</c:v>
                </c:pt>
                <c:pt idx="1146">
                  <c:v>48.55</c:v>
                </c:pt>
                <c:pt idx="1147">
                  <c:v>48.55</c:v>
                </c:pt>
                <c:pt idx="1148">
                  <c:v>48.56</c:v>
                </c:pt>
                <c:pt idx="1149">
                  <c:v>48.56</c:v>
                </c:pt>
                <c:pt idx="1150">
                  <c:v>48.56</c:v>
                </c:pt>
                <c:pt idx="1151">
                  <c:v>48.56</c:v>
                </c:pt>
                <c:pt idx="1152">
                  <c:v>48.57</c:v>
                </c:pt>
                <c:pt idx="1153">
                  <c:v>48.57</c:v>
                </c:pt>
                <c:pt idx="1154">
                  <c:v>48.57</c:v>
                </c:pt>
                <c:pt idx="1155">
                  <c:v>48.57</c:v>
                </c:pt>
                <c:pt idx="1156">
                  <c:v>48.57</c:v>
                </c:pt>
                <c:pt idx="1157">
                  <c:v>48.58</c:v>
                </c:pt>
                <c:pt idx="1158">
                  <c:v>48.58</c:v>
                </c:pt>
                <c:pt idx="1159">
                  <c:v>48.58</c:v>
                </c:pt>
                <c:pt idx="1160">
                  <c:v>48.58</c:v>
                </c:pt>
                <c:pt idx="1161">
                  <c:v>48.58</c:v>
                </c:pt>
                <c:pt idx="1162">
                  <c:v>48.59</c:v>
                </c:pt>
                <c:pt idx="1163">
                  <c:v>48.59</c:v>
                </c:pt>
                <c:pt idx="1164">
                  <c:v>48.59</c:v>
                </c:pt>
                <c:pt idx="1165">
                  <c:v>48.59</c:v>
                </c:pt>
                <c:pt idx="1166">
                  <c:v>48.6</c:v>
                </c:pt>
                <c:pt idx="1167">
                  <c:v>48.6</c:v>
                </c:pt>
                <c:pt idx="1168">
                  <c:v>48.6</c:v>
                </c:pt>
                <c:pt idx="1169">
                  <c:v>48.6</c:v>
                </c:pt>
                <c:pt idx="1170">
                  <c:v>48.61</c:v>
                </c:pt>
                <c:pt idx="1171">
                  <c:v>48.61</c:v>
                </c:pt>
                <c:pt idx="1172">
                  <c:v>48.61</c:v>
                </c:pt>
                <c:pt idx="1173">
                  <c:v>48.61</c:v>
                </c:pt>
                <c:pt idx="1174">
                  <c:v>48.62</c:v>
                </c:pt>
                <c:pt idx="1175">
                  <c:v>48.62</c:v>
                </c:pt>
                <c:pt idx="1176">
                  <c:v>48.62</c:v>
                </c:pt>
                <c:pt idx="1177">
                  <c:v>48.63</c:v>
                </c:pt>
                <c:pt idx="1178">
                  <c:v>48.63</c:v>
                </c:pt>
                <c:pt idx="1179">
                  <c:v>48.63</c:v>
                </c:pt>
                <c:pt idx="1180">
                  <c:v>48.63</c:v>
                </c:pt>
                <c:pt idx="1181">
                  <c:v>48.64</c:v>
                </c:pt>
                <c:pt idx="1182">
                  <c:v>48.64</c:v>
                </c:pt>
                <c:pt idx="1183">
                  <c:v>48.64</c:v>
                </c:pt>
                <c:pt idx="1184">
                  <c:v>48.65</c:v>
                </c:pt>
                <c:pt idx="1185">
                  <c:v>48.65</c:v>
                </c:pt>
                <c:pt idx="1186">
                  <c:v>48.65</c:v>
                </c:pt>
                <c:pt idx="1187">
                  <c:v>48.65</c:v>
                </c:pt>
                <c:pt idx="1188">
                  <c:v>48.66</c:v>
                </c:pt>
                <c:pt idx="1189">
                  <c:v>48.66</c:v>
                </c:pt>
                <c:pt idx="1190">
                  <c:v>48.66</c:v>
                </c:pt>
                <c:pt idx="1191">
                  <c:v>48.67</c:v>
                </c:pt>
                <c:pt idx="1192">
                  <c:v>48.67</c:v>
                </c:pt>
                <c:pt idx="1193">
                  <c:v>48.67</c:v>
                </c:pt>
                <c:pt idx="1194">
                  <c:v>48.68</c:v>
                </c:pt>
                <c:pt idx="1195">
                  <c:v>48.68</c:v>
                </c:pt>
                <c:pt idx="1196">
                  <c:v>48.68</c:v>
                </c:pt>
                <c:pt idx="1197">
                  <c:v>48.69</c:v>
                </c:pt>
                <c:pt idx="1198">
                  <c:v>48.69</c:v>
                </c:pt>
                <c:pt idx="1199">
                  <c:v>48.69</c:v>
                </c:pt>
                <c:pt idx="1200">
                  <c:v>48.7</c:v>
                </c:pt>
                <c:pt idx="1201">
                  <c:v>48.7</c:v>
                </c:pt>
                <c:pt idx="1202">
                  <c:v>48.7</c:v>
                </c:pt>
                <c:pt idx="1203">
                  <c:v>48.71</c:v>
                </c:pt>
                <c:pt idx="1204">
                  <c:v>48.71</c:v>
                </c:pt>
                <c:pt idx="1205">
                  <c:v>48.71</c:v>
                </c:pt>
                <c:pt idx="1206">
                  <c:v>48.72</c:v>
                </c:pt>
                <c:pt idx="1207">
                  <c:v>48.72</c:v>
                </c:pt>
                <c:pt idx="1208">
                  <c:v>48.72</c:v>
                </c:pt>
                <c:pt idx="1209">
                  <c:v>48.73</c:v>
                </c:pt>
                <c:pt idx="1210">
                  <c:v>48.73</c:v>
                </c:pt>
                <c:pt idx="1211">
                  <c:v>48.73</c:v>
                </c:pt>
                <c:pt idx="1212">
                  <c:v>48.74</c:v>
                </c:pt>
                <c:pt idx="1213">
                  <c:v>48.74</c:v>
                </c:pt>
                <c:pt idx="1214">
                  <c:v>48.74</c:v>
                </c:pt>
                <c:pt idx="1215">
                  <c:v>48.75</c:v>
                </c:pt>
                <c:pt idx="1216">
                  <c:v>48.75</c:v>
                </c:pt>
                <c:pt idx="1217">
                  <c:v>48.76</c:v>
                </c:pt>
                <c:pt idx="1218">
                  <c:v>48.76</c:v>
                </c:pt>
                <c:pt idx="1219">
                  <c:v>48.76</c:v>
                </c:pt>
                <c:pt idx="1220">
                  <c:v>48.77</c:v>
                </c:pt>
                <c:pt idx="1221">
                  <c:v>48.77</c:v>
                </c:pt>
                <c:pt idx="1222">
                  <c:v>48.77</c:v>
                </c:pt>
                <c:pt idx="1223">
                  <c:v>48.78</c:v>
                </c:pt>
                <c:pt idx="1224">
                  <c:v>48.78</c:v>
                </c:pt>
                <c:pt idx="1225">
                  <c:v>48.79</c:v>
                </c:pt>
                <c:pt idx="1226">
                  <c:v>48.79</c:v>
                </c:pt>
                <c:pt idx="1227">
                  <c:v>48.79</c:v>
                </c:pt>
                <c:pt idx="1228">
                  <c:v>48.8</c:v>
                </c:pt>
                <c:pt idx="1229">
                  <c:v>48.8</c:v>
                </c:pt>
                <c:pt idx="1230">
                  <c:v>48.81</c:v>
                </c:pt>
                <c:pt idx="1231">
                  <c:v>48.81</c:v>
                </c:pt>
                <c:pt idx="1232">
                  <c:v>48.81</c:v>
                </c:pt>
                <c:pt idx="1233">
                  <c:v>48.82</c:v>
                </c:pt>
                <c:pt idx="1234">
                  <c:v>48.82</c:v>
                </c:pt>
                <c:pt idx="1235">
                  <c:v>48.83</c:v>
                </c:pt>
                <c:pt idx="1236">
                  <c:v>48.83</c:v>
                </c:pt>
                <c:pt idx="1237">
                  <c:v>48.84</c:v>
                </c:pt>
                <c:pt idx="1238">
                  <c:v>48.84</c:v>
                </c:pt>
                <c:pt idx="1239">
                  <c:v>48.84</c:v>
                </c:pt>
                <c:pt idx="1240">
                  <c:v>48.85</c:v>
                </c:pt>
                <c:pt idx="1241">
                  <c:v>48.85</c:v>
                </c:pt>
                <c:pt idx="1242">
                  <c:v>48.86</c:v>
                </c:pt>
                <c:pt idx="1243">
                  <c:v>48.86</c:v>
                </c:pt>
                <c:pt idx="1244">
                  <c:v>48.87</c:v>
                </c:pt>
                <c:pt idx="1245">
                  <c:v>48.87</c:v>
                </c:pt>
                <c:pt idx="1246">
                  <c:v>48.87</c:v>
                </c:pt>
                <c:pt idx="1247">
                  <c:v>48.88</c:v>
                </c:pt>
                <c:pt idx="1248">
                  <c:v>48.88</c:v>
                </c:pt>
                <c:pt idx="1249">
                  <c:v>48.89</c:v>
                </c:pt>
                <c:pt idx="1250">
                  <c:v>48.89</c:v>
                </c:pt>
                <c:pt idx="1251">
                  <c:v>48.9</c:v>
                </c:pt>
                <c:pt idx="1252">
                  <c:v>48.9</c:v>
                </c:pt>
                <c:pt idx="1253">
                  <c:v>48.91</c:v>
                </c:pt>
                <c:pt idx="1254">
                  <c:v>48.91</c:v>
                </c:pt>
                <c:pt idx="1255">
                  <c:v>48.91</c:v>
                </c:pt>
                <c:pt idx="1256">
                  <c:v>48.92</c:v>
                </c:pt>
                <c:pt idx="1257">
                  <c:v>48.92</c:v>
                </c:pt>
                <c:pt idx="1258">
                  <c:v>48.93</c:v>
                </c:pt>
                <c:pt idx="1259">
                  <c:v>48.93</c:v>
                </c:pt>
                <c:pt idx="1260">
                  <c:v>48.94</c:v>
                </c:pt>
                <c:pt idx="1261">
                  <c:v>48.94</c:v>
                </c:pt>
                <c:pt idx="1262">
                  <c:v>48.95</c:v>
                </c:pt>
                <c:pt idx="1263">
                  <c:v>48.95</c:v>
                </c:pt>
                <c:pt idx="1264">
                  <c:v>48.96</c:v>
                </c:pt>
                <c:pt idx="1265">
                  <c:v>48.96</c:v>
                </c:pt>
                <c:pt idx="1266">
                  <c:v>48.97</c:v>
                </c:pt>
                <c:pt idx="1267">
                  <c:v>48.97</c:v>
                </c:pt>
                <c:pt idx="1268">
                  <c:v>48.98</c:v>
                </c:pt>
                <c:pt idx="1269">
                  <c:v>48.98</c:v>
                </c:pt>
                <c:pt idx="1270">
                  <c:v>48.99</c:v>
                </c:pt>
                <c:pt idx="1271">
                  <c:v>48.99</c:v>
                </c:pt>
                <c:pt idx="1272">
                  <c:v>49</c:v>
                </c:pt>
                <c:pt idx="1273">
                  <c:v>49</c:v>
                </c:pt>
                <c:pt idx="1274">
                  <c:v>49.01</c:v>
                </c:pt>
                <c:pt idx="1275">
                  <c:v>49.01</c:v>
                </c:pt>
                <c:pt idx="1276">
                  <c:v>49.02</c:v>
                </c:pt>
                <c:pt idx="1277">
                  <c:v>49.02</c:v>
                </c:pt>
                <c:pt idx="1278">
                  <c:v>49.03</c:v>
                </c:pt>
                <c:pt idx="1279">
                  <c:v>49.03</c:v>
                </c:pt>
                <c:pt idx="1280">
                  <c:v>49.04</c:v>
                </c:pt>
                <c:pt idx="1281">
                  <c:v>49.04</c:v>
                </c:pt>
                <c:pt idx="1282">
                  <c:v>49.05</c:v>
                </c:pt>
                <c:pt idx="1283">
                  <c:v>49.05</c:v>
                </c:pt>
                <c:pt idx="1284">
                  <c:v>49.06</c:v>
                </c:pt>
                <c:pt idx="1285">
                  <c:v>49.06</c:v>
                </c:pt>
                <c:pt idx="1286">
                  <c:v>49.07</c:v>
                </c:pt>
                <c:pt idx="1287">
                  <c:v>49.07</c:v>
                </c:pt>
                <c:pt idx="1288">
                  <c:v>49.08</c:v>
                </c:pt>
                <c:pt idx="1289">
                  <c:v>49.08</c:v>
                </c:pt>
                <c:pt idx="1290">
                  <c:v>49.09</c:v>
                </c:pt>
                <c:pt idx="1291">
                  <c:v>49.09</c:v>
                </c:pt>
                <c:pt idx="1292">
                  <c:v>49.1</c:v>
                </c:pt>
                <c:pt idx="1293">
                  <c:v>49.1</c:v>
                </c:pt>
                <c:pt idx="1294">
                  <c:v>49.11</c:v>
                </c:pt>
                <c:pt idx="1295">
                  <c:v>49.11</c:v>
                </c:pt>
                <c:pt idx="1296">
                  <c:v>49.12</c:v>
                </c:pt>
                <c:pt idx="1297">
                  <c:v>49.13</c:v>
                </c:pt>
                <c:pt idx="1298">
                  <c:v>49.13</c:v>
                </c:pt>
                <c:pt idx="1299">
                  <c:v>49.14</c:v>
                </c:pt>
                <c:pt idx="1300">
                  <c:v>49.14</c:v>
                </c:pt>
                <c:pt idx="1301">
                  <c:v>49.15</c:v>
                </c:pt>
                <c:pt idx="1302">
                  <c:v>49.15</c:v>
                </c:pt>
                <c:pt idx="1303">
                  <c:v>49.16</c:v>
                </c:pt>
                <c:pt idx="1304">
                  <c:v>49.16</c:v>
                </c:pt>
                <c:pt idx="1305">
                  <c:v>49.17</c:v>
                </c:pt>
                <c:pt idx="1306">
                  <c:v>49.17</c:v>
                </c:pt>
                <c:pt idx="1307">
                  <c:v>49.18</c:v>
                </c:pt>
                <c:pt idx="1308">
                  <c:v>49.19</c:v>
                </c:pt>
                <c:pt idx="1309">
                  <c:v>49.19</c:v>
                </c:pt>
                <c:pt idx="1310">
                  <c:v>49.2</c:v>
                </c:pt>
                <c:pt idx="1311">
                  <c:v>49.2</c:v>
                </c:pt>
                <c:pt idx="1312">
                  <c:v>49.21</c:v>
                </c:pt>
                <c:pt idx="1313">
                  <c:v>49.21</c:v>
                </c:pt>
                <c:pt idx="1314">
                  <c:v>49.22</c:v>
                </c:pt>
                <c:pt idx="1315">
                  <c:v>49.22</c:v>
                </c:pt>
                <c:pt idx="1316">
                  <c:v>49.23</c:v>
                </c:pt>
                <c:pt idx="1317">
                  <c:v>49.24</c:v>
                </c:pt>
                <c:pt idx="1318">
                  <c:v>49.24</c:v>
                </c:pt>
                <c:pt idx="1319">
                  <c:v>49.25</c:v>
                </c:pt>
                <c:pt idx="1320">
                  <c:v>49.25</c:v>
                </c:pt>
                <c:pt idx="1321">
                  <c:v>49.26</c:v>
                </c:pt>
                <c:pt idx="1322">
                  <c:v>49.26</c:v>
                </c:pt>
                <c:pt idx="1323">
                  <c:v>49.27</c:v>
                </c:pt>
                <c:pt idx="1324">
                  <c:v>49.28</c:v>
                </c:pt>
                <c:pt idx="1325">
                  <c:v>49.28</c:v>
                </c:pt>
                <c:pt idx="1326">
                  <c:v>49.29</c:v>
                </c:pt>
                <c:pt idx="1327">
                  <c:v>49.29</c:v>
                </c:pt>
                <c:pt idx="1328">
                  <c:v>49.3</c:v>
                </c:pt>
                <c:pt idx="1329">
                  <c:v>49.31</c:v>
                </c:pt>
                <c:pt idx="1330">
                  <c:v>49.31</c:v>
                </c:pt>
                <c:pt idx="1331">
                  <c:v>49.32</c:v>
                </c:pt>
                <c:pt idx="1332">
                  <c:v>49.32</c:v>
                </c:pt>
                <c:pt idx="1333">
                  <c:v>49.33</c:v>
                </c:pt>
                <c:pt idx="1334">
                  <c:v>49.33</c:v>
                </c:pt>
                <c:pt idx="1335">
                  <c:v>49.34</c:v>
                </c:pt>
                <c:pt idx="1336">
                  <c:v>49.35</c:v>
                </c:pt>
                <c:pt idx="1337">
                  <c:v>49.35</c:v>
                </c:pt>
                <c:pt idx="1338">
                  <c:v>49.36</c:v>
                </c:pt>
                <c:pt idx="1339">
                  <c:v>49.36</c:v>
                </c:pt>
                <c:pt idx="1340">
                  <c:v>49.37</c:v>
                </c:pt>
                <c:pt idx="1341">
                  <c:v>49.38</c:v>
                </c:pt>
                <c:pt idx="1342">
                  <c:v>49.38</c:v>
                </c:pt>
                <c:pt idx="1343">
                  <c:v>49.39</c:v>
                </c:pt>
                <c:pt idx="1344">
                  <c:v>49.39</c:v>
                </c:pt>
                <c:pt idx="1345">
                  <c:v>49.4</c:v>
                </c:pt>
                <c:pt idx="1346">
                  <c:v>49.41</c:v>
                </c:pt>
                <c:pt idx="1347">
                  <c:v>49.41</c:v>
                </c:pt>
                <c:pt idx="1348">
                  <c:v>49.42</c:v>
                </c:pt>
                <c:pt idx="1349">
                  <c:v>49.43</c:v>
                </c:pt>
                <c:pt idx="1350">
                  <c:v>49.43</c:v>
                </c:pt>
                <c:pt idx="1351">
                  <c:v>49.44</c:v>
                </c:pt>
                <c:pt idx="1352">
                  <c:v>49.44</c:v>
                </c:pt>
                <c:pt idx="1353">
                  <c:v>49.45</c:v>
                </c:pt>
                <c:pt idx="1354">
                  <c:v>49.46</c:v>
                </c:pt>
                <c:pt idx="1355">
                  <c:v>49.46</c:v>
                </c:pt>
                <c:pt idx="1356">
                  <c:v>49.47</c:v>
                </c:pt>
                <c:pt idx="1357">
                  <c:v>49.47</c:v>
                </c:pt>
                <c:pt idx="1358">
                  <c:v>49.48</c:v>
                </c:pt>
                <c:pt idx="1359">
                  <c:v>49.49</c:v>
                </c:pt>
                <c:pt idx="1360">
                  <c:v>49.49</c:v>
                </c:pt>
                <c:pt idx="1361">
                  <c:v>49.5</c:v>
                </c:pt>
                <c:pt idx="1362">
                  <c:v>49.51</c:v>
                </c:pt>
                <c:pt idx="1363">
                  <c:v>49.51</c:v>
                </c:pt>
                <c:pt idx="1364">
                  <c:v>49.52</c:v>
                </c:pt>
                <c:pt idx="1365">
                  <c:v>49.52</c:v>
                </c:pt>
                <c:pt idx="1366">
                  <c:v>49.53</c:v>
                </c:pt>
                <c:pt idx="1367">
                  <c:v>49.54</c:v>
                </c:pt>
                <c:pt idx="1368">
                  <c:v>49.54</c:v>
                </c:pt>
                <c:pt idx="1369">
                  <c:v>49.55</c:v>
                </c:pt>
                <c:pt idx="1370">
                  <c:v>49.56</c:v>
                </c:pt>
                <c:pt idx="1371">
                  <c:v>49.56</c:v>
                </c:pt>
                <c:pt idx="1372">
                  <c:v>49.57</c:v>
                </c:pt>
                <c:pt idx="1373">
                  <c:v>49.57</c:v>
                </c:pt>
                <c:pt idx="1374">
                  <c:v>49.58</c:v>
                </c:pt>
                <c:pt idx="1375">
                  <c:v>49.59</c:v>
                </c:pt>
                <c:pt idx="1376">
                  <c:v>49.59</c:v>
                </c:pt>
                <c:pt idx="1377">
                  <c:v>49.6</c:v>
                </c:pt>
                <c:pt idx="1378">
                  <c:v>49.61</c:v>
                </c:pt>
                <c:pt idx="1379">
                  <c:v>49.61</c:v>
                </c:pt>
                <c:pt idx="1380">
                  <c:v>49.62</c:v>
                </c:pt>
                <c:pt idx="1381">
                  <c:v>49.63</c:v>
                </c:pt>
                <c:pt idx="1382">
                  <c:v>49.63</c:v>
                </c:pt>
                <c:pt idx="1383">
                  <c:v>49.64</c:v>
                </c:pt>
                <c:pt idx="1384">
                  <c:v>49.64</c:v>
                </c:pt>
                <c:pt idx="1385">
                  <c:v>49.65</c:v>
                </c:pt>
                <c:pt idx="1386">
                  <c:v>49.66</c:v>
                </c:pt>
                <c:pt idx="1387">
                  <c:v>49.66</c:v>
                </c:pt>
                <c:pt idx="1388">
                  <c:v>49.67</c:v>
                </c:pt>
                <c:pt idx="1389">
                  <c:v>49.68</c:v>
                </c:pt>
                <c:pt idx="1390">
                  <c:v>49.68</c:v>
                </c:pt>
                <c:pt idx="1391">
                  <c:v>49.69</c:v>
                </c:pt>
                <c:pt idx="1392">
                  <c:v>49.7</c:v>
                </c:pt>
                <c:pt idx="1393">
                  <c:v>49.7</c:v>
                </c:pt>
                <c:pt idx="1394">
                  <c:v>49.71</c:v>
                </c:pt>
                <c:pt idx="1395">
                  <c:v>49.72</c:v>
                </c:pt>
                <c:pt idx="1396">
                  <c:v>49.72</c:v>
                </c:pt>
                <c:pt idx="1397">
                  <c:v>49.73</c:v>
                </c:pt>
                <c:pt idx="1398">
                  <c:v>49.74</c:v>
                </c:pt>
                <c:pt idx="1399">
                  <c:v>49.74</c:v>
                </c:pt>
                <c:pt idx="1400">
                  <c:v>49.75</c:v>
                </c:pt>
                <c:pt idx="1401">
                  <c:v>49.75</c:v>
                </c:pt>
                <c:pt idx="1402">
                  <c:v>49.76</c:v>
                </c:pt>
                <c:pt idx="1403">
                  <c:v>49.77</c:v>
                </c:pt>
                <c:pt idx="1404">
                  <c:v>49.77</c:v>
                </c:pt>
                <c:pt idx="1405">
                  <c:v>49.78</c:v>
                </c:pt>
                <c:pt idx="1406">
                  <c:v>49.79</c:v>
                </c:pt>
                <c:pt idx="1407">
                  <c:v>49.79</c:v>
                </c:pt>
                <c:pt idx="1408">
                  <c:v>49.8</c:v>
                </c:pt>
                <c:pt idx="1409">
                  <c:v>49.81</c:v>
                </c:pt>
                <c:pt idx="1410">
                  <c:v>49.81</c:v>
                </c:pt>
                <c:pt idx="1411">
                  <c:v>49.82</c:v>
                </c:pt>
                <c:pt idx="1412">
                  <c:v>49.83</c:v>
                </c:pt>
                <c:pt idx="1413">
                  <c:v>49.83</c:v>
                </c:pt>
                <c:pt idx="1414">
                  <c:v>49.84</c:v>
                </c:pt>
                <c:pt idx="1415">
                  <c:v>49.85</c:v>
                </c:pt>
                <c:pt idx="1416">
                  <c:v>49.85</c:v>
                </c:pt>
                <c:pt idx="1417">
                  <c:v>49.86</c:v>
                </c:pt>
                <c:pt idx="1418">
                  <c:v>49.87</c:v>
                </c:pt>
                <c:pt idx="1419">
                  <c:v>49.87</c:v>
                </c:pt>
                <c:pt idx="1420">
                  <c:v>49.88</c:v>
                </c:pt>
                <c:pt idx="1421">
                  <c:v>49.89</c:v>
                </c:pt>
                <c:pt idx="1422">
                  <c:v>49.89</c:v>
                </c:pt>
                <c:pt idx="1423">
                  <c:v>49.9</c:v>
                </c:pt>
                <c:pt idx="1424">
                  <c:v>49.91</c:v>
                </c:pt>
                <c:pt idx="1425">
                  <c:v>49.91</c:v>
                </c:pt>
                <c:pt idx="1426">
                  <c:v>49.92</c:v>
                </c:pt>
                <c:pt idx="1427">
                  <c:v>49.93</c:v>
                </c:pt>
                <c:pt idx="1428">
                  <c:v>49.93</c:v>
                </c:pt>
                <c:pt idx="1429">
                  <c:v>49.94</c:v>
                </c:pt>
                <c:pt idx="1430">
                  <c:v>49.95</c:v>
                </c:pt>
                <c:pt idx="1431">
                  <c:v>49.95</c:v>
                </c:pt>
                <c:pt idx="1432">
                  <c:v>49.96</c:v>
                </c:pt>
                <c:pt idx="1433">
                  <c:v>49.97</c:v>
                </c:pt>
                <c:pt idx="1434">
                  <c:v>49.97</c:v>
                </c:pt>
                <c:pt idx="1435">
                  <c:v>49.98</c:v>
                </c:pt>
                <c:pt idx="1436">
                  <c:v>49.98</c:v>
                </c:pt>
                <c:pt idx="1437">
                  <c:v>49.99</c:v>
                </c:pt>
                <c:pt idx="1438">
                  <c:v>50</c:v>
                </c:pt>
                <c:pt idx="1439">
                  <c:v>50</c:v>
                </c:pt>
                <c:pt idx="1440">
                  <c:v>50.01</c:v>
                </c:pt>
                <c:pt idx="1441">
                  <c:v>50.02</c:v>
                </c:pt>
                <c:pt idx="1442">
                  <c:v>50.02</c:v>
                </c:pt>
                <c:pt idx="1443">
                  <c:v>50.03</c:v>
                </c:pt>
                <c:pt idx="1444">
                  <c:v>50.04</c:v>
                </c:pt>
                <c:pt idx="1445">
                  <c:v>50.04</c:v>
                </c:pt>
                <c:pt idx="1446">
                  <c:v>50.05</c:v>
                </c:pt>
                <c:pt idx="1447">
                  <c:v>50.06</c:v>
                </c:pt>
                <c:pt idx="1448">
                  <c:v>50.06</c:v>
                </c:pt>
                <c:pt idx="1449">
                  <c:v>50.07</c:v>
                </c:pt>
                <c:pt idx="1450">
                  <c:v>50.08</c:v>
                </c:pt>
                <c:pt idx="1451">
                  <c:v>50.08</c:v>
                </c:pt>
                <c:pt idx="1452">
                  <c:v>50.09</c:v>
                </c:pt>
                <c:pt idx="1453">
                  <c:v>50.1</c:v>
                </c:pt>
                <c:pt idx="1454">
                  <c:v>50.1</c:v>
                </c:pt>
                <c:pt idx="1455">
                  <c:v>50.11</c:v>
                </c:pt>
                <c:pt idx="1456">
                  <c:v>50.12</c:v>
                </c:pt>
                <c:pt idx="1457">
                  <c:v>50.12</c:v>
                </c:pt>
                <c:pt idx="1458">
                  <c:v>50.13</c:v>
                </c:pt>
                <c:pt idx="1459">
                  <c:v>50.14</c:v>
                </c:pt>
                <c:pt idx="1460">
                  <c:v>50.14</c:v>
                </c:pt>
                <c:pt idx="1461">
                  <c:v>50.15</c:v>
                </c:pt>
                <c:pt idx="1462">
                  <c:v>50.16</c:v>
                </c:pt>
                <c:pt idx="1463">
                  <c:v>50.16</c:v>
                </c:pt>
                <c:pt idx="1464">
                  <c:v>50.17</c:v>
                </c:pt>
                <c:pt idx="1465">
                  <c:v>50.18</c:v>
                </c:pt>
                <c:pt idx="1466">
                  <c:v>50.18</c:v>
                </c:pt>
                <c:pt idx="1467">
                  <c:v>50.19</c:v>
                </c:pt>
                <c:pt idx="1468">
                  <c:v>50.2</c:v>
                </c:pt>
                <c:pt idx="1469">
                  <c:v>50.2</c:v>
                </c:pt>
                <c:pt idx="1470">
                  <c:v>50.21</c:v>
                </c:pt>
                <c:pt idx="1471">
                  <c:v>50.22</c:v>
                </c:pt>
                <c:pt idx="1472">
                  <c:v>50.22</c:v>
                </c:pt>
                <c:pt idx="1473">
                  <c:v>50.23</c:v>
                </c:pt>
                <c:pt idx="1474">
                  <c:v>50.24</c:v>
                </c:pt>
                <c:pt idx="1475">
                  <c:v>50.24</c:v>
                </c:pt>
                <c:pt idx="1476">
                  <c:v>50.25</c:v>
                </c:pt>
                <c:pt idx="1477">
                  <c:v>50.25</c:v>
                </c:pt>
                <c:pt idx="1478">
                  <c:v>50.26</c:v>
                </c:pt>
                <c:pt idx="1479">
                  <c:v>50.27</c:v>
                </c:pt>
                <c:pt idx="1480">
                  <c:v>50.27</c:v>
                </c:pt>
                <c:pt idx="1481">
                  <c:v>50.28</c:v>
                </c:pt>
                <c:pt idx="1482">
                  <c:v>50.29</c:v>
                </c:pt>
                <c:pt idx="1483">
                  <c:v>50.29</c:v>
                </c:pt>
                <c:pt idx="1484">
                  <c:v>50.3</c:v>
                </c:pt>
                <c:pt idx="1485">
                  <c:v>50.31</c:v>
                </c:pt>
                <c:pt idx="1486">
                  <c:v>50.31</c:v>
                </c:pt>
                <c:pt idx="1487">
                  <c:v>50.32</c:v>
                </c:pt>
                <c:pt idx="1488">
                  <c:v>50.33</c:v>
                </c:pt>
                <c:pt idx="1489">
                  <c:v>50.33</c:v>
                </c:pt>
                <c:pt idx="1490">
                  <c:v>50.34</c:v>
                </c:pt>
                <c:pt idx="1491">
                  <c:v>50.35</c:v>
                </c:pt>
                <c:pt idx="1492">
                  <c:v>50.35</c:v>
                </c:pt>
                <c:pt idx="1493">
                  <c:v>50.36</c:v>
                </c:pt>
                <c:pt idx="1494">
                  <c:v>50.36</c:v>
                </c:pt>
                <c:pt idx="1495">
                  <c:v>50.37</c:v>
                </c:pt>
                <c:pt idx="1496">
                  <c:v>50.38</c:v>
                </c:pt>
                <c:pt idx="1497">
                  <c:v>50.38</c:v>
                </c:pt>
                <c:pt idx="1498">
                  <c:v>50.39</c:v>
                </c:pt>
                <c:pt idx="1499">
                  <c:v>50.4</c:v>
                </c:pt>
                <c:pt idx="1500">
                  <c:v>50.4</c:v>
                </c:pt>
                <c:pt idx="1501">
                  <c:v>50.41</c:v>
                </c:pt>
                <c:pt idx="1502">
                  <c:v>50.42</c:v>
                </c:pt>
                <c:pt idx="1503">
                  <c:v>50.42</c:v>
                </c:pt>
                <c:pt idx="1504">
                  <c:v>50.43</c:v>
                </c:pt>
                <c:pt idx="1505">
                  <c:v>50.43</c:v>
                </c:pt>
                <c:pt idx="1506">
                  <c:v>50.44</c:v>
                </c:pt>
                <c:pt idx="1507">
                  <c:v>50.45</c:v>
                </c:pt>
                <c:pt idx="1508">
                  <c:v>50.45</c:v>
                </c:pt>
                <c:pt idx="1509">
                  <c:v>50.46</c:v>
                </c:pt>
                <c:pt idx="1510">
                  <c:v>50.47</c:v>
                </c:pt>
                <c:pt idx="1511">
                  <c:v>50.47</c:v>
                </c:pt>
                <c:pt idx="1512">
                  <c:v>50.48</c:v>
                </c:pt>
                <c:pt idx="1513">
                  <c:v>50.48</c:v>
                </c:pt>
                <c:pt idx="1514">
                  <c:v>50.49</c:v>
                </c:pt>
                <c:pt idx="1515">
                  <c:v>50.5</c:v>
                </c:pt>
                <c:pt idx="1516">
                  <c:v>50.5</c:v>
                </c:pt>
                <c:pt idx="1517">
                  <c:v>50.51</c:v>
                </c:pt>
                <c:pt idx="1518">
                  <c:v>50.52</c:v>
                </c:pt>
                <c:pt idx="1519">
                  <c:v>50.52</c:v>
                </c:pt>
                <c:pt idx="1520">
                  <c:v>50.53</c:v>
                </c:pt>
                <c:pt idx="1521">
                  <c:v>50.53</c:v>
                </c:pt>
                <c:pt idx="1522">
                  <c:v>50.54</c:v>
                </c:pt>
                <c:pt idx="1523">
                  <c:v>50.55</c:v>
                </c:pt>
                <c:pt idx="1524">
                  <c:v>50.55</c:v>
                </c:pt>
                <c:pt idx="1525">
                  <c:v>50.56</c:v>
                </c:pt>
                <c:pt idx="1526">
                  <c:v>50.57</c:v>
                </c:pt>
                <c:pt idx="1527">
                  <c:v>50.57</c:v>
                </c:pt>
                <c:pt idx="1528">
                  <c:v>50.58</c:v>
                </c:pt>
                <c:pt idx="1529">
                  <c:v>50.58</c:v>
                </c:pt>
                <c:pt idx="1530">
                  <c:v>50.59</c:v>
                </c:pt>
                <c:pt idx="1531">
                  <c:v>50.6</c:v>
                </c:pt>
                <c:pt idx="1532">
                  <c:v>50.6</c:v>
                </c:pt>
                <c:pt idx="1533">
                  <c:v>50.61</c:v>
                </c:pt>
                <c:pt idx="1534">
                  <c:v>50.61</c:v>
                </c:pt>
                <c:pt idx="1535">
                  <c:v>50.62</c:v>
                </c:pt>
                <c:pt idx="1536">
                  <c:v>50.63</c:v>
                </c:pt>
                <c:pt idx="1537">
                  <c:v>50.63</c:v>
                </c:pt>
                <c:pt idx="1538">
                  <c:v>50.64</c:v>
                </c:pt>
                <c:pt idx="1539">
                  <c:v>50.64</c:v>
                </c:pt>
                <c:pt idx="1540">
                  <c:v>50.65</c:v>
                </c:pt>
                <c:pt idx="1541">
                  <c:v>50.66</c:v>
                </c:pt>
                <c:pt idx="1542">
                  <c:v>50.66</c:v>
                </c:pt>
                <c:pt idx="1543">
                  <c:v>50.67</c:v>
                </c:pt>
                <c:pt idx="1544">
                  <c:v>50.67</c:v>
                </c:pt>
                <c:pt idx="1545">
                  <c:v>50.68</c:v>
                </c:pt>
                <c:pt idx="1546">
                  <c:v>50.69</c:v>
                </c:pt>
                <c:pt idx="1547">
                  <c:v>50.69</c:v>
                </c:pt>
                <c:pt idx="1548">
                  <c:v>50.7</c:v>
                </c:pt>
                <c:pt idx="1549">
                  <c:v>50.7</c:v>
                </c:pt>
                <c:pt idx="1550">
                  <c:v>50.71</c:v>
                </c:pt>
                <c:pt idx="1551">
                  <c:v>50.71</c:v>
                </c:pt>
                <c:pt idx="1552">
                  <c:v>50.72</c:v>
                </c:pt>
                <c:pt idx="1553">
                  <c:v>50.73</c:v>
                </c:pt>
                <c:pt idx="1554">
                  <c:v>50.73</c:v>
                </c:pt>
                <c:pt idx="1555">
                  <c:v>50.74</c:v>
                </c:pt>
                <c:pt idx="1556">
                  <c:v>50.74</c:v>
                </c:pt>
                <c:pt idx="1557">
                  <c:v>50.75</c:v>
                </c:pt>
                <c:pt idx="1558">
                  <c:v>50.76</c:v>
                </c:pt>
                <c:pt idx="1559">
                  <c:v>50.76</c:v>
                </c:pt>
                <c:pt idx="1560">
                  <c:v>50.77</c:v>
                </c:pt>
                <c:pt idx="1561">
                  <c:v>50.77</c:v>
                </c:pt>
                <c:pt idx="1562">
                  <c:v>50.78</c:v>
                </c:pt>
                <c:pt idx="1563">
                  <c:v>50.78</c:v>
                </c:pt>
                <c:pt idx="1564">
                  <c:v>50.79</c:v>
                </c:pt>
                <c:pt idx="1565">
                  <c:v>50.79</c:v>
                </c:pt>
                <c:pt idx="1566">
                  <c:v>50.8</c:v>
                </c:pt>
                <c:pt idx="1567">
                  <c:v>50.81</c:v>
                </c:pt>
                <c:pt idx="1568">
                  <c:v>50.81</c:v>
                </c:pt>
                <c:pt idx="1569">
                  <c:v>50.82</c:v>
                </c:pt>
                <c:pt idx="1570">
                  <c:v>50.82</c:v>
                </c:pt>
                <c:pt idx="1571">
                  <c:v>50.83</c:v>
                </c:pt>
                <c:pt idx="1572">
                  <c:v>50.83</c:v>
                </c:pt>
                <c:pt idx="1573">
                  <c:v>50.84</c:v>
                </c:pt>
                <c:pt idx="1574">
                  <c:v>50.84</c:v>
                </c:pt>
                <c:pt idx="1575">
                  <c:v>50.85</c:v>
                </c:pt>
                <c:pt idx="1576">
                  <c:v>50.86</c:v>
                </c:pt>
                <c:pt idx="1577">
                  <c:v>50.86</c:v>
                </c:pt>
                <c:pt idx="1578">
                  <c:v>50.87</c:v>
                </c:pt>
                <c:pt idx="1579">
                  <c:v>50.87</c:v>
                </c:pt>
                <c:pt idx="1580">
                  <c:v>50.88</c:v>
                </c:pt>
                <c:pt idx="1581">
                  <c:v>50.88</c:v>
                </c:pt>
                <c:pt idx="1582">
                  <c:v>50.89</c:v>
                </c:pt>
                <c:pt idx="1583">
                  <c:v>50.89</c:v>
                </c:pt>
                <c:pt idx="1584">
                  <c:v>50.9</c:v>
                </c:pt>
                <c:pt idx="1585">
                  <c:v>50.9</c:v>
                </c:pt>
                <c:pt idx="1586">
                  <c:v>50.91</c:v>
                </c:pt>
                <c:pt idx="1587">
                  <c:v>50.91</c:v>
                </c:pt>
                <c:pt idx="1588">
                  <c:v>50.92</c:v>
                </c:pt>
                <c:pt idx="1589">
                  <c:v>50.93</c:v>
                </c:pt>
                <c:pt idx="1590">
                  <c:v>50.93</c:v>
                </c:pt>
                <c:pt idx="1591">
                  <c:v>50.94</c:v>
                </c:pt>
                <c:pt idx="1592">
                  <c:v>50.94</c:v>
                </c:pt>
                <c:pt idx="1593">
                  <c:v>50.95</c:v>
                </c:pt>
                <c:pt idx="1594">
                  <c:v>50.95</c:v>
                </c:pt>
                <c:pt idx="1595">
                  <c:v>50.96</c:v>
                </c:pt>
                <c:pt idx="1596">
                  <c:v>50.96</c:v>
                </c:pt>
                <c:pt idx="1597">
                  <c:v>50.97</c:v>
                </c:pt>
                <c:pt idx="1598">
                  <c:v>50.97</c:v>
                </c:pt>
                <c:pt idx="1599">
                  <c:v>50.98</c:v>
                </c:pt>
                <c:pt idx="1600">
                  <c:v>50.98</c:v>
                </c:pt>
                <c:pt idx="1601">
                  <c:v>50.99</c:v>
                </c:pt>
                <c:pt idx="1602">
                  <c:v>50.99</c:v>
                </c:pt>
                <c:pt idx="1603">
                  <c:v>51</c:v>
                </c:pt>
                <c:pt idx="1604">
                  <c:v>51</c:v>
                </c:pt>
                <c:pt idx="1605">
                  <c:v>51.01</c:v>
                </c:pt>
                <c:pt idx="1606">
                  <c:v>51.01</c:v>
                </c:pt>
                <c:pt idx="1607">
                  <c:v>51.02</c:v>
                </c:pt>
                <c:pt idx="1608">
                  <c:v>51.02</c:v>
                </c:pt>
                <c:pt idx="1609">
                  <c:v>51.03</c:v>
                </c:pt>
                <c:pt idx="1610">
                  <c:v>51.03</c:v>
                </c:pt>
                <c:pt idx="1611">
                  <c:v>51.04</c:v>
                </c:pt>
                <c:pt idx="1612">
                  <c:v>51.04</c:v>
                </c:pt>
                <c:pt idx="1613">
                  <c:v>51.05</c:v>
                </c:pt>
                <c:pt idx="1614">
                  <c:v>51.05</c:v>
                </c:pt>
                <c:pt idx="1615">
                  <c:v>51.05</c:v>
                </c:pt>
                <c:pt idx="1616">
                  <c:v>51.06</c:v>
                </c:pt>
                <c:pt idx="1617">
                  <c:v>51.06</c:v>
                </c:pt>
                <c:pt idx="1618">
                  <c:v>51.07</c:v>
                </c:pt>
                <c:pt idx="1619">
                  <c:v>51.07</c:v>
                </c:pt>
                <c:pt idx="1620">
                  <c:v>51.08</c:v>
                </c:pt>
                <c:pt idx="1621">
                  <c:v>51.08</c:v>
                </c:pt>
                <c:pt idx="1622">
                  <c:v>51.09</c:v>
                </c:pt>
                <c:pt idx="1623">
                  <c:v>51.09</c:v>
                </c:pt>
                <c:pt idx="1624">
                  <c:v>51.1</c:v>
                </c:pt>
                <c:pt idx="1625">
                  <c:v>51.1</c:v>
                </c:pt>
                <c:pt idx="1626">
                  <c:v>51.11</c:v>
                </c:pt>
                <c:pt idx="1627">
                  <c:v>51.11</c:v>
                </c:pt>
                <c:pt idx="1628">
                  <c:v>51.11</c:v>
                </c:pt>
                <c:pt idx="1629">
                  <c:v>51.12</c:v>
                </c:pt>
                <c:pt idx="1630">
                  <c:v>51.12</c:v>
                </c:pt>
                <c:pt idx="1631">
                  <c:v>51.13</c:v>
                </c:pt>
                <c:pt idx="1632">
                  <c:v>51.13</c:v>
                </c:pt>
                <c:pt idx="1633">
                  <c:v>51.14</c:v>
                </c:pt>
                <c:pt idx="1634">
                  <c:v>51.14</c:v>
                </c:pt>
                <c:pt idx="1635">
                  <c:v>51.15</c:v>
                </c:pt>
                <c:pt idx="1636">
                  <c:v>51.15</c:v>
                </c:pt>
                <c:pt idx="1637">
                  <c:v>51.15</c:v>
                </c:pt>
                <c:pt idx="1638">
                  <c:v>51.16</c:v>
                </c:pt>
                <c:pt idx="1639">
                  <c:v>51.16</c:v>
                </c:pt>
                <c:pt idx="1640">
                  <c:v>51.17</c:v>
                </c:pt>
                <c:pt idx="1641">
                  <c:v>51.17</c:v>
                </c:pt>
                <c:pt idx="1642">
                  <c:v>51.17</c:v>
                </c:pt>
                <c:pt idx="1643">
                  <c:v>51.18</c:v>
                </c:pt>
                <c:pt idx="1644">
                  <c:v>51.18</c:v>
                </c:pt>
                <c:pt idx="1645">
                  <c:v>51.19</c:v>
                </c:pt>
                <c:pt idx="1646">
                  <c:v>51.19</c:v>
                </c:pt>
                <c:pt idx="1647">
                  <c:v>51.2</c:v>
                </c:pt>
                <c:pt idx="1648">
                  <c:v>51.2</c:v>
                </c:pt>
                <c:pt idx="1649">
                  <c:v>51.2</c:v>
                </c:pt>
                <c:pt idx="1650">
                  <c:v>51.21</c:v>
                </c:pt>
                <c:pt idx="1651">
                  <c:v>51.21</c:v>
                </c:pt>
                <c:pt idx="1652">
                  <c:v>51.22</c:v>
                </c:pt>
                <c:pt idx="1653">
                  <c:v>51.22</c:v>
                </c:pt>
                <c:pt idx="1654">
                  <c:v>51.22</c:v>
                </c:pt>
                <c:pt idx="1655">
                  <c:v>51.23</c:v>
                </c:pt>
                <c:pt idx="1656">
                  <c:v>51.23</c:v>
                </c:pt>
                <c:pt idx="1657">
                  <c:v>51.23</c:v>
                </c:pt>
                <c:pt idx="1658">
                  <c:v>51.24</c:v>
                </c:pt>
                <c:pt idx="1659">
                  <c:v>51.24</c:v>
                </c:pt>
                <c:pt idx="1660">
                  <c:v>51.25</c:v>
                </c:pt>
                <c:pt idx="1661">
                  <c:v>51.25</c:v>
                </c:pt>
                <c:pt idx="1662">
                  <c:v>51.25</c:v>
                </c:pt>
                <c:pt idx="1663">
                  <c:v>51.26</c:v>
                </c:pt>
                <c:pt idx="1664">
                  <c:v>51.26</c:v>
                </c:pt>
                <c:pt idx="1665">
                  <c:v>51.26</c:v>
                </c:pt>
                <c:pt idx="1666">
                  <c:v>51.27</c:v>
                </c:pt>
                <c:pt idx="1667">
                  <c:v>51.27</c:v>
                </c:pt>
                <c:pt idx="1668">
                  <c:v>51.28</c:v>
                </c:pt>
                <c:pt idx="1669">
                  <c:v>51.28</c:v>
                </c:pt>
                <c:pt idx="1670">
                  <c:v>51.28</c:v>
                </c:pt>
                <c:pt idx="1671">
                  <c:v>51.29</c:v>
                </c:pt>
                <c:pt idx="1672">
                  <c:v>51.29</c:v>
                </c:pt>
                <c:pt idx="1673">
                  <c:v>51.29</c:v>
                </c:pt>
                <c:pt idx="1674">
                  <c:v>51.3</c:v>
                </c:pt>
                <c:pt idx="1675">
                  <c:v>51.3</c:v>
                </c:pt>
                <c:pt idx="1676">
                  <c:v>51.3</c:v>
                </c:pt>
                <c:pt idx="1677">
                  <c:v>51.31</c:v>
                </c:pt>
                <c:pt idx="1678">
                  <c:v>51.31</c:v>
                </c:pt>
                <c:pt idx="1679">
                  <c:v>51.31</c:v>
                </c:pt>
                <c:pt idx="1680">
                  <c:v>51.32</c:v>
                </c:pt>
                <c:pt idx="1681">
                  <c:v>51.32</c:v>
                </c:pt>
                <c:pt idx="1682">
                  <c:v>51.32</c:v>
                </c:pt>
                <c:pt idx="1683">
                  <c:v>51.33</c:v>
                </c:pt>
                <c:pt idx="1684">
                  <c:v>51.33</c:v>
                </c:pt>
                <c:pt idx="1685">
                  <c:v>51.33</c:v>
                </c:pt>
                <c:pt idx="1686">
                  <c:v>51.33</c:v>
                </c:pt>
                <c:pt idx="1687">
                  <c:v>51.34</c:v>
                </c:pt>
                <c:pt idx="1688">
                  <c:v>51.34</c:v>
                </c:pt>
                <c:pt idx="1689">
                  <c:v>51.34</c:v>
                </c:pt>
                <c:pt idx="1690">
                  <c:v>51.35</c:v>
                </c:pt>
                <c:pt idx="1691">
                  <c:v>51.35</c:v>
                </c:pt>
                <c:pt idx="1692">
                  <c:v>51.35</c:v>
                </c:pt>
                <c:pt idx="1693">
                  <c:v>51.36</c:v>
                </c:pt>
                <c:pt idx="1694">
                  <c:v>51.36</c:v>
                </c:pt>
                <c:pt idx="1695">
                  <c:v>51.36</c:v>
                </c:pt>
                <c:pt idx="1696">
                  <c:v>51.36</c:v>
                </c:pt>
                <c:pt idx="1697">
                  <c:v>51.37</c:v>
                </c:pt>
                <c:pt idx="1698">
                  <c:v>51.37</c:v>
                </c:pt>
                <c:pt idx="1699">
                  <c:v>51.37</c:v>
                </c:pt>
                <c:pt idx="1700">
                  <c:v>51.38</c:v>
                </c:pt>
                <c:pt idx="1701">
                  <c:v>51.38</c:v>
                </c:pt>
                <c:pt idx="1702">
                  <c:v>51.38</c:v>
                </c:pt>
                <c:pt idx="1703">
                  <c:v>51.38</c:v>
                </c:pt>
                <c:pt idx="1704">
                  <c:v>51.39</c:v>
                </c:pt>
                <c:pt idx="1705">
                  <c:v>51.39</c:v>
                </c:pt>
                <c:pt idx="1706">
                  <c:v>51.39</c:v>
                </c:pt>
                <c:pt idx="1707">
                  <c:v>51.39</c:v>
                </c:pt>
                <c:pt idx="1708">
                  <c:v>51.4</c:v>
                </c:pt>
                <c:pt idx="1709">
                  <c:v>51.4</c:v>
                </c:pt>
                <c:pt idx="1710">
                  <c:v>51.4</c:v>
                </c:pt>
                <c:pt idx="1711">
                  <c:v>51.4</c:v>
                </c:pt>
                <c:pt idx="1712">
                  <c:v>51.41</c:v>
                </c:pt>
                <c:pt idx="1713">
                  <c:v>51.41</c:v>
                </c:pt>
                <c:pt idx="1714">
                  <c:v>51.41</c:v>
                </c:pt>
                <c:pt idx="1715">
                  <c:v>51.41</c:v>
                </c:pt>
                <c:pt idx="1716">
                  <c:v>51.42</c:v>
                </c:pt>
                <c:pt idx="1717">
                  <c:v>51.42</c:v>
                </c:pt>
                <c:pt idx="1718">
                  <c:v>51.42</c:v>
                </c:pt>
                <c:pt idx="1719">
                  <c:v>51.42</c:v>
                </c:pt>
                <c:pt idx="1720">
                  <c:v>51.43</c:v>
                </c:pt>
                <c:pt idx="1721">
                  <c:v>51.43</c:v>
                </c:pt>
                <c:pt idx="1722">
                  <c:v>51.43</c:v>
                </c:pt>
                <c:pt idx="1723">
                  <c:v>51.43</c:v>
                </c:pt>
                <c:pt idx="1724">
                  <c:v>51.43</c:v>
                </c:pt>
                <c:pt idx="1725">
                  <c:v>51.44</c:v>
                </c:pt>
                <c:pt idx="1726">
                  <c:v>51.44</c:v>
                </c:pt>
                <c:pt idx="1727">
                  <c:v>51.44</c:v>
                </c:pt>
                <c:pt idx="1728">
                  <c:v>51.44</c:v>
                </c:pt>
                <c:pt idx="1729">
                  <c:v>51.44</c:v>
                </c:pt>
                <c:pt idx="1730">
                  <c:v>51.45</c:v>
                </c:pt>
                <c:pt idx="1731">
                  <c:v>51.45</c:v>
                </c:pt>
                <c:pt idx="1732">
                  <c:v>51.45</c:v>
                </c:pt>
                <c:pt idx="1733">
                  <c:v>51.45</c:v>
                </c:pt>
                <c:pt idx="1734">
                  <c:v>51.45</c:v>
                </c:pt>
                <c:pt idx="1735">
                  <c:v>51.46</c:v>
                </c:pt>
                <c:pt idx="1736">
                  <c:v>51.46</c:v>
                </c:pt>
                <c:pt idx="1737">
                  <c:v>51.46</c:v>
                </c:pt>
                <c:pt idx="1738">
                  <c:v>51.46</c:v>
                </c:pt>
                <c:pt idx="1739">
                  <c:v>51.46</c:v>
                </c:pt>
                <c:pt idx="1740">
                  <c:v>51.46</c:v>
                </c:pt>
                <c:pt idx="1741">
                  <c:v>51.47</c:v>
                </c:pt>
                <c:pt idx="1742">
                  <c:v>51.47</c:v>
                </c:pt>
                <c:pt idx="1743">
                  <c:v>51.47</c:v>
                </c:pt>
                <c:pt idx="1744">
                  <c:v>51.47</c:v>
                </c:pt>
                <c:pt idx="1745">
                  <c:v>51.47</c:v>
                </c:pt>
                <c:pt idx="1746">
                  <c:v>51.47</c:v>
                </c:pt>
                <c:pt idx="1747">
                  <c:v>51.47</c:v>
                </c:pt>
                <c:pt idx="1748">
                  <c:v>51.48</c:v>
                </c:pt>
                <c:pt idx="1749">
                  <c:v>51.48</c:v>
                </c:pt>
                <c:pt idx="1750">
                  <c:v>51.48</c:v>
                </c:pt>
                <c:pt idx="1751">
                  <c:v>51.48</c:v>
                </c:pt>
                <c:pt idx="1752">
                  <c:v>51.48</c:v>
                </c:pt>
                <c:pt idx="1753">
                  <c:v>51.48</c:v>
                </c:pt>
                <c:pt idx="1754">
                  <c:v>51.48</c:v>
                </c:pt>
                <c:pt idx="1755">
                  <c:v>51.49</c:v>
                </c:pt>
                <c:pt idx="1756">
                  <c:v>51.49</c:v>
                </c:pt>
                <c:pt idx="1757">
                  <c:v>51.49</c:v>
                </c:pt>
                <c:pt idx="1758">
                  <c:v>51.49</c:v>
                </c:pt>
                <c:pt idx="1759">
                  <c:v>51.49</c:v>
                </c:pt>
                <c:pt idx="1760">
                  <c:v>51.49</c:v>
                </c:pt>
                <c:pt idx="1761">
                  <c:v>51.49</c:v>
                </c:pt>
                <c:pt idx="1762">
                  <c:v>51.49</c:v>
                </c:pt>
                <c:pt idx="1763">
                  <c:v>51.49</c:v>
                </c:pt>
                <c:pt idx="1764">
                  <c:v>51.5</c:v>
                </c:pt>
                <c:pt idx="1765">
                  <c:v>51.5</c:v>
                </c:pt>
                <c:pt idx="1766">
                  <c:v>51.5</c:v>
                </c:pt>
                <c:pt idx="1767">
                  <c:v>51.5</c:v>
                </c:pt>
                <c:pt idx="1768">
                  <c:v>51.5</c:v>
                </c:pt>
                <c:pt idx="1769">
                  <c:v>51.5</c:v>
                </c:pt>
                <c:pt idx="1770">
                  <c:v>51.5</c:v>
                </c:pt>
                <c:pt idx="1771">
                  <c:v>51.5</c:v>
                </c:pt>
                <c:pt idx="1772">
                  <c:v>51.5</c:v>
                </c:pt>
                <c:pt idx="1773">
                  <c:v>51.5</c:v>
                </c:pt>
                <c:pt idx="1774">
                  <c:v>51.5</c:v>
                </c:pt>
                <c:pt idx="1775">
                  <c:v>51.5</c:v>
                </c:pt>
                <c:pt idx="1776">
                  <c:v>51.51</c:v>
                </c:pt>
                <c:pt idx="1777">
                  <c:v>51.51</c:v>
                </c:pt>
                <c:pt idx="1778">
                  <c:v>51.51</c:v>
                </c:pt>
                <c:pt idx="1779">
                  <c:v>51.51</c:v>
                </c:pt>
                <c:pt idx="1780">
                  <c:v>51.51</c:v>
                </c:pt>
                <c:pt idx="1781">
                  <c:v>51.51</c:v>
                </c:pt>
                <c:pt idx="1782">
                  <c:v>51.51</c:v>
                </c:pt>
                <c:pt idx="1783">
                  <c:v>51.51</c:v>
                </c:pt>
                <c:pt idx="1784">
                  <c:v>51.51</c:v>
                </c:pt>
                <c:pt idx="1785">
                  <c:v>51.51</c:v>
                </c:pt>
                <c:pt idx="1786">
                  <c:v>51.51</c:v>
                </c:pt>
                <c:pt idx="1787">
                  <c:v>51.51</c:v>
                </c:pt>
                <c:pt idx="1788">
                  <c:v>51.51</c:v>
                </c:pt>
                <c:pt idx="1789">
                  <c:v>51.51</c:v>
                </c:pt>
                <c:pt idx="1790">
                  <c:v>51.51</c:v>
                </c:pt>
                <c:pt idx="1791">
                  <c:v>51.51</c:v>
                </c:pt>
                <c:pt idx="1792">
                  <c:v>51.51</c:v>
                </c:pt>
                <c:pt idx="1793">
                  <c:v>51.51</c:v>
                </c:pt>
                <c:pt idx="1794">
                  <c:v>51.51</c:v>
                </c:pt>
                <c:pt idx="1795">
                  <c:v>51.51</c:v>
                </c:pt>
                <c:pt idx="1796">
                  <c:v>51.51</c:v>
                </c:pt>
                <c:pt idx="1797">
                  <c:v>51.51</c:v>
                </c:pt>
                <c:pt idx="1798">
                  <c:v>51.51</c:v>
                </c:pt>
                <c:pt idx="1799">
                  <c:v>51.51</c:v>
                </c:pt>
                <c:pt idx="1800">
                  <c:v>51.51</c:v>
                </c:pt>
                <c:pt idx="1801">
                  <c:v>51.51</c:v>
                </c:pt>
                <c:pt idx="1802">
                  <c:v>51.51</c:v>
                </c:pt>
                <c:pt idx="1803">
                  <c:v>51.51</c:v>
                </c:pt>
                <c:pt idx="1804">
                  <c:v>51.51</c:v>
                </c:pt>
                <c:pt idx="1805">
                  <c:v>51.51</c:v>
                </c:pt>
                <c:pt idx="1806">
                  <c:v>51.51</c:v>
                </c:pt>
                <c:pt idx="1807">
                  <c:v>51.51</c:v>
                </c:pt>
                <c:pt idx="1808">
                  <c:v>51.51</c:v>
                </c:pt>
                <c:pt idx="1809">
                  <c:v>51.51</c:v>
                </c:pt>
                <c:pt idx="1810">
                  <c:v>51.51</c:v>
                </c:pt>
                <c:pt idx="1811">
                  <c:v>51.51</c:v>
                </c:pt>
                <c:pt idx="1812">
                  <c:v>51.51</c:v>
                </c:pt>
                <c:pt idx="1813">
                  <c:v>51.51</c:v>
                </c:pt>
                <c:pt idx="1814">
                  <c:v>51.51</c:v>
                </c:pt>
                <c:pt idx="1815">
                  <c:v>51.51</c:v>
                </c:pt>
                <c:pt idx="1816">
                  <c:v>51.51</c:v>
                </c:pt>
                <c:pt idx="1817">
                  <c:v>51.51</c:v>
                </c:pt>
                <c:pt idx="1818">
                  <c:v>51.51</c:v>
                </c:pt>
                <c:pt idx="1819">
                  <c:v>51.51</c:v>
                </c:pt>
                <c:pt idx="1820">
                  <c:v>51.5</c:v>
                </c:pt>
                <c:pt idx="1821">
                  <c:v>51.5</c:v>
                </c:pt>
                <c:pt idx="1822">
                  <c:v>51.5</c:v>
                </c:pt>
                <c:pt idx="1823">
                  <c:v>51.5</c:v>
                </c:pt>
                <c:pt idx="1824">
                  <c:v>51.5</c:v>
                </c:pt>
                <c:pt idx="1825">
                  <c:v>51.5</c:v>
                </c:pt>
                <c:pt idx="1826">
                  <c:v>51.5</c:v>
                </c:pt>
                <c:pt idx="1827">
                  <c:v>51.5</c:v>
                </c:pt>
                <c:pt idx="1828">
                  <c:v>51.5</c:v>
                </c:pt>
                <c:pt idx="1829">
                  <c:v>51.5</c:v>
                </c:pt>
                <c:pt idx="1830">
                  <c:v>51.5</c:v>
                </c:pt>
                <c:pt idx="1831">
                  <c:v>51.5</c:v>
                </c:pt>
                <c:pt idx="1832">
                  <c:v>51.5</c:v>
                </c:pt>
                <c:pt idx="1833">
                  <c:v>51.49</c:v>
                </c:pt>
                <c:pt idx="1834">
                  <c:v>51.49</c:v>
                </c:pt>
                <c:pt idx="1835">
                  <c:v>51.49</c:v>
                </c:pt>
                <c:pt idx="1836">
                  <c:v>51.49</c:v>
                </c:pt>
                <c:pt idx="1837">
                  <c:v>51.49</c:v>
                </c:pt>
                <c:pt idx="1838">
                  <c:v>51.49</c:v>
                </c:pt>
                <c:pt idx="1839">
                  <c:v>51.49</c:v>
                </c:pt>
                <c:pt idx="1840">
                  <c:v>51.49</c:v>
                </c:pt>
                <c:pt idx="1841">
                  <c:v>51.49</c:v>
                </c:pt>
                <c:pt idx="1842">
                  <c:v>51.48</c:v>
                </c:pt>
                <c:pt idx="1843">
                  <c:v>51.48</c:v>
                </c:pt>
                <c:pt idx="1844">
                  <c:v>51.48</c:v>
                </c:pt>
                <c:pt idx="1845">
                  <c:v>51.48</c:v>
                </c:pt>
                <c:pt idx="1846">
                  <c:v>51.48</c:v>
                </c:pt>
                <c:pt idx="1847">
                  <c:v>51.48</c:v>
                </c:pt>
                <c:pt idx="1848">
                  <c:v>51.48</c:v>
                </c:pt>
                <c:pt idx="1849">
                  <c:v>51.47</c:v>
                </c:pt>
                <c:pt idx="1850">
                  <c:v>51.47</c:v>
                </c:pt>
                <c:pt idx="1851">
                  <c:v>51.47</c:v>
                </c:pt>
                <c:pt idx="1852">
                  <c:v>51.47</c:v>
                </c:pt>
                <c:pt idx="1853">
                  <c:v>51.47</c:v>
                </c:pt>
                <c:pt idx="1854">
                  <c:v>51.47</c:v>
                </c:pt>
                <c:pt idx="1855">
                  <c:v>51.47</c:v>
                </c:pt>
                <c:pt idx="1856">
                  <c:v>51.46</c:v>
                </c:pt>
                <c:pt idx="1857">
                  <c:v>51.46</c:v>
                </c:pt>
                <c:pt idx="1858">
                  <c:v>51.46</c:v>
                </c:pt>
                <c:pt idx="1859">
                  <c:v>51.46</c:v>
                </c:pt>
                <c:pt idx="1860">
                  <c:v>51.46</c:v>
                </c:pt>
                <c:pt idx="1861">
                  <c:v>51.45</c:v>
                </c:pt>
                <c:pt idx="1862">
                  <c:v>51.45</c:v>
                </c:pt>
                <c:pt idx="1863">
                  <c:v>51.45</c:v>
                </c:pt>
                <c:pt idx="1864">
                  <c:v>51.45</c:v>
                </c:pt>
                <c:pt idx="1865">
                  <c:v>51.45</c:v>
                </c:pt>
                <c:pt idx="1866">
                  <c:v>51.45</c:v>
                </c:pt>
                <c:pt idx="1867">
                  <c:v>51.44</c:v>
                </c:pt>
                <c:pt idx="1868">
                  <c:v>51.44</c:v>
                </c:pt>
                <c:pt idx="1869">
                  <c:v>51.44</c:v>
                </c:pt>
                <c:pt idx="1870">
                  <c:v>51.44</c:v>
                </c:pt>
                <c:pt idx="1871">
                  <c:v>51.44</c:v>
                </c:pt>
                <c:pt idx="1872">
                  <c:v>51.43</c:v>
                </c:pt>
                <c:pt idx="1873">
                  <c:v>51.43</c:v>
                </c:pt>
                <c:pt idx="1874">
                  <c:v>51.43</c:v>
                </c:pt>
                <c:pt idx="1875">
                  <c:v>51.43</c:v>
                </c:pt>
                <c:pt idx="1876">
                  <c:v>51.42</c:v>
                </c:pt>
                <c:pt idx="1877">
                  <c:v>51.42</c:v>
                </c:pt>
                <c:pt idx="1878">
                  <c:v>51.42</c:v>
                </c:pt>
                <c:pt idx="1879">
                  <c:v>51.42</c:v>
                </c:pt>
                <c:pt idx="1880">
                  <c:v>51.42</c:v>
                </c:pt>
                <c:pt idx="1881">
                  <c:v>51.41</c:v>
                </c:pt>
                <c:pt idx="1882">
                  <c:v>51.41</c:v>
                </c:pt>
                <c:pt idx="1883">
                  <c:v>51.41</c:v>
                </c:pt>
                <c:pt idx="1884">
                  <c:v>51.41</c:v>
                </c:pt>
                <c:pt idx="1885">
                  <c:v>51.4</c:v>
                </c:pt>
                <c:pt idx="1886">
                  <c:v>51.4</c:v>
                </c:pt>
                <c:pt idx="1887">
                  <c:v>51.4</c:v>
                </c:pt>
                <c:pt idx="1888">
                  <c:v>51.4</c:v>
                </c:pt>
                <c:pt idx="1889">
                  <c:v>51.39</c:v>
                </c:pt>
                <c:pt idx="1890">
                  <c:v>51.39</c:v>
                </c:pt>
                <c:pt idx="1891">
                  <c:v>51.39</c:v>
                </c:pt>
                <c:pt idx="1892">
                  <c:v>51.39</c:v>
                </c:pt>
                <c:pt idx="1893">
                  <c:v>51.38</c:v>
                </c:pt>
                <c:pt idx="1894">
                  <c:v>51.38</c:v>
                </c:pt>
                <c:pt idx="1895">
                  <c:v>51.38</c:v>
                </c:pt>
                <c:pt idx="1896">
                  <c:v>51.37</c:v>
                </c:pt>
                <c:pt idx="1897">
                  <c:v>51.37</c:v>
                </c:pt>
                <c:pt idx="1898">
                  <c:v>51.37</c:v>
                </c:pt>
                <c:pt idx="1899">
                  <c:v>51.37</c:v>
                </c:pt>
                <c:pt idx="1900">
                  <c:v>51.36</c:v>
                </c:pt>
                <c:pt idx="1901">
                  <c:v>51.36</c:v>
                </c:pt>
                <c:pt idx="1902">
                  <c:v>51.36</c:v>
                </c:pt>
                <c:pt idx="1903">
                  <c:v>51.36</c:v>
                </c:pt>
                <c:pt idx="1904">
                  <c:v>51.35</c:v>
                </c:pt>
                <c:pt idx="1905">
                  <c:v>51.35</c:v>
                </c:pt>
                <c:pt idx="1906">
                  <c:v>51.35</c:v>
                </c:pt>
                <c:pt idx="1907">
                  <c:v>51.34</c:v>
                </c:pt>
                <c:pt idx="1908">
                  <c:v>51.34</c:v>
                </c:pt>
                <c:pt idx="1909">
                  <c:v>51.34</c:v>
                </c:pt>
                <c:pt idx="1910">
                  <c:v>51.33</c:v>
                </c:pt>
                <c:pt idx="1911">
                  <c:v>51.33</c:v>
                </c:pt>
                <c:pt idx="1912">
                  <c:v>51.33</c:v>
                </c:pt>
                <c:pt idx="1913">
                  <c:v>51.32</c:v>
                </c:pt>
                <c:pt idx="1914">
                  <c:v>51.32</c:v>
                </c:pt>
                <c:pt idx="1915">
                  <c:v>51.32</c:v>
                </c:pt>
                <c:pt idx="1916">
                  <c:v>51.31</c:v>
                </c:pt>
                <c:pt idx="1917">
                  <c:v>51.31</c:v>
                </c:pt>
                <c:pt idx="1918">
                  <c:v>51.31</c:v>
                </c:pt>
                <c:pt idx="1919">
                  <c:v>51.31</c:v>
                </c:pt>
                <c:pt idx="1920">
                  <c:v>51.3</c:v>
                </c:pt>
                <c:pt idx="1921">
                  <c:v>51.3</c:v>
                </c:pt>
                <c:pt idx="1922">
                  <c:v>51.29</c:v>
                </c:pt>
                <c:pt idx="1923">
                  <c:v>51.29</c:v>
                </c:pt>
                <c:pt idx="1924">
                  <c:v>51.29</c:v>
                </c:pt>
                <c:pt idx="1925">
                  <c:v>51.28</c:v>
                </c:pt>
                <c:pt idx="1926">
                  <c:v>51.28</c:v>
                </c:pt>
                <c:pt idx="1927">
                  <c:v>51.28</c:v>
                </c:pt>
                <c:pt idx="1928">
                  <c:v>51.27</c:v>
                </c:pt>
                <c:pt idx="1929">
                  <c:v>51.27</c:v>
                </c:pt>
                <c:pt idx="1930">
                  <c:v>51.27</c:v>
                </c:pt>
                <c:pt idx="1931">
                  <c:v>51.26</c:v>
                </c:pt>
                <c:pt idx="1932">
                  <c:v>51.26</c:v>
                </c:pt>
                <c:pt idx="1933">
                  <c:v>51.26</c:v>
                </c:pt>
                <c:pt idx="1934">
                  <c:v>51.25</c:v>
                </c:pt>
                <c:pt idx="1935">
                  <c:v>51.25</c:v>
                </c:pt>
                <c:pt idx="1936">
                  <c:v>51.24</c:v>
                </c:pt>
                <c:pt idx="1937">
                  <c:v>51.24</c:v>
                </c:pt>
                <c:pt idx="1938">
                  <c:v>51.24</c:v>
                </c:pt>
                <c:pt idx="1939">
                  <c:v>51.23</c:v>
                </c:pt>
                <c:pt idx="1940">
                  <c:v>51.23</c:v>
                </c:pt>
                <c:pt idx="1941">
                  <c:v>51.23</c:v>
                </c:pt>
                <c:pt idx="1942">
                  <c:v>51.22</c:v>
                </c:pt>
                <c:pt idx="1943">
                  <c:v>51.22</c:v>
                </c:pt>
                <c:pt idx="1944">
                  <c:v>51.21</c:v>
                </c:pt>
                <c:pt idx="1945">
                  <c:v>51.21</c:v>
                </c:pt>
                <c:pt idx="1946">
                  <c:v>51.21</c:v>
                </c:pt>
                <c:pt idx="1947">
                  <c:v>51.2</c:v>
                </c:pt>
                <c:pt idx="1948">
                  <c:v>51.2</c:v>
                </c:pt>
                <c:pt idx="1949">
                  <c:v>51.19</c:v>
                </c:pt>
                <c:pt idx="1950">
                  <c:v>51.19</c:v>
                </c:pt>
                <c:pt idx="1951">
                  <c:v>51.19</c:v>
                </c:pt>
                <c:pt idx="1952">
                  <c:v>51.18</c:v>
                </c:pt>
                <c:pt idx="1953">
                  <c:v>51.18</c:v>
                </c:pt>
                <c:pt idx="1954">
                  <c:v>51.17</c:v>
                </c:pt>
                <c:pt idx="1955">
                  <c:v>51.17</c:v>
                </c:pt>
                <c:pt idx="1956">
                  <c:v>51.17</c:v>
                </c:pt>
                <c:pt idx="1957">
                  <c:v>51.16</c:v>
                </c:pt>
                <c:pt idx="1958">
                  <c:v>51.16</c:v>
                </c:pt>
                <c:pt idx="1959">
                  <c:v>51.15</c:v>
                </c:pt>
                <c:pt idx="1960">
                  <c:v>51.15</c:v>
                </c:pt>
                <c:pt idx="1961">
                  <c:v>51.14</c:v>
                </c:pt>
                <c:pt idx="1962">
                  <c:v>51.14</c:v>
                </c:pt>
                <c:pt idx="1963">
                  <c:v>51.14</c:v>
                </c:pt>
                <c:pt idx="1964">
                  <c:v>51.13</c:v>
                </c:pt>
                <c:pt idx="1965">
                  <c:v>51.13</c:v>
                </c:pt>
                <c:pt idx="1966">
                  <c:v>51.12</c:v>
                </c:pt>
                <c:pt idx="1967">
                  <c:v>51.12</c:v>
                </c:pt>
                <c:pt idx="1968">
                  <c:v>51.11</c:v>
                </c:pt>
                <c:pt idx="1969">
                  <c:v>51.11</c:v>
                </c:pt>
                <c:pt idx="1970">
                  <c:v>51.1</c:v>
                </c:pt>
                <c:pt idx="1971">
                  <c:v>51.1</c:v>
                </c:pt>
                <c:pt idx="1972">
                  <c:v>51.1</c:v>
                </c:pt>
                <c:pt idx="1973">
                  <c:v>51.09</c:v>
                </c:pt>
                <c:pt idx="1974">
                  <c:v>51.09</c:v>
                </c:pt>
                <c:pt idx="1975">
                  <c:v>51.08</c:v>
                </c:pt>
                <c:pt idx="1976">
                  <c:v>51.08</c:v>
                </c:pt>
                <c:pt idx="1977">
                  <c:v>51.07</c:v>
                </c:pt>
                <c:pt idx="1978">
                  <c:v>51.07</c:v>
                </c:pt>
                <c:pt idx="1979">
                  <c:v>51.06</c:v>
                </c:pt>
                <c:pt idx="1980">
                  <c:v>51.06</c:v>
                </c:pt>
                <c:pt idx="1981">
                  <c:v>51.05</c:v>
                </c:pt>
                <c:pt idx="1982">
                  <c:v>51.05</c:v>
                </c:pt>
                <c:pt idx="1983">
                  <c:v>51.04</c:v>
                </c:pt>
                <c:pt idx="1984">
                  <c:v>51.04</c:v>
                </c:pt>
                <c:pt idx="1985">
                  <c:v>51.03</c:v>
                </c:pt>
                <c:pt idx="1986">
                  <c:v>51.03</c:v>
                </c:pt>
                <c:pt idx="1987">
                  <c:v>51.02</c:v>
                </c:pt>
                <c:pt idx="1988">
                  <c:v>51.02</c:v>
                </c:pt>
                <c:pt idx="1989">
                  <c:v>51.01</c:v>
                </c:pt>
                <c:pt idx="1990">
                  <c:v>51.01</c:v>
                </c:pt>
                <c:pt idx="1991">
                  <c:v>51</c:v>
                </c:pt>
                <c:pt idx="1992">
                  <c:v>51</c:v>
                </c:pt>
                <c:pt idx="1993">
                  <c:v>50.99</c:v>
                </c:pt>
                <c:pt idx="1994">
                  <c:v>50.99</c:v>
                </c:pt>
                <c:pt idx="1995">
                  <c:v>50.98</c:v>
                </c:pt>
                <c:pt idx="1996">
                  <c:v>50.98</c:v>
                </c:pt>
                <c:pt idx="1997">
                  <c:v>50.97</c:v>
                </c:pt>
                <c:pt idx="1998">
                  <c:v>50.97</c:v>
                </c:pt>
                <c:pt idx="1999">
                  <c:v>50.96</c:v>
                </c:pt>
                <c:pt idx="2000">
                  <c:v>50.96</c:v>
                </c:pt>
                <c:pt idx="2001">
                  <c:v>50.95</c:v>
                </c:pt>
                <c:pt idx="2002">
                  <c:v>50.95</c:v>
                </c:pt>
                <c:pt idx="2003">
                  <c:v>50.94</c:v>
                </c:pt>
                <c:pt idx="2004">
                  <c:v>50.94</c:v>
                </c:pt>
                <c:pt idx="2005">
                  <c:v>50.93</c:v>
                </c:pt>
                <c:pt idx="2006">
                  <c:v>50.93</c:v>
                </c:pt>
                <c:pt idx="2007">
                  <c:v>50.92</c:v>
                </c:pt>
                <c:pt idx="2008">
                  <c:v>50.92</c:v>
                </c:pt>
                <c:pt idx="2009">
                  <c:v>50.91</c:v>
                </c:pt>
                <c:pt idx="2010">
                  <c:v>50.91</c:v>
                </c:pt>
                <c:pt idx="2011">
                  <c:v>50.9</c:v>
                </c:pt>
                <c:pt idx="2012">
                  <c:v>50.9</c:v>
                </c:pt>
                <c:pt idx="2013">
                  <c:v>50.89</c:v>
                </c:pt>
                <c:pt idx="2014">
                  <c:v>50.89</c:v>
                </c:pt>
                <c:pt idx="2015">
                  <c:v>50.88</c:v>
                </c:pt>
                <c:pt idx="2016">
                  <c:v>50.88</c:v>
                </c:pt>
                <c:pt idx="2017">
                  <c:v>50.87</c:v>
                </c:pt>
                <c:pt idx="2018">
                  <c:v>50.86</c:v>
                </c:pt>
                <c:pt idx="2019">
                  <c:v>50.86</c:v>
                </c:pt>
                <c:pt idx="2020">
                  <c:v>50.85</c:v>
                </c:pt>
                <c:pt idx="2021">
                  <c:v>50.85</c:v>
                </c:pt>
                <c:pt idx="2022">
                  <c:v>50.84</c:v>
                </c:pt>
                <c:pt idx="2023">
                  <c:v>50.84</c:v>
                </c:pt>
                <c:pt idx="2024">
                  <c:v>50.83</c:v>
                </c:pt>
                <c:pt idx="2025">
                  <c:v>50.83</c:v>
                </c:pt>
                <c:pt idx="2026">
                  <c:v>50.82</c:v>
                </c:pt>
                <c:pt idx="2027">
                  <c:v>50.82</c:v>
                </c:pt>
                <c:pt idx="2028">
                  <c:v>50.81</c:v>
                </c:pt>
                <c:pt idx="2029">
                  <c:v>50.8</c:v>
                </c:pt>
                <c:pt idx="2030">
                  <c:v>50.8</c:v>
                </c:pt>
                <c:pt idx="2031">
                  <c:v>50.79</c:v>
                </c:pt>
                <c:pt idx="2032">
                  <c:v>50.79</c:v>
                </c:pt>
                <c:pt idx="2033">
                  <c:v>50.78</c:v>
                </c:pt>
                <c:pt idx="2034">
                  <c:v>50.78</c:v>
                </c:pt>
                <c:pt idx="2035">
                  <c:v>50.77</c:v>
                </c:pt>
                <c:pt idx="2036">
                  <c:v>50.76</c:v>
                </c:pt>
                <c:pt idx="2037">
                  <c:v>50.76</c:v>
                </c:pt>
                <c:pt idx="2038">
                  <c:v>50.75</c:v>
                </c:pt>
                <c:pt idx="2039">
                  <c:v>50.75</c:v>
                </c:pt>
                <c:pt idx="2040">
                  <c:v>50.74</c:v>
                </c:pt>
                <c:pt idx="2041">
                  <c:v>50.74</c:v>
                </c:pt>
                <c:pt idx="2042">
                  <c:v>50.73</c:v>
                </c:pt>
                <c:pt idx="2043">
                  <c:v>50.72</c:v>
                </c:pt>
                <c:pt idx="2044">
                  <c:v>50.72</c:v>
                </c:pt>
                <c:pt idx="2045">
                  <c:v>50.71</c:v>
                </c:pt>
                <c:pt idx="2046">
                  <c:v>50.71</c:v>
                </c:pt>
                <c:pt idx="2047">
                  <c:v>50.7</c:v>
                </c:pt>
                <c:pt idx="2048">
                  <c:v>50.7</c:v>
                </c:pt>
                <c:pt idx="2049">
                  <c:v>50.69</c:v>
                </c:pt>
                <c:pt idx="2050">
                  <c:v>50.68</c:v>
                </c:pt>
                <c:pt idx="2051">
                  <c:v>50.68</c:v>
                </c:pt>
                <c:pt idx="2052">
                  <c:v>50.67</c:v>
                </c:pt>
                <c:pt idx="2053">
                  <c:v>50.67</c:v>
                </c:pt>
                <c:pt idx="2054">
                  <c:v>50.66</c:v>
                </c:pt>
                <c:pt idx="2055">
                  <c:v>50.65</c:v>
                </c:pt>
                <c:pt idx="2056">
                  <c:v>50.65</c:v>
                </c:pt>
                <c:pt idx="2057">
                  <c:v>50.64</c:v>
                </c:pt>
                <c:pt idx="2058">
                  <c:v>50.64</c:v>
                </c:pt>
                <c:pt idx="2059">
                  <c:v>50.63</c:v>
                </c:pt>
                <c:pt idx="2060">
                  <c:v>50.62</c:v>
                </c:pt>
                <c:pt idx="2061">
                  <c:v>50.62</c:v>
                </c:pt>
                <c:pt idx="2062">
                  <c:v>50.61</c:v>
                </c:pt>
                <c:pt idx="2063">
                  <c:v>50.61</c:v>
                </c:pt>
                <c:pt idx="2064">
                  <c:v>50.6</c:v>
                </c:pt>
                <c:pt idx="2065">
                  <c:v>50.59</c:v>
                </c:pt>
                <c:pt idx="2066">
                  <c:v>50.59</c:v>
                </c:pt>
                <c:pt idx="2067">
                  <c:v>50.58</c:v>
                </c:pt>
                <c:pt idx="2068">
                  <c:v>50.58</c:v>
                </c:pt>
                <c:pt idx="2069">
                  <c:v>50.57</c:v>
                </c:pt>
                <c:pt idx="2070">
                  <c:v>50.56</c:v>
                </c:pt>
                <c:pt idx="2071">
                  <c:v>50.56</c:v>
                </c:pt>
                <c:pt idx="2072">
                  <c:v>50.55</c:v>
                </c:pt>
                <c:pt idx="2073">
                  <c:v>50.54</c:v>
                </c:pt>
                <c:pt idx="2074">
                  <c:v>50.54</c:v>
                </c:pt>
                <c:pt idx="2075">
                  <c:v>50.53</c:v>
                </c:pt>
                <c:pt idx="2076">
                  <c:v>50.53</c:v>
                </c:pt>
                <c:pt idx="2077">
                  <c:v>50.52</c:v>
                </c:pt>
                <c:pt idx="2078">
                  <c:v>50.51</c:v>
                </c:pt>
                <c:pt idx="2079">
                  <c:v>50.51</c:v>
                </c:pt>
                <c:pt idx="2080">
                  <c:v>50.5</c:v>
                </c:pt>
                <c:pt idx="2081">
                  <c:v>50.5</c:v>
                </c:pt>
                <c:pt idx="2082">
                  <c:v>50.49</c:v>
                </c:pt>
                <c:pt idx="2083">
                  <c:v>50.48</c:v>
                </c:pt>
                <c:pt idx="2084">
                  <c:v>50.48</c:v>
                </c:pt>
                <c:pt idx="2085">
                  <c:v>50.47</c:v>
                </c:pt>
                <c:pt idx="2086">
                  <c:v>50.46</c:v>
                </c:pt>
                <c:pt idx="2087">
                  <c:v>50.46</c:v>
                </c:pt>
                <c:pt idx="2088">
                  <c:v>50.45</c:v>
                </c:pt>
                <c:pt idx="2089">
                  <c:v>50.45</c:v>
                </c:pt>
                <c:pt idx="2090">
                  <c:v>50.44</c:v>
                </c:pt>
                <c:pt idx="2091">
                  <c:v>50.43</c:v>
                </c:pt>
                <c:pt idx="2092">
                  <c:v>50.43</c:v>
                </c:pt>
                <c:pt idx="2093">
                  <c:v>50.42</c:v>
                </c:pt>
                <c:pt idx="2094">
                  <c:v>50.41</c:v>
                </c:pt>
                <c:pt idx="2095">
                  <c:v>50.41</c:v>
                </c:pt>
                <c:pt idx="2096">
                  <c:v>50.4</c:v>
                </c:pt>
                <c:pt idx="2097">
                  <c:v>50.39</c:v>
                </c:pt>
                <c:pt idx="2098">
                  <c:v>50.39</c:v>
                </c:pt>
                <c:pt idx="2099">
                  <c:v>50.38</c:v>
                </c:pt>
                <c:pt idx="2100">
                  <c:v>50.38</c:v>
                </c:pt>
                <c:pt idx="2101">
                  <c:v>50.37</c:v>
                </c:pt>
                <c:pt idx="2102">
                  <c:v>50.36</c:v>
                </c:pt>
                <c:pt idx="2103">
                  <c:v>50.36</c:v>
                </c:pt>
                <c:pt idx="2104">
                  <c:v>50.35</c:v>
                </c:pt>
                <c:pt idx="2105">
                  <c:v>50.34</c:v>
                </c:pt>
                <c:pt idx="2106">
                  <c:v>50.34</c:v>
                </c:pt>
                <c:pt idx="2107">
                  <c:v>50.33</c:v>
                </c:pt>
                <c:pt idx="2108">
                  <c:v>50.32</c:v>
                </c:pt>
                <c:pt idx="2109">
                  <c:v>50.32</c:v>
                </c:pt>
                <c:pt idx="2110">
                  <c:v>50.31</c:v>
                </c:pt>
                <c:pt idx="2111">
                  <c:v>50.3</c:v>
                </c:pt>
                <c:pt idx="2112">
                  <c:v>50.3</c:v>
                </c:pt>
                <c:pt idx="2113">
                  <c:v>50.29</c:v>
                </c:pt>
                <c:pt idx="2114">
                  <c:v>50.28</c:v>
                </c:pt>
                <c:pt idx="2115">
                  <c:v>50.28</c:v>
                </c:pt>
                <c:pt idx="2116">
                  <c:v>50.27</c:v>
                </c:pt>
                <c:pt idx="2117">
                  <c:v>50.27</c:v>
                </c:pt>
                <c:pt idx="2118">
                  <c:v>50.26</c:v>
                </c:pt>
                <c:pt idx="2119">
                  <c:v>50.25</c:v>
                </c:pt>
                <c:pt idx="2120">
                  <c:v>50.25</c:v>
                </c:pt>
                <c:pt idx="2121">
                  <c:v>50.24</c:v>
                </c:pt>
                <c:pt idx="2122">
                  <c:v>50.23</c:v>
                </c:pt>
                <c:pt idx="2123">
                  <c:v>50.23</c:v>
                </c:pt>
                <c:pt idx="2124">
                  <c:v>50.22</c:v>
                </c:pt>
                <c:pt idx="2125">
                  <c:v>50.21</c:v>
                </c:pt>
                <c:pt idx="2126">
                  <c:v>50.21</c:v>
                </c:pt>
                <c:pt idx="2127">
                  <c:v>50.2</c:v>
                </c:pt>
                <c:pt idx="2128">
                  <c:v>50.19</c:v>
                </c:pt>
                <c:pt idx="2129">
                  <c:v>50.19</c:v>
                </c:pt>
                <c:pt idx="2130">
                  <c:v>50.18</c:v>
                </c:pt>
                <c:pt idx="2131">
                  <c:v>50.17</c:v>
                </c:pt>
                <c:pt idx="2132">
                  <c:v>50.17</c:v>
                </c:pt>
                <c:pt idx="2133">
                  <c:v>50.16</c:v>
                </c:pt>
                <c:pt idx="2134">
                  <c:v>50.15</c:v>
                </c:pt>
                <c:pt idx="2135">
                  <c:v>50.15</c:v>
                </c:pt>
                <c:pt idx="2136">
                  <c:v>50.14</c:v>
                </c:pt>
                <c:pt idx="2137">
                  <c:v>50.13</c:v>
                </c:pt>
                <c:pt idx="2138">
                  <c:v>50.13</c:v>
                </c:pt>
                <c:pt idx="2139">
                  <c:v>50.12</c:v>
                </c:pt>
                <c:pt idx="2140">
                  <c:v>50.11</c:v>
                </c:pt>
                <c:pt idx="2141">
                  <c:v>50.11</c:v>
                </c:pt>
                <c:pt idx="2142">
                  <c:v>50.1</c:v>
                </c:pt>
                <c:pt idx="2143">
                  <c:v>50.1</c:v>
                </c:pt>
                <c:pt idx="2144">
                  <c:v>50.09</c:v>
                </c:pt>
                <c:pt idx="2145">
                  <c:v>50.08</c:v>
                </c:pt>
                <c:pt idx="2146">
                  <c:v>50.08</c:v>
                </c:pt>
                <c:pt idx="2147">
                  <c:v>50.07</c:v>
                </c:pt>
                <c:pt idx="2148">
                  <c:v>50.06</c:v>
                </c:pt>
                <c:pt idx="2149">
                  <c:v>50.06</c:v>
                </c:pt>
                <c:pt idx="2150">
                  <c:v>50.05</c:v>
                </c:pt>
                <c:pt idx="2151">
                  <c:v>50.04</c:v>
                </c:pt>
                <c:pt idx="2152">
                  <c:v>50.04</c:v>
                </c:pt>
                <c:pt idx="2153">
                  <c:v>50.03</c:v>
                </c:pt>
                <c:pt idx="2154">
                  <c:v>50.02</c:v>
                </c:pt>
                <c:pt idx="2155">
                  <c:v>50.02</c:v>
                </c:pt>
                <c:pt idx="2156">
                  <c:v>50.01</c:v>
                </c:pt>
                <c:pt idx="2157">
                  <c:v>50</c:v>
                </c:pt>
                <c:pt idx="2158">
                  <c:v>50</c:v>
                </c:pt>
                <c:pt idx="2159">
                  <c:v>49.99</c:v>
                </c:pt>
                <c:pt idx="2160">
                  <c:v>49.98</c:v>
                </c:pt>
                <c:pt idx="2161">
                  <c:v>49.98</c:v>
                </c:pt>
                <c:pt idx="2162">
                  <c:v>49.97</c:v>
                </c:pt>
                <c:pt idx="2163">
                  <c:v>49.96</c:v>
                </c:pt>
                <c:pt idx="2164">
                  <c:v>49.96</c:v>
                </c:pt>
                <c:pt idx="2165">
                  <c:v>49.95</c:v>
                </c:pt>
                <c:pt idx="2166">
                  <c:v>49.94</c:v>
                </c:pt>
                <c:pt idx="2167">
                  <c:v>49.94</c:v>
                </c:pt>
                <c:pt idx="2168">
                  <c:v>49.93</c:v>
                </c:pt>
                <c:pt idx="2169">
                  <c:v>49.92</c:v>
                </c:pt>
                <c:pt idx="2170">
                  <c:v>49.92</c:v>
                </c:pt>
                <c:pt idx="2171">
                  <c:v>49.91</c:v>
                </c:pt>
                <c:pt idx="2172">
                  <c:v>49.9</c:v>
                </c:pt>
                <c:pt idx="2173">
                  <c:v>49.9</c:v>
                </c:pt>
                <c:pt idx="2174">
                  <c:v>49.89</c:v>
                </c:pt>
                <c:pt idx="2175">
                  <c:v>49.88</c:v>
                </c:pt>
                <c:pt idx="2176">
                  <c:v>49.88</c:v>
                </c:pt>
                <c:pt idx="2177">
                  <c:v>49.87</c:v>
                </c:pt>
                <c:pt idx="2178">
                  <c:v>49.86</c:v>
                </c:pt>
                <c:pt idx="2179">
                  <c:v>49.86</c:v>
                </c:pt>
                <c:pt idx="2180">
                  <c:v>49.85</c:v>
                </c:pt>
                <c:pt idx="2181">
                  <c:v>49.84</c:v>
                </c:pt>
                <c:pt idx="2182">
                  <c:v>49.84</c:v>
                </c:pt>
                <c:pt idx="2183">
                  <c:v>49.83</c:v>
                </c:pt>
                <c:pt idx="2184">
                  <c:v>49.82</c:v>
                </c:pt>
                <c:pt idx="2185">
                  <c:v>49.82</c:v>
                </c:pt>
                <c:pt idx="2186">
                  <c:v>49.81</c:v>
                </c:pt>
                <c:pt idx="2187">
                  <c:v>49.81</c:v>
                </c:pt>
                <c:pt idx="2188">
                  <c:v>49.8</c:v>
                </c:pt>
                <c:pt idx="2189">
                  <c:v>49.79</c:v>
                </c:pt>
                <c:pt idx="2190">
                  <c:v>49.79</c:v>
                </c:pt>
                <c:pt idx="2191">
                  <c:v>49.78</c:v>
                </c:pt>
                <c:pt idx="2192">
                  <c:v>49.77</c:v>
                </c:pt>
                <c:pt idx="2193">
                  <c:v>49.77</c:v>
                </c:pt>
                <c:pt idx="2194">
                  <c:v>49.76</c:v>
                </c:pt>
                <c:pt idx="2195">
                  <c:v>49.75</c:v>
                </c:pt>
                <c:pt idx="2196">
                  <c:v>49.75</c:v>
                </c:pt>
                <c:pt idx="2197">
                  <c:v>49.74</c:v>
                </c:pt>
                <c:pt idx="2198">
                  <c:v>49.73</c:v>
                </c:pt>
                <c:pt idx="2199">
                  <c:v>49.73</c:v>
                </c:pt>
                <c:pt idx="2200">
                  <c:v>49.72</c:v>
                </c:pt>
                <c:pt idx="2201">
                  <c:v>49.71</c:v>
                </c:pt>
                <c:pt idx="2202">
                  <c:v>49.71</c:v>
                </c:pt>
                <c:pt idx="2203">
                  <c:v>49.7</c:v>
                </c:pt>
                <c:pt idx="2204">
                  <c:v>49.69</c:v>
                </c:pt>
                <c:pt idx="2205">
                  <c:v>49.69</c:v>
                </c:pt>
                <c:pt idx="2206">
                  <c:v>49.68</c:v>
                </c:pt>
                <c:pt idx="2207">
                  <c:v>49.68</c:v>
                </c:pt>
                <c:pt idx="2208">
                  <c:v>49.67</c:v>
                </c:pt>
                <c:pt idx="2209">
                  <c:v>49.66</c:v>
                </c:pt>
                <c:pt idx="2210">
                  <c:v>49.66</c:v>
                </c:pt>
                <c:pt idx="2211">
                  <c:v>49.65</c:v>
                </c:pt>
                <c:pt idx="2212">
                  <c:v>49.64</c:v>
                </c:pt>
                <c:pt idx="2213">
                  <c:v>49.64</c:v>
                </c:pt>
                <c:pt idx="2214">
                  <c:v>49.63</c:v>
                </c:pt>
                <c:pt idx="2215">
                  <c:v>49.62</c:v>
                </c:pt>
                <c:pt idx="2216">
                  <c:v>49.62</c:v>
                </c:pt>
                <c:pt idx="2217">
                  <c:v>49.61</c:v>
                </c:pt>
                <c:pt idx="2218">
                  <c:v>49.6</c:v>
                </c:pt>
                <c:pt idx="2219">
                  <c:v>49.6</c:v>
                </c:pt>
                <c:pt idx="2220">
                  <c:v>49.59</c:v>
                </c:pt>
                <c:pt idx="2221">
                  <c:v>49.59</c:v>
                </c:pt>
                <c:pt idx="2222">
                  <c:v>49.58</c:v>
                </c:pt>
                <c:pt idx="2223">
                  <c:v>49.57</c:v>
                </c:pt>
                <c:pt idx="2224">
                  <c:v>49.57</c:v>
                </c:pt>
                <c:pt idx="2225">
                  <c:v>49.56</c:v>
                </c:pt>
                <c:pt idx="2226">
                  <c:v>49.55</c:v>
                </c:pt>
                <c:pt idx="2227">
                  <c:v>49.55</c:v>
                </c:pt>
                <c:pt idx="2228">
                  <c:v>49.54</c:v>
                </c:pt>
                <c:pt idx="2229">
                  <c:v>49.53</c:v>
                </c:pt>
                <c:pt idx="2230">
                  <c:v>49.53</c:v>
                </c:pt>
                <c:pt idx="2231">
                  <c:v>49.52</c:v>
                </c:pt>
                <c:pt idx="2232">
                  <c:v>49.52</c:v>
                </c:pt>
                <c:pt idx="2233">
                  <c:v>49.51</c:v>
                </c:pt>
                <c:pt idx="2234">
                  <c:v>49.5</c:v>
                </c:pt>
                <c:pt idx="2235">
                  <c:v>49.5</c:v>
                </c:pt>
                <c:pt idx="2236">
                  <c:v>49.49</c:v>
                </c:pt>
                <c:pt idx="2237">
                  <c:v>49.48</c:v>
                </c:pt>
                <c:pt idx="2238">
                  <c:v>49.48</c:v>
                </c:pt>
                <c:pt idx="2239">
                  <c:v>49.47</c:v>
                </c:pt>
                <c:pt idx="2240">
                  <c:v>49.47</c:v>
                </c:pt>
                <c:pt idx="2241">
                  <c:v>49.46</c:v>
                </c:pt>
                <c:pt idx="2242">
                  <c:v>49.45</c:v>
                </c:pt>
                <c:pt idx="2243">
                  <c:v>49.45</c:v>
                </c:pt>
                <c:pt idx="2244">
                  <c:v>49.44</c:v>
                </c:pt>
                <c:pt idx="2245">
                  <c:v>49.44</c:v>
                </c:pt>
                <c:pt idx="2246">
                  <c:v>49.43</c:v>
                </c:pt>
                <c:pt idx="2247">
                  <c:v>49.42</c:v>
                </c:pt>
                <c:pt idx="2248">
                  <c:v>49.42</c:v>
                </c:pt>
                <c:pt idx="2249">
                  <c:v>49.41</c:v>
                </c:pt>
                <c:pt idx="2250">
                  <c:v>49.4</c:v>
                </c:pt>
                <c:pt idx="2251">
                  <c:v>49.4</c:v>
                </c:pt>
                <c:pt idx="2252">
                  <c:v>49.39</c:v>
                </c:pt>
                <c:pt idx="2253">
                  <c:v>49.39</c:v>
                </c:pt>
                <c:pt idx="2254">
                  <c:v>49.38</c:v>
                </c:pt>
                <c:pt idx="2255">
                  <c:v>49.37</c:v>
                </c:pt>
                <c:pt idx="2256">
                  <c:v>49.37</c:v>
                </c:pt>
                <c:pt idx="2257">
                  <c:v>49.36</c:v>
                </c:pt>
                <c:pt idx="2258">
                  <c:v>49.36</c:v>
                </c:pt>
                <c:pt idx="2259">
                  <c:v>49.35</c:v>
                </c:pt>
                <c:pt idx="2260">
                  <c:v>49.34</c:v>
                </c:pt>
                <c:pt idx="2261">
                  <c:v>49.34</c:v>
                </c:pt>
                <c:pt idx="2262">
                  <c:v>49.33</c:v>
                </c:pt>
                <c:pt idx="2263">
                  <c:v>49.33</c:v>
                </c:pt>
                <c:pt idx="2264">
                  <c:v>49.32</c:v>
                </c:pt>
                <c:pt idx="2265">
                  <c:v>49.32</c:v>
                </c:pt>
                <c:pt idx="2266">
                  <c:v>49.31</c:v>
                </c:pt>
                <c:pt idx="2267">
                  <c:v>49.3</c:v>
                </c:pt>
                <c:pt idx="2268">
                  <c:v>49.3</c:v>
                </c:pt>
                <c:pt idx="2269">
                  <c:v>49.29</c:v>
                </c:pt>
                <c:pt idx="2270">
                  <c:v>49.29</c:v>
                </c:pt>
                <c:pt idx="2271">
                  <c:v>49.28</c:v>
                </c:pt>
                <c:pt idx="2272">
                  <c:v>49.27</c:v>
                </c:pt>
                <c:pt idx="2273">
                  <c:v>49.27</c:v>
                </c:pt>
                <c:pt idx="2274">
                  <c:v>49.26</c:v>
                </c:pt>
                <c:pt idx="2275">
                  <c:v>49.26</c:v>
                </c:pt>
                <c:pt idx="2276">
                  <c:v>49.25</c:v>
                </c:pt>
                <c:pt idx="2277">
                  <c:v>49.25</c:v>
                </c:pt>
                <c:pt idx="2278">
                  <c:v>49.24</c:v>
                </c:pt>
                <c:pt idx="2279">
                  <c:v>49.23</c:v>
                </c:pt>
                <c:pt idx="2280">
                  <c:v>49.23</c:v>
                </c:pt>
                <c:pt idx="2281">
                  <c:v>49.22</c:v>
                </c:pt>
                <c:pt idx="2282">
                  <c:v>49.22</c:v>
                </c:pt>
                <c:pt idx="2283">
                  <c:v>49.21</c:v>
                </c:pt>
                <c:pt idx="2284">
                  <c:v>49.21</c:v>
                </c:pt>
                <c:pt idx="2285">
                  <c:v>49.2</c:v>
                </c:pt>
                <c:pt idx="2286">
                  <c:v>49.19</c:v>
                </c:pt>
                <c:pt idx="2287">
                  <c:v>49.19</c:v>
                </c:pt>
                <c:pt idx="2288">
                  <c:v>49.18</c:v>
                </c:pt>
                <c:pt idx="2289">
                  <c:v>49.18</c:v>
                </c:pt>
                <c:pt idx="2290">
                  <c:v>49.17</c:v>
                </c:pt>
                <c:pt idx="2291">
                  <c:v>49.17</c:v>
                </c:pt>
                <c:pt idx="2292">
                  <c:v>49.16</c:v>
                </c:pt>
                <c:pt idx="2293">
                  <c:v>49.16</c:v>
                </c:pt>
                <c:pt idx="2294">
                  <c:v>49.15</c:v>
                </c:pt>
                <c:pt idx="2295">
                  <c:v>49.14</c:v>
                </c:pt>
                <c:pt idx="2296">
                  <c:v>49.14</c:v>
                </c:pt>
                <c:pt idx="2297">
                  <c:v>49.13</c:v>
                </c:pt>
                <c:pt idx="2298">
                  <c:v>49.13</c:v>
                </c:pt>
                <c:pt idx="2299">
                  <c:v>49.12</c:v>
                </c:pt>
                <c:pt idx="2300">
                  <c:v>49.12</c:v>
                </c:pt>
                <c:pt idx="2301">
                  <c:v>49.11</c:v>
                </c:pt>
                <c:pt idx="2302">
                  <c:v>49.11</c:v>
                </c:pt>
                <c:pt idx="2303">
                  <c:v>49.1</c:v>
                </c:pt>
                <c:pt idx="2304">
                  <c:v>49.1</c:v>
                </c:pt>
                <c:pt idx="2305">
                  <c:v>49.09</c:v>
                </c:pt>
                <c:pt idx="2306">
                  <c:v>49.09</c:v>
                </c:pt>
                <c:pt idx="2307">
                  <c:v>49.08</c:v>
                </c:pt>
                <c:pt idx="2308">
                  <c:v>49.08</c:v>
                </c:pt>
                <c:pt idx="2309">
                  <c:v>49.07</c:v>
                </c:pt>
                <c:pt idx="2310">
                  <c:v>49.07</c:v>
                </c:pt>
                <c:pt idx="2311">
                  <c:v>49.06</c:v>
                </c:pt>
                <c:pt idx="2312">
                  <c:v>49.05</c:v>
                </c:pt>
                <c:pt idx="2313">
                  <c:v>49.05</c:v>
                </c:pt>
                <c:pt idx="2314">
                  <c:v>49.04</c:v>
                </c:pt>
                <c:pt idx="2315">
                  <c:v>49.04</c:v>
                </c:pt>
                <c:pt idx="2316">
                  <c:v>49.03</c:v>
                </c:pt>
                <c:pt idx="2317">
                  <c:v>49.03</c:v>
                </c:pt>
                <c:pt idx="2318">
                  <c:v>49.02</c:v>
                </c:pt>
                <c:pt idx="2319">
                  <c:v>49.02</c:v>
                </c:pt>
                <c:pt idx="2320">
                  <c:v>49.01</c:v>
                </c:pt>
                <c:pt idx="2321">
                  <c:v>49.01</c:v>
                </c:pt>
                <c:pt idx="2322">
                  <c:v>49</c:v>
                </c:pt>
                <c:pt idx="2323">
                  <c:v>49</c:v>
                </c:pt>
                <c:pt idx="2324">
                  <c:v>48.99</c:v>
                </c:pt>
                <c:pt idx="2325">
                  <c:v>48.99</c:v>
                </c:pt>
                <c:pt idx="2326">
                  <c:v>48.98</c:v>
                </c:pt>
                <c:pt idx="2327">
                  <c:v>48.98</c:v>
                </c:pt>
                <c:pt idx="2328">
                  <c:v>48.97</c:v>
                </c:pt>
                <c:pt idx="2329">
                  <c:v>48.97</c:v>
                </c:pt>
                <c:pt idx="2330">
                  <c:v>48.97</c:v>
                </c:pt>
                <c:pt idx="2331">
                  <c:v>48.96</c:v>
                </c:pt>
                <c:pt idx="2332">
                  <c:v>48.96</c:v>
                </c:pt>
                <c:pt idx="2333">
                  <c:v>48.95</c:v>
                </c:pt>
                <c:pt idx="2334">
                  <c:v>48.95</c:v>
                </c:pt>
                <c:pt idx="2335">
                  <c:v>48.94</c:v>
                </c:pt>
                <c:pt idx="2336">
                  <c:v>48.94</c:v>
                </c:pt>
                <c:pt idx="2337">
                  <c:v>48.93</c:v>
                </c:pt>
                <c:pt idx="2338">
                  <c:v>48.93</c:v>
                </c:pt>
                <c:pt idx="2339">
                  <c:v>48.92</c:v>
                </c:pt>
                <c:pt idx="2340">
                  <c:v>48.92</c:v>
                </c:pt>
                <c:pt idx="2341">
                  <c:v>48.91</c:v>
                </c:pt>
                <c:pt idx="2342">
                  <c:v>48.91</c:v>
                </c:pt>
                <c:pt idx="2343">
                  <c:v>48.9</c:v>
                </c:pt>
                <c:pt idx="2344">
                  <c:v>48.9</c:v>
                </c:pt>
                <c:pt idx="2345">
                  <c:v>48.9</c:v>
                </c:pt>
                <c:pt idx="2346">
                  <c:v>48.89</c:v>
                </c:pt>
                <c:pt idx="2347">
                  <c:v>48.89</c:v>
                </c:pt>
                <c:pt idx="2348">
                  <c:v>48.88</c:v>
                </c:pt>
                <c:pt idx="2349">
                  <c:v>48.88</c:v>
                </c:pt>
                <c:pt idx="2350">
                  <c:v>48.87</c:v>
                </c:pt>
                <c:pt idx="2351">
                  <c:v>48.87</c:v>
                </c:pt>
                <c:pt idx="2352">
                  <c:v>48.86</c:v>
                </c:pt>
                <c:pt idx="2353">
                  <c:v>48.86</c:v>
                </c:pt>
                <c:pt idx="2354">
                  <c:v>48.86</c:v>
                </c:pt>
                <c:pt idx="2355">
                  <c:v>48.85</c:v>
                </c:pt>
                <c:pt idx="2356">
                  <c:v>48.85</c:v>
                </c:pt>
                <c:pt idx="2357">
                  <c:v>48.84</c:v>
                </c:pt>
                <c:pt idx="2358">
                  <c:v>48.84</c:v>
                </c:pt>
                <c:pt idx="2359">
                  <c:v>48.83</c:v>
                </c:pt>
                <c:pt idx="2360">
                  <c:v>48.83</c:v>
                </c:pt>
                <c:pt idx="2361">
                  <c:v>48.83</c:v>
                </c:pt>
                <c:pt idx="2362">
                  <c:v>48.82</c:v>
                </c:pt>
                <c:pt idx="2363">
                  <c:v>48.82</c:v>
                </c:pt>
                <c:pt idx="2364">
                  <c:v>48.81</c:v>
                </c:pt>
                <c:pt idx="2365">
                  <c:v>48.81</c:v>
                </c:pt>
                <c:pt idx="2366">
                  <c:v>48.81</c:v>
                </c:pt>
                <c:pt idx="2367">
                  <c:v>48.8</c:v>
                </c:pt>
                <c:pt idx="2368">
                  <c:v>48.8</c:v>
                </c:pt>
                <c:pt idx="2369">
                  <c:v>48.79</c:v>
                </c:pt>
                <c:pt idx="2370">
                  <c:v>48.79</c:v>
                </c:pt>
                <c:pt idx="2371">
                  <c:v>48.79</c:v>
                </c:pt>
                <c:pt idx="2372">
                  <c:v>48.78</c:v>
                </c:pt>
                <c:pt idx="2373">
                  <c:v>48.78</c:v>
                </c:pt>
                <c:pt idx="2374">
                  <c:v>48.77</c:v>
                </c:pt>
                <c:pt idx="2375">
                  <c:v>48.77</c:v>
                </c:pt>
                <c:pt idx="2376">
                  <c:v>48.77</c:v>
                </c:pt>
                <c:pt idx="2377">
                  <c:v>48.76</c:v>
                </c:pt>
                <c:pt idx="2378">
                  <c:v>48.76</c:v>
                </c:pt>
                <c:pt idx="2379">
                  <c:v>48.75</c:v>
                </c:pt>
                <c:pt idx="2380">
                  <c:v>48.75</c:v>
                </c:pt>
                <c:pt idx="2381">
                  <c:v>48.75</c:v>
                </c:pt>
                <c:pt idx="2382">
                  <c:v>48.74</c:v>
                </c:pt>
                <c:pt idx="2383">
                  <c:v>48.74</c:v>
                </c:pt>
                <c:pt idx="2384">
                  <c:v>48.74</c:v>
                </c:pt>
                <c:pt idx="2385">
                  <c:v>48.73</c:v>
                </c:pt>
                <c:pt idx="2386">
                  <c:v>48.73</c:v>
                </c:pt>
                <c:pt idx="2387">
                  <c:v>48.73</c:v>
                </c:pt>
                <c:pt idx="2388">
                  <c:v>48.72</c:v>
                </c:pt>
                <c:pt idx="2389">
                  <c:v>48.72</c:v>
                </c:pt>
                <c:pt idx="2390">
                  <c:v>48.71</c:v>
                </c:pt>
                <c:pt idx="2391">
                  <c:v>48.71</c:v>
                </c:pt>
                <c:pt idx="2392">
                  <c:v>48.71</c:v>
                </c:pt>
                <c:pt idx="2393">
                  <c:v>48.7</c:v>
                </c:pt>
                <c:pt idx="2394">
                  <c:v>48.7</c:v>
                </c:pt>
                <c:pt idx="2395">
                  <c:v>48.7</c:v>
                </c:pt>
                <c:pt idx="2396">
                  <c:v>48.69</c:v>
                </c:pt>
                <c:pt idx="2397">
                  <c:v>48.69</c:v>
                </c:pt>
                <c:pt idx="2398">
                  <c:v>48.69</c:v>
                </c:pt>
                <c:pt idx="2399">
                  <c:v>48.68</c:v>
                </c:pt>
                <c:pt idx="2400">
                  <c:v>48.68</c:v>
                </c:pt>
                <c:pt idx="2401">
                  <c:v>48.68</c:v>
                </c:pt>
                <c:pt idx="2402">
                  <c:v>48.67</c:v>
                </c:pt>
                <c:pt idx="2403">
                  <c:v>48.67</c:v>
                </c:pt>
                <c:pt idx="2404">
                  <c:v>48.67</c:v>
                </c:pt>
                <c:pt idx="2405">
                  <c:v>48.67</c:v>
                </c:pt>
                <c:pt idx="2406">
                  <c:v>48.66</c:v>
                </c:pt>
                <c:pt idx="2407">
                  <c:v>48.66</c:v>
                </c:pt>
                <c:pt idx="2408">
                  <c:v>48.66</c:v>
                </c:pt>
                <c:pt idx="2409">
                  <c:v>48.65</c:v>
                </c:pt>
                <c:pt idx="2410">
                  <c:v>48.65</c:v>
                </c:pt>
                <c:pt idx="2411">
                  <c:v>48.65</c:v>
                </c:pt>
                <c:pt idx="2412">
                  <c:v>48.64</c:v>
                </c:pt>
                <c:pt idx="2413">
                  <c:v>48.64</c:v>
                </c:pt>
                <c:pt idx="2414">
                  <c:v>48.64</c:v>
                </c:pt>
                <c:pt idx="2415">
                  <c:v>48.64</c:v>
                </c:pt>
                <c:pt idx="2416">
                  <c:v>48.63</c:v>
                </c:pt>
                <c:pt idx="2417">
                  <c:v>48.63</c:v>
                </c:pt>
                <c:pt idx="2418">
                  <c:v>48.63</c:v>
                </c:pt>
                <c:pt idx="2419">
                  <c:v>48.62</c:v>
                </c:pt>
                <c:pt idx="2420">
                  <c:v>48.62</c:v>
                </c:pt>
                <c:pt idx="2421">
                  <c:v>48.62</c:v>
                </c:pt>
                <c:pt idx="2422">
                  <c:v>48.62</c:v>
                </c:pt>
                <c:pt idx="2423">
                  <c:v>48.61</c:v>
                </c:pt>
                <c:pt idx="2424">
                  <c:v>48.61</c:v>
                </c:pt>
                <c:pt idx="2425">
                  <c:v>48.61</c:v>
                </c:pt>
                <c:pt idx="2426">
                  <c:v>48.61</c:v>
                </c:pt>
                <c:pt idx="2427">
                  <c:v>48.6</c:v>
                </c:pt>
                <c:pt idx="2428">
                  <c:v>48.6</c:v>
                </c:pt>
                <c:pt idx="2429">
                  <c:v>48.6</c:v>
                </c:pt>
                <c:pt idx="2430">
                  <c:v>48.6</c:v>
                </c:pt>
                <c:pt idx="2431">
                  <c:v>48.59</c:v>
                </c:pt>
                <c:pt idx="2432">
                  <c:v>48.59</c:v>
                </c:pt>
                <c:pt idx="2433">
                  <c:v>48.59</c:v>
                </c:pt>
                <c:pt idx="2434">
                  <c:v>48.59</c:v>
                </c:pt>
                <c:pt idx="2435">
                  <c:v>48.58</c:v>
                </c:pt>
                <c:pt idx="2436">
                  <c:v>48.58</c:v>
                </c:pt>
                <c:pt idx="2437">
                  <c:v>48.58</c:v>
                </c:pt>
                <c:pt idx="2438">
                  <c:v>48.58</c:v>
                </c:pt>
                <c:pt idx="2439">
                  <c:v>48.57</c:v>
                </c:pt>
                <c:pt idx="2440">
                  <c:v>48.57</c:v>
                </c:pt>
                <c:pt idx="2441">
                  <c:v>48.57</c:v>
                </c:pt>
                <c:pt idx="2442">
                  <c:v>48.57</c:v>
                </c:pt>
                <c:pt idx="2443">
                  <c:v>48.57</c:v>
                </c:pt>
                <c:pt idx="2444">
                  <c:v>48.56</c:v>
                </c:pt>
                <c:pt idx="2445">
                  <c:v>48.56</c:v>
                </c:pt>
                <c:pt idx="2446">
                  <c:v>48.56</c:v>
                </c:pt>
                <c:pt idx="2447">
                  <c:v>48.56</c:v>
                </c:pt>
                <c:pt idx="2448">
                  <c:v>48.56</c:v>
                </c:pt>
                <c:pt idx="2449">
                  <c:v>48.55</c:v>
                </c:pt>
                <c:pt idx="2450">
                  <c:v>48.55</c:v>
                </c:pt>
                <c:pt idx="2451">
                  <c:v>48.55</c:v>
                </c:pt>
                <c:pt idx="2452">
                  <c:v>48.55</c:v>
                </c:pt>
                <c:pt idx="2453">
                  <c:v>48.55</c:v>
                </c:pt>
                <c:pt idx="2454">
                  <c:v>48.54</c:v>
                </c:pt>
                <c:pt idx="2455">
                  <c:v>48.54</c:v>
                </c:pt>
                <c:pt idx="2456">
                  <c:v>48.54</c:v>
                </c:pt>
                <c:pt idx="2457">
                  <c:v>48.54</c:v>
                </c:pt>
                <c:pt idx="2458">
                  <c:v>48.54</c:v>
                </c:pt>
                <c:pt idx="2459">
                  <c:v>48.54</c:v>
                </c:pt>
                <c:pt idx="2460">
                  <c:v>48.53</c:v>
                </c:pt>
                <c:pt idx="2461">
                  <c:v>48.53</c:v>
                </c:pt>
                <c:pt idx="2462">
                  <c:v>48.53</c:v>
                </c:pt>
                <c:pt idx="2463">
                  <c:v>48.53</c:v>
                </c:pt>
                <c:pt idx="2464">
                  <c:v>48.53</c:v>
                </c:pt>
                <c:pt idx="2465">
                  <c:v>48.53</c:v>
                </c:pt>
                <c:pt idx="2466">
                  <c:v>48.53</c:v>
                </c:pt>
                <c:pt idx="2467">
                  <c:v>48.52</c:v>
                </c:pt>
                <c:pt idx="2468">
                  <c:v>48.52</c:v>
                </c:pt>
                <c:pt idx="2469">
                  <c:v>48.52</c:v>
                </c:pt>
                <c:pt idx="2470">
                  <c:v>48.52</c:v>
                </c:pt>
                <c:pt idx="2471">
                  <c:v>48.52</c:v>
                </c:pt>
                <c:pt idx="2472">
                  <c:v>48.52</c:v>
                </c:pt>
                <c:pt idx="2473">
                  <c:v>48.52</c:v>
                </c:pt>
                <c:pt idx="2474">
                  <c:v>48.51</c:v>
                </c:pt>
                <c:pt idx="2475">
                  <c:v>48.51</c:v>
                </c:pt>
                <c:pt idx="2476">
                  <c:v>48.51</c:v>
                </c:pt>
                <c:pt idx="2477">
                  <c:v>48.51</c:v>
                </c:pt>
                <c:pt idx="2478">
                  <c:v>48.51</c:v>
                </c:pt>
                <c:pt idx="2479">
                  <c:v>48.51</c:v>
                </c:pt>
                <c:pt idx="2480">
                  <c:v>48.51</c:v>
                </c:pt>
                <c:pt idx="2481">
                  <c:v>48.51</c:v>
                </c:pt>
                <c:pt idx="2482">
                  <c:v>48.51</c:v>
                </c:pt>
                <c:pt idx="2483">
                  <c:v>48.5</c:v>
                </c:pt>
                <c:pt idx="2484">
                  <c:v>48.5</c:v>
                </c:pt>
                <c:pt idx="2485">
                  <c:v>48.5</c:v>
                </c:pt>
                <c:pt idx="2486">
                  <c:v>48.5</c:v>
                </c:pt>
                <c:pt idx="2487">
                  <c:v>48.5</c:v>
                </c:pt>
                <c:pt idx="2488">
                  <c:v>48.5</c:v>
                </c:pt>
                <c:pt idx="2489">
                  <c:v>48.5</c:v>
                </c:pt>
                <c:pt idx="2490">
                  <c:v>48.5</c:v>
                </c:pt>
                <c:pt idx="2491">
                  <c:v>48.5</c:v>
                </c:pt>
                <c:pt idx="2492">
                  <c:v>48.5</c:v>
                </c:pt>
                <c:pt idx="2493">
                  <c:v>48.5</c:v>
                </c:pt>
                <c:pt idx="2494">
                  <c:v>48.5</c:v>
                </c:pt>
                <c:pt idx="2495">
                  <c:v>48.5</c:v>
                </c:pt>
                <c:pt idx="2496">
                  <c:v>48.49</c:v>
                </c:pt>
                <c:pt idx="2497">
                  <c:v>48.49</c:v>
                </c:pt>
                <c:pt idx="2498">
                  <c:v>48.49</c:v>
                </c:pt>
                <c:pt idx="2499">
                  <c:v>48.49</c:v>
                </c:pt>
                <c:pt idx="2500">
                  <c:v>48.49</c:v>
                </c:pt>
                <c:pt idx="2501">
                  <c:v>48.49</c:v>
                </c:pt>
                <c:pt idx="2502">
                  <c:v>48.49</c:v>
                </c:pt>
                <c:pt idx="2503">
                  <c:v>48.49</c:v>
                </c:pt>
                <c:pt idx="2504">
                  <c:v>48.49</c:v>
                </c:pt>
                <c:pt idx="2505">
                  <c:v>48.49</c:v>
                </c:pt>
                <c:pt idx="2506">
                  <c:v>48.49</c:v>
                </c:pt>
                <c:pt idx="2507">
                  <c:v>48.49</c:v>
                </c:pt>
                <c:pt idx="2508">
                  <c:v>48.49</c:v>
                </c:pt>
                <c:pt idx="2509">
                  <c:v>48.49</c:v>
                </c:pt>
                <c:pt idx="2510">
                  <c:v>48.49</c:v>
                </c:pt>
                <c:pt idx="2511">
                  <c:v>48.49</c:v>
                </c:pt>
                <c:pt idx="2512">
                  <c:v>48.49</c:v>
                </c:pt>
                <c:pt idx="2513">
                  <c:v>48.49</c:v>
                </c:pt>
                <c:pt idx="2514">
                  <c:v>48.49</c:v>
                </c:pt>
                <c:pt idx="2515">
                  <c:v>48.49</c:v>
                </c:pt>
                <c:pt idx="2516">
                  <c:v>48.49</c:v>
                </c:pt>
                <c:pt idx="2517">
                  <c:v>48.49</c:v>
                </c:pt>
                <c:pt idx="2518">
                  <c:v>48.49</c:v>
                </c:pt>
                <c:pt idx="2519">
                  <c:v>48.49</c:v>
                </c:pt>
                <c:pt idx="2520">
                  <c:v>48.49</c:v>
                </c:pt>
                <c:pt idx="2521">
                  <c:v>48.49</c:v>
                </c:pt>
                <c:pt idx="2522">
                  <c:v>48.49</c:v>
                </c:pt>
                <c:pt idx="2523">
                  <c:v>48.49</c:v>
                </c:pt>
                <c:pt idx="2524">
                  <c:v>48.49</c:v>
                </c:pt>
                <c:pt idx="2525">
                  <c:v>48.49</c:v>
                </c:pt>
                <c:pt idx="2526">
                  <c:v>48.49</c:v>
                </c:pt>
                <c:pt idx="2527">
                  <c:v>48.49</c:v>
                </c:pt>
                <c:pt idx="2528">
                  <c:v>48.49</c:v>
                </c:pt>
                <c:pt idx="2529">
                  <c:v>48.49</c:v>
                </c:pt>
                <c:pt idx="2530">
                  <c:v>48.49</c:v>
                </c:pt>
                <c:pt idx="2531">
                  <c:v>48.49</c:v>
                </c:pt>
                <c:pt idx="2532">
                  <c:v>48.49</c:v>
                </c:pt>
                <c:pt idx="2533">
                  <c:v>48.49</c:v>
                </c:pt>
                <c:pt idx="2534">
                  <c:v>48.49</c:v>
                </c:pt>
                <c:pt idx="2535">
                  <c:v>48.49</c:v>
                </c:pt>
                <c:pt idx="2536">
                  <c:v>48.49</c:v>
                </c:pt>
                <c:pt idx="2537">
                  <c:v>48.49</c:v>
                </c:pt>
                <c:pt idx="2538">
                  <c:v>48.49</c:v>
                </c:pt>
                <c:pt idx="2539">
                  <c:v>48.5</c:v>
                </c:pt>
                <c:pt idx="2540">
                  <c:v>48.5</c:v>
                </c:pt>
                <c:pt idx="2541">
                  <c:v>48.5</c:v>
                </c:pt>
                <c:pt idx="2542">
                  <c:v>48.5</c:v>
                </c:pt>
                <c:pt idx="2543">
                  <c:v>48.5</c:v>
                </c:pt>
                <c:pt idx="2544">
                  <c:v>48.5</c:v>
                </c:pt>
                <c:pt idx="2545">
                  <c:v>48.5</c:v>
                </c:pt>
                <c:pt idx="2546">
                  <c:v>48.5</c:v>
                </c:pt>
                <c:pt idx="2547">
                  <c:v>48.5</c:v>
                </c:pt>
                <c:pt idx="2548">
                  <c:v>48.5</c:v>
                </c:pt>
                <c:pt idx="2549">
                  <c:v>48.5</c:v>
                </c:pt>
                <c:pt idx="2550">
                  <c:v>48.5</c:v>
                </c:pt>
                <c:pt idx="2551">
                  <c:v>48.5</c:v>
                </c:pt>
                <c:pt idx="2552">
                  <c:v>48.51</c:v>
                </c:pt>
                <c:pt idx="2553">
                  <c:v>48.51</c:v>
                </c:pt>
                <c:pt idx="2554">
                  <c:v>48.51</c:v>
                </c:pt>
                <c:pt idx="2555">
                  <c:v>48.51</c:v>
                </c:pt>
                <c:pt idx="2556">
                  <c:v>48.51</c:v>
                </c:pt>
                <c:pt idx="2557">
                  <c:v>48.51</c:v>
                </c:pt>
                <c:pt idx="2558">
                  <c:v>48.51</c:v>
                </c:pt>
                <c:pt idx="2559">
                  <c:v>48.51</c:v>
                </c:pt>
                <c:pt idx="2560">
                  <c:v>48.51</c:v>
                </c:pt>
                <c:pt idx="2561">
                  <c:v>48.52</c:v>
                </c:pt>
                <c:pt idx="2562">
                  <c:v>48.52</c:v>
                </c:pt>
                <c:pt idx="2563">
                  <c:v>48.52</c:v>
                </c:pt>
                <c:pt idx="2564">
                  <c:v>48.52</c:v>
                </c:pt>
                <c:pt idx="2565">
                  <c:v>48.52</c:v>
                </c:pt>
                <c:pt idx="2566">
                  <c:v>48.52</c:v>
                </c:pt>
                <c:pt idx="2567">
                  <c:v>48.52</c:v>
                </c:pt>
                <c:pt idx="2568">
                  <c:v>48.53</c:v>
                </c:pt>
                <c:pt idx="2569">
                  <c:v>48.53</c:v>
                </c:pt>
                <c:pt idx="2570">
                  <c:v>48.53</c:v>
                </c:pt>
                <c:pt idx="2571">
                  <c:v>48.53</c:v>
                </c:pt>
                <c:pt idx="2572">
                  <c:v>48.53</c:v>
                </c:pt>
                <c:pt idx="2573">
                  <c:v>48.53</c:v>
                </c:pt>
                <c:pt idx="2574">
                  <c:v>48.53</c:v>
                </c:pt>
                <c:pt idx="2575">
                  <c:v>48.54</c:v>
                </c:pt>
                <c:pt idx="2576">
                  <c:v>48.54</c:v>
                </c:pt>
                <c:pt idx="2577">
                  <c:v>48.54</c:v>
                </c:pt>
                <c:pt idx="2578">
                  <c:v>48.54</c:v>
                </c:pt>
                <c:pt idx="2579">
                  <c:v>48.54</c:v>
                </c:pt>
                <c:pt idx="2580">
                  <c:v>48.55</c:v>
                </c:pt>
                <c:pt idx="2581">
                  <c:v>48.55</c:v>
                </c:pt>
                <c:pt idx="2582">
                  <c:v>48.55</c:v>
                </c:pt>
                <c:pt idx="2583">
                  <c:v>48.55</c:v>
                </c:pt>
                <c:pt idx="2584">
                  <c:v>48.55</c:v>
                </c:pt>
                <c:pt idx="2585">
                  <c:v>48.55</c:v>
                </c:pt>
                <c:pt idx="2586">
                  <c:v>48.56</c:v>
                </c:pt>
                <c:pt idx="2587">
                  <c:v>48.56</c:v>
                </c:pt>
                <c:pt idx="2588">
                  <c:v>48.56</c:v>
                </c:pt>
                <c:pt idx="2589">
                  <c:v>48.56</c:v>
                </c:pt>
                <c:pt idx="2590">
                  <c:v>48.56</c:v>
                </c:pt>
                <c:pt idx="2591">
                  <c:v>48.57</c:v>
                </c:pt>
                <c:pt idx="2592">
                  <c:v>48.57</c:v>
                </c:pt>
                <c:pt idx="2593">
                  <c:v>48.57</c:v>
                </c:pt>
                <c:pt idx="2594">
                  <c:v>48.57</c:v>
                </c:pt>
                <c:pt idx="2595">
                  <c:v>48.58</c:v>
                </c:pt>
                <c:pt idx="2596">
                  <c:v>48.58</c:v>
                </c:pt>
                <c:pt idx="2597">
                  <c:v>48.58</c:v>
                </c:pt>
                <c:pt idx="2598">
                  <c:v>48.58</c:v>
                </c:pt>
                <c:pt idx="2599">
                  <c:v>48.58</c:v>
                </c:pt>
                <c:pt idx="2600">
                  <c:v>48.59</c:v>
                </c:pt>
                <c:pt idx="2601">
                  <c:v>48.59</c:v>
                </c:pt>
                <c:pt idx="2602">
                  <c:v>48.59</c:v>
                </c:pt>
                <c:pt idx="2603">
                  <c:v>48.59</c:v>
                </c:pt>
                <c:pt idx="2604">
                  <c:v>48.6</c:v>
                </c:pt>
                <c:pt idx="2605">
                  <c:v>48.6</c:v>
                </c:pt>
                <c:pt idx="2606">
                  <c:v>48.6</c:v>
                </c:pt>
                <c:pt idx="2607">
                  <c:v>48.6</c:v>
                </c:pt>
                <c:pt idx="2608">
                  <c:v>48.61</c:v>
                </c:pt>
                <c:pt idx="2609">
                  <c:v>48.61</c:v>
                </c:pt>
                <c:pt idx="2610">
                  <c:v>48.61</c:v>
                </c:pt>
                <c:pt idx="2611">
                  <c:v>48.61</c:v>
                </c:pt>
                <c:pt idx="2612">
                  <c:v>48.62</c:v>
                </c:pt>
                <c:pt idx="2613">
                  <c:v>48.62</c:v>
                </c:pt>
                <c:pt idx="2614">
                  <c:v>48.62</c:v>
                </c:pt>
                <c:pt idx="2615">
                  <c:v>48.62</c:v>
                </c:pt>
                <c:pt idx="2616">
                  <c:v>48.63</c:v>
                </c:pt>
                <c:pt idx="2617">
                  <c:v>48.63</c:v>
                </c:pt>
                <c:pt idx="2618">
                  <c:v>48.63</c:v>
                </c:pt>
                <c:pt idx="2619">
                  <c:v>48.64</c:v>
                </c:pt>
                <c:pt idx="2620">
                  <c:v>48.64</c:v>
                </c:pt>
                <c:pt idx="2621">
                  <c:v>48.64</c:v>
                </c:pt>
                <c:pt idx="2622">
                  <c:v>48.64</c:v>
                </c:pt>
                <c:pt idx="2623">
                  <c:v>48.65</c:v>
                </c:pt>
                <c:pt idx="2624">
                  <c:v>48.65</c:v>
                </c:pt>
                <c:pt idx="2625">
                  <c:v>48.65</c:v>
                </c:pt>
                <c:pt idx="2626">
                  <c:v>48.66</c:v>
                </c:pt>
                <c:pt idx="2627">
                  <c:v>48.66</c:v>
                </c:pt>
                <c:pt idx="2628">
                  <c:v>48.66</c:v>
                </c:pt>
                <c:pt idx="2629">
                  <c:v>48.67</c:v>
                </c:pt>
                <c:pt idx="2630">
                  <c:v>48.67</c:v>
                </c:pt>
                <c:pt idx="2631">
                  <c:v>48.67</c:v>
                </c:pt>
                <c:pt idx="2632">
                  <c:v>48.68</c:v>
                </c:pt>
                <c:pt idx="2633">
                  <c:v>48.68</c:v>
                </c:pt>
                <c:pt idx="2634">
                  <c:v>48.68</c:v>
                </c:pt>
                <c:pt idx="2635">
                  <c:v>48.68</c:v>
                </c:pt>
                <c:pt idx="2636">
                  <c:v>48.69</c:v>
                </c:pt>
                <c:pt idx="2637">
                  <c:v>48.69</c:v>
                </c:pt>
                <c:pt idx="2638">
                  <c:v>48.69</c:v>
                </c:pt>
                <c:pt idx="2639">
                  <c:v>48.7</c:v>
                </c:pt>
                <c:pt idx="2640">
                  <c:v>48.7</c:v>
                </c:pt>
                <c:pt idx="2641">
                  <c:v>48.7</c:v>
                </c:pt>
                <c:pt idx="2642">
                  <c:v>48.71</c:v>
                </c:pt>
                <c:pt idx="2643">
                  <c:v>48.71</c:v>
                </c:pt>
                <c:pt idx="2644">
                  <c:v>48.71</c:v>
                </c:pt>
                <c:pt idx="2645">
                  <c:v>48.72</c:v>
                </c:pt>
                <c:pt idx="2646">
                  <c:v>48.72</c:v>
                </c:pt>
                <c:pt idx="2647">
                  <c:v>48.73</c:v>
                </c:pt>
                <c:pt idx="2648">
                  <c:v>48.73</c:v>
                </c:pt>
                <c:pt idx="2649">
                  <c:v>48.73</c:v>
                </c:pt>
                <c:pt idx="2650">
                  <c:v>48.74</c:v>
                </c:pt>
                <c:pt idx="2651">
                  <c:v>48.74</c:v>
                </c:pt>
                <c:pt idx="2652">
                  <c:v>48.74</c:v>
                </c:pt>
                <c:pt idx="2653">
                  <c:v>48.75</c:v>
                </c:pt>
                <c:pt idx="2654">
                  <c:v>48.75</c:v>
                </c:pt>
                <c:pt idx="2655">
                  <c:v>48.75</c:v>
                </c:pt>
                <c:pt idx="2656">
                  <c:v>48.76</c:v>
                </c:pt>
                <c:pt idx="2657">
                  <c:v>48.76</c:v>
                </c:pt>
                <c:pt idx="2658">
                  <c:v>48.77</c:v>
                </c:pt>
                <c:pt idx="2659">
                  <c:v>48.77</c:v>
                </c:pt>
                <c:pt idx="2660">
                  <c:v>48.77</c:v>
                </c:pt>
                <c:pt idx="2661">
                  <c:v>48.78</c:v>
                </c:pt>
                <c:pt idx="2662">
                  <c:v>48.78</c:v>
                </c:pt>
                <c:pt idx="2663">
                  <c:v>48.79</c:v>
                </c:pt>
                <c:pt idx="2664">
                  <c:v>48.79</c:v>
                </c:pt>
                <c:pt idx="2665">
                  <c:v>48.79</c:v>
                </c:pt>
                <c:pt idx="2666">
                  <c:v>48.8</c:v>
                </c:pt>
                <c:pt idx="2667">
                  <c:v>48.8</c:v>
                </c:pt>
                <c:pt idx="2668">
                  <c:v>48.81</c:v>
                </c:pt>
                <c:pt idx="2669">
                  <c:v>48.81</c:v>
                </c:pt>
                <c:pt idx="2670">
                  <c:v>48.81</c:v>
                </c:pt>
                <c:pt idx="2671">
                  <c:v>48.82</c:v>
                </c:pt>
                <c:pt idx="2672">
                  <c:v>48.82</c:v>
                </c:pt>
                <c:pt idx="2673">
                  <c:v>48.83</c:v>
                </c:pt>
                <c:pt idx="2674">
                  <c:v>48.83</c:v>
                </c:pt>
                <c:pt idx="2675">
                  <c:v>48.83</c:v>
                </c:pt>
                <c:pt idx="2676">
                  <c:v>48.84</c:v>
                </c:pt>
                <c:pt idx="2677">
                  <c:v>48.84</c:v>
                </c:pt>
                <c:pt idx="2678">
                  <c:v>48.85</c:v>
                </c:pt>
                <c:pt idx="2679">
                  <c:v>48.85</c:v>
                </c:pt>
                <c:pt idx="2680">
                  <c:v>48.86</c:v>
                </c:pt>
                <c:pt idx="2681">
                  <c:v>48.86</c:v>
                </c:pt>
                <c:pt idx="2682">
                  <c:v>48.86</c:v>
                </c:pt>
                <c:pt idx="2683">
                  <c:v>48.87</c:v>
                </c:pt>
                <c:pt idx="2684">
                  <c:v>48.87</c:v>
                </c:pt>
                <c:pt idx="2685">
                  <c:v>48.88</c:v>
                </c:pt>
                <c:pt idx="2686">
                  <c:v>48.88</c:v>
                </c:pt>
                <c:pt idx="2687">
                  <c:v>48.89</c:v>
                </c:pt>
                <c:pt idx="2688">
                  <c:v>48.89</c:v>
                </c:pt>
                <c:pt idx="2689">
                  <c:v>48.9</c:v>
                </c:pt>
                <c:pt idx="2690">
                  <c:v>48.9</c:v>
                </c:pt>
                <c:pt idx="2691">
                  <c:v>48.9</c:v>
                </c:pt>
                <c:pt idx="2692">
                  <c:v>48.91</c:v>
                </c:pt>
                <c:pt idx="2693">
                  <c:v>48.91</c:v>
                </c:pt>
                <c:pt idx="2694">
                  <c:v>48.92</c:v>
                </c:pt>
                <c:pt idx="2695">
                  <c:v>48.92</c:v>
                </c:pt>
                <c:pt idx="2696">
                  <c:v>48.93</c:v>
                </c:pt>
                <c:pt idx="2697">
                  <c:v>48.93</c:v>
                </c:pt>
                <c:pt idx="2698">
                  <c:v>48.94</c:v>
                </c:pt>
                <c:pt idx="2699">
                  <c:v>48.94</c:v>
                </c:pt>
                <c:pt idx="2700">
                  <c:v>48.95</c:v>
                </c:pt>
                <c:pt idx="2701">
                  <c:v>48.95</c:v>
                </c:pt>
                <c:pt idx="2702">
                  <c:v>48.96</c:v>
                </c:pt>
                <c:pt idx="2703">
                  <c:v>48.96</c:v>
                </c:pt>
                <c:pt idx="2704">
                  <c:v>48.97</c:v>
                </c:pt>
                <c:pt idx="2705">
                  <c:v>48.97</c:v>
                </c:pt>
                <c:pt idx="2706">
                  <c:v>48.97</c:v>
                </c:pt>
                <c:pt idx="2707">
                  <c:v>48.98</c:v>
                </c:pt>
                <c:pt idx="2708">
                  <c:v>48.98</c:v>
                </c:pt>
                <c:pt idx="2709">
                  <c:v>48.99</c:v>
                </c:pt>
                <c:pt idx="2710">
                  <c:v>48.99</c:v>
                </c:pt>
                <c:pt idx="2711">
                  <c:v>49</c:v>
                </c:pt>
                <c:pt idx="2712">
                  <c:v>49</c:v>
                </c:pt>
                <c:pt idx="2713">
                  <c:v>49.01</c:v>
                </c:pt>
                <c:pt idx="2714">
                  <c:v>49.01</c:v>
                </c:pt>
                <c:pt idx="2715">
                  <c:v>49.02</c:v>
                </c:pt>
                <c:pt idx="2716">
                  <c:v>49.02</c:v>
                </c:pt>
                <c:pt idx="2717">
                  <c:v>49.03</c:v>
                </c:pt>
                <c:pt idx="2718">
                  <c:v>49.03</c:v>
                </c:pt>
                <c:pt idx="2719">
                  <c:v>49.04</c:v>
                </c:pt>
                <c:pt idx="2720">
                  <c:v>49.04</c:v>
                </c:pt>
                <c:pt idx="2721">
                  <c:v>49.05</c:v>
                </c:pt>
                <c:pt idx="2722">
                  <c:v>49.06</c:v>
                </c:pt>
                <c:pt idx="2723">
                  <c:v>49.06</c:v>
                </c:pt>
                <c:pt idx="2724">
                  <c:v>49.07</c:v>
                </c:pt>
                <c:pt idx="2725">
                  <c:v>49.07</c:v>
                </c:pt>
                <c:pt idx="2726">
                  <c:v>49.08</c:v>
                </c:pt>
                <c:pt idx="2727">
                  <c:v>49.08</c:v>
                </c:pt>
                <c:pt idx="2728">
                  <c:v>49.09</c:v>
                </c:pt>
                <c:pt idx="2729">
                  <c:v>49.09</c:v>
                </c:pt>
                <c:pt idx="2730">
                  <c:v>49.1</c:v>
                </c:pt>
                <c:pt idx="2731">
                  <c:v>49.1</c:v>
                </c:pt>
                <c:pt idx="2732">
                  <c:v>49.11</c:v>
                </c:pt>
                <c:pt idx="2733">
                  <c:v>49.11</c:v>
                </c:pt>
                <c:pt idx="2734">
                  <c:v>49.12</c:v>
                </c:pt>
                <c:pt idx="2735">
                  <c:v>49.12</c:v>
                </c:pt>
                <c:pt idx="2736">
                  <c:v>49.13</c:v>
                </c:pt>
                <c:pt idx="2737">
                  <c:v>49.13</c:v>
                </c:pt>
                <c:pt idx="2738">
                  <c:v>49.14</c:v>
                </c:pt>
                <c:pt idx="2739">
                  <c:v>49.15</c:v>
                </c:pt>
                <c:pt idx="2740">
                  <c:v>49.15</c:v>
                </c:pt>
                <c:pt idx="2741">
                  <c:v>49.16</c:v>
                </c:pt>
                <c:pt idx="2742">
                  <c:v>49.16</c:v>
                </c:pt>
                <c:pt idx="2743">
                  <c:v>49.17</c:v>
                </c:pt>
                <c:pt idx="2744">
                  <c:v>49.17</c:v>
                </c:pt>
                <c:pt idx="2745">
                  <c:v>49.18</c:v>
                </c:pt>
                <c:pt idx="2746">
                  <c:v>49.18</c:v>
                </c:pt>
                <c:pt idx="2747">
                  <c:v>49.19</c:v>
                </c:pt>
                <c:pt idx="2748">
                  <c:v>49.19</c:v>
                </c:pt>
                <c:pt idx="2749">
                  <c:v>49.2</c:v>
                </c:pt>
                <c:pt idx="2750">
                  <c:v>49.21</c:v>
                </c:pt>
                <c:pt idx="2751">
                  <c:v>49.21</c:v>
                </c:pt>
                <c:pt idx="2752">
                  <c:v>49.22</c:v>
                </c:pt>
                <c:pt idx="2753">
                  <c:v>49.22</c:v>
                </c:pt>
                <c:pt idx="2754">
                  <c:v>49.23</c:v>
                </c:pt>
                <c:pt idx="2755">
                  <c:v>49.23</c:v>
                </c:pt>
                <c:pt idx="2756">
                  <c:v>49.24</c:v>
                </c:pt>
                <c:pt idx="2757">
                  <c:v>49.25</c:v>
                </c:pt>
                <c:pt idx="2758">
                  <c:v>49.25</c:v>
                </c:pt>
                <c:pt idx="2759">
                  <c:v>49.26</c:v>
                </c:pt>
                <c:pt idx="2760">
                  <c:v>49.26</c:v>
                </c:pt>
                <c:pt idx="2761">
                  <c:v>49.27</c:v>
                </c:pt>
                <c:pt idx="2762">
                  <c:v>49.27</c:v>
                </c:pt>
                <c:pt idx="2763">
                  <c:v>49.28</c:v>
                </c:pt>
                <c:pt idx="2764">
                  <c:v>49.29</c:v>
                </c:pt>
                <c:pt idx="2765">
                  <c:v>49.29</c:v>
                </c:pt>
                <c:pt idx="2766">
                  <c:v>49.3</c:v>
                </c:pt>
                <c:pt idx="2767">
                  <c:v>49.3</c:v>
                </c:pt>
                <c:pt idx="2768">
                  <c:v>49.31</c:v>
                </c:pt>
                <c:pt idx="2769">
                  <c:v>49.32</c:v>
                </c:pt>
                <c:pt idx="2770">
                  <c:v>49.32</c:v>
                </c:pt>
                <c:pt idx="2771">
                  <c:v>49.33</c:v>
                </c:pt>
                <c:pt idx="2772">
                  <c:v>49.33</c:v>
                </c:pt>
                <c:pt idx="2773">
                  <c:v>49.34</c:v>
                </c:pt>
                <c:pt idx="2774">
                  <c:v>49.35</c:v>
                </c:pt>
                <c:pt idx="2775">
                  <c:v>49.35</c:v>
                </c:pt>
                <c:pt idx="2776">
                  <c:v>49.36</c:v>
                </c:pt>
                <c:pt idx="2777">
                  <c:v>49.36</c:v>
                </c:pt>
                <c:pt idx="2778">
                  <c:v>49.37</c:v>
                </c:pt>
                <c:pt idx="2779">
                  <c:v>49.38</c:v>
                </c:pt>
                <c:pt idx="2780">
                  <c:v>49.38</c:v>
                </c:pt>
                <c:pt idx="2781">
                  <c:v>49.39</c:v>
                </c:pt>
                <c:pt idx="2782">
                  <c:v>49.39</c:v>
                </c:pt>
                <c:pt idx="2783">
                  <c:v>49.4</c:v>
                </c:pt>
                <c:pt idx="2784">
                  <c:v>49.41</c:v>
                </c:pt>
                <c:pt idx="2785">
                  <c:v>49.41</c:v>
                </c:pt>
                <c:pt idx="2786">
                  <c:v>49.42</c:v>
                </c:pt>
                <c:pt idx="2787">
                  <c:v>49.42</c:v>
                </c:pt>
                <c:pt idx="2788">
                  <c:v>49.43</c:v>
                </c:pt>
                <c:pt idx="2789">
                  <c:v>49.44</c:v>
                </c:pt>
                <c:pt idx="2790">
                  <c:v>49.44</c:v>
                </c:pt>
                <c:pt idx="2791">
                  <c:v>49.45</c:v>
                </c:pt>
                <c:pt idx="2792">
                  <c:v>49.45</c:v>
                </c:pt>
                <c:pt idx="2793">
                  <c:v>49.46</c:v>
                </c:pt>
                <c:pt idx="2794">
                  <c:v>49.47</c:v>
                </c:pt>
                <c:pt idx="2795">
                  <c:v>49.47</c:v>
                </c:pt>
                <c:pt idx="2796">
                  <c:v>49.48</c:v>
                </c:pt>
                <c:pt idx="2797">
                  <c:v>49.49</c:v>
                </c:pt>
                <c:pt idx="2798">
                  <c:v>49.49</c:v>
                </c:pt>
                <c:pt idx="2799">
                  <c:v>49.5</c:v>
                </c:pt>
                <c:pt idx="2800">
                  <c:v>49.5</c:v>
                </c:pt>
                <c:pt idx="2801">
                  <c:v>49.51</c:v>
                </c:pt>
                <c:pt idx="2802">
                  <c:v>49.52</c:v>
                </c:pt>
                <c:pt idx="2803">
                  <c:v>49.52</c:v>
                </c:pt>
                <c:pt idx="2804">
                  <c:v>49.53</c:v>
                </c:pt>
                <c:pt idx="2805">
                  <c:v>49.54</c:v>
                </c:pt>
                <c:pt idx="2806">
                  <c:v>49.54</c:v>
                </c:pt>
                <c:pt idx="2807">
                  <c:v>49.55</c:v>
                </c:pt>
                <c:pt idx="2808">
                  <c:v>49.55</c:v>
                </c:pt>
                <c:pt idx="2809">
                  <c:v>49.56</c:v>
                </c:pt>
                <c:pt idx="2810">
                  <c:v>49.57</c:v>
                </c:pt>
                <c:pt idx="2811">
                  <c:v>49.57</c:v>
                </c:pt>
                <c:pt idx="2812">
                  <c:v>49.58</c:v>
                </c:pt>
                <c:pt idx="2813">
                  <c:v>49.59</c:v>
                </c:pt>
                <c:pt idx="2814">
                  <c:v>49.59</c:v>
                </c:pt>
                <c:pt idx="2815">
                  <c:v>49.6</c:v>
                </c:pt>
                <c:pt idx="2816">
                  <c:v>49.6</c:v>
                </c:pt>
                <c:pt idx="2817">
                  <c:v>49.61</c:v>
                </c:pt>
                <c:pt idx="2818">
                  <c:v>49.62</c:v>
                </c:pt>
                <c:pt idx="2819">
                  <c:v>49.62</c:v>
                </c:pt>
                <c:pt idx="2820">
                  <c:v>49.63</c:v>
                </c:pt>
                <c:pt idx="2821">
                  <c:v>49.64</c:v>
                </c:pt>
                <c:pt idx="2822">
                  <c:v>49.64</c:v>
                </c:pt>
                <c:pt idx="2823">
                  <c:v>49.65</c:v>
                </c:pt>
                <c:pt idx="2824">
                  <c:v>49.66</c:v>
                </c:pt>
                <c:pt idx="2825">
                  <c:v>49.66</c:v>
                </c:pt>
                <c:pt idx="2826">
                  <c:v>49.67</c:v>
                </c:pt>
                <c:pt idx="2827">
                  <c:v>49.68</c:v>
                </c:pt>
                <c:pt idx="2828">
                  <c:v>49.68</c:v>
                </c:pt>
                <c:pt idx="2829">
                  <c:v>49.69</c:v>
                </c:pt>
                <c:pt idx="2830">
                  <c:v>49.69</c:v>
                </c:pt>
                <c:pt idx="2831">
                  <c:v>49.7</c:v>
                </c:pt>
                <c:pt idx="2832">
                  <c:v>49.71</c:v>
                </c:pt>
                <c:pt idx="2833">
                  <c:v>49.71</c:v>
                </c:pt>
                <c:pt idx="2834">
                  <c:v>49.72</c:v>
                </c:pt>
                <c:pt idx="2835">
                  <c:v>49.73</c:v>
                </c:pt>
                <c:pt idx="2836">
                  <c:v>49.73</c:v>
                </c:pt>
                <c:pt idx="2837">
                  <c:v>49.74</c:v>
                </c:pt>
                <c:pt idx="2838">
                  <c:v>49.75</c:v>
                </c:pt>
                <c:pt idx="2839">
                  <c:v>49.75</c:v>
                </c:pt>
                <c:pt idx="2840">
                  <c:v>49.76</c:v>
                </c:pt>
                <c:pt idx="2841">
                  <c:v>49.77</c:v>
                </c:pt>
                <c:pt idx="2842">
                  <c:v>49.77</c:v>
                </c:pt>
                <c:pt idx="2843">
                  <c:v>49.78</c:v>
                </c:pt>
                <c:pt idx="2844">
                  <c:v>49.79</c:v>
                </c:pt>
                <c:pt idx="2845">
                  <c:v>49.79</c:v>
                </c:pt>
                <c:pt idx="2846">
                  <c:v>49.8</c:v>
                </c:pt>
                <c:pt idx="2847">
                  <c:v>49.81</c:v>
                </c:pt>
                <c:pt idx="2848">
                  <c:v>49.81</c:v>
                </c:pt>
                <c:pt idx="2849">
                  <c:v>49.82</c:v>
                </c:pt>
                <c:pt idx="2850">
                  <c:v>49.83</c:v>
                </c:pt>
                <c:pt idx="2851">
                  <c:v>49.83</c:v>
                </c:pt>
                <c:pt idx="2852">
                  <c:v>49.84</c:v>
                </c:pt>
                <c:pt idx="2853">
                  <c:v>49.84</c:v>
                </c:pt>
                <c:pt idx="2854">
                  <c:v>49.85</c:v>
                </c:pt>
                <c:pt idx="2855">
                  <c:v>49.86</c:v>
                </c:pt>
                <c:pt idx="2856">
                  <c:v>49.86</c:v>
                </c:pt>
                <c:pt idx="2857">
                  <c:v>49.87</c:v>
                </c:pt>
                <c:pt idx="2858">
                  <c:v>49.88</c:v>
                </c:pt>
                <c:pt idx="2859">
                  <c:v>49.88</c:v>
                </c:pt>
                <c:pt idx="2860">
                  <c:v>49.89</c:v>
                </c:pt>
                <c:pt idx="2861">
                  <c:v>49.9</c:v>
                </c:pt>
                <c:pt idx="2862">
                  <c:v>49.9</c:v>
                </c:pt>
                <c:pt idx="2863">
                  <c:v>49.91</c:v>
                </c:pt>
                <c:pt idx="2864">
                  <c:v>49.92</c:v>
                </c:pt>
                <c:pt idx="2865">
                  <c:v>49.92</c:v>
                </c:pt>
                <c:pt idx="2866">
                  <c:v>49.93</c:v>
                </c:pt>
                <c:pt idx="2867">
                  <c:v>49.94</c:v>
                </c:pt>
                <c:pt idx="2868">
                  <c:v>49.94</c:v>
                </c:pt>
                <c:pt idx="2869">
                  <c:v>49.95</c:v>
                </c:pt>
                <c:pt idx="2870">
                  <c:v>49.96</c:v>
                </c:pt>
                <c:pt idx="2871">
                  <c:v>49.96</c:v>
                </c:pt>
                <c:pt idx="2872">
                  <c:v>49.97</c:v>
                </c:pt>
                <c:pt idx="2873">
                  <c:v>49.98</c:v>
                </c:pt>
                <c:pt idx="2874">
                  <c:v>49.98</c:v>
                </c:pt>
                <c:pt idx="2875">
                  <c:v>49.99</c:v>
                </c:pt>
                <c:pt idx="2876">
                  <c:v>50</c:v>
                </c:pt>
                <c:pt idx="2877">
                  <c:v>50</c:v>
                </c:pt>
                <c:pt idx="2878">
                  <c:v>50.01</c:v>
                </c:pt>
                <c:pt idx="2879">
                  <c:v>50.02</c:v>
                </c:pt>
                <c:pt idx="2880">
                  <c:v>50.02</c:v>
                </c:pt>
                <c:pt idx="2881">
                  <c:v>50.03</c:v>
                </c:pt>
                <c:pt idx="2882">
                  <c:v>50.04</c:v>
                </c:pt>
                <c:pt idx="2883">
                  <c:v>50.04</c:v>
                </c:pt>
                <c:pt idx="2884">
                  <c:v>50.05</c:v>
                </c:pt>
                <c:pt idx="2885">
                  <c:v>50.06</c:v>
                </c:pt>
                <c:pt idx="2886">
                  <c:v>50.06</c:v>
                </c:pt>
                <c:pt idx="2887">
                  <c:v>50.07</c:v>
                </c:pt>
                <c:pt idx="2888">
                  <c:v>50.08</c:v>
                </c:pt>
                <c:pt idx="2889">
                  <c:v>50.08</c:v>
                </c:pt>
                <c:pt idx="2890">
                  <c:v>50.09</c:v>
                </c:pt>
                <c:pt idx="2891">
                  <c:v>50.1</c:v>
                </c:pt>
                <c:pt idx="2892">
                  <c:v>50.1</c:v>
                </c:pt>
                <c:pt idx="2893">
                  <c:v>50.11</c:v>
                </c:pt>
                <c:pt idx="2894">
                  <c:v>50.12</c:v>
                </c:pt>
                <c:pt idx="2895">
                  <c:v>50.12</c:v>
                </c:pt>
                <c:pt idx="2896">
                  <c:v>50.13</c:v>
                </c:pt>
                <c:pt idx="2897">
                  <c:v>50.13</c:v>
                </c:pt>
                <c:pt idx="2898">
                  <c:v>50.14</c:v>
                </c:pt>
                <c:pt idx="2899">
                  <c:v>50.15</c:v>
                </c:pt>
                <c:pt idx="2900">
                  <c:v>50.15</c:v>
                </c:pt>
                <c:pt idx="2901">
                  <c:v>50.16</c:v>
                </c:pt>
                <c:pt idx="2902">
                  <c:v>50.17</c:v>
                </c:pt>
                <c:pt idx="2903">
                  <c:v>50.17</c:v>
                </c:pt>
                <c:pt idx="2904">
                  <c:v>50.18</c:v>
                </c:pt>
                <c:pt idx="2905">
                  <c:v>50.19</c:v>
                </c:pt>
                <c:pt idx="2906">
                  <c:v>50.19</c:v>
                </c:pt>
                <c:pt idx="2907">
                  <c:v>50.2</c:v>
                </c:pt>
                <c:pt idx="2908">
                  <c:v>50.21</c:v>
                </c:pt>
                <c:pt idx="2909">
                  <c:v>50.21</c:v>
                </c:pt>
                <c:pt idx="2910">
                  <c:v>50.22</c:v>
                </c:pt>
                <c:pt idx="2911">
                  <c:v>50.23</c:v>
                </c:pt>
                <c:pt idx="2912">
                  <c:v>50.23</c:v>
                </c:pt>
                <c:pt idx="2913">
                  <c:v>50.24</c:v>
                </c:pt>
                <c:pt idx="2914">
                  <c:v>50.25</c:v>
                </c:pt>
                <c:pt idx="2915">
                  <c:v>50.25</c:v>
                </c:pt>
                <c:pt idx="2916">
                  <c:v>50.26</c:v>
                </c:pt>
                <c:pt idx="2917">
                  <c:v>50.27</c:v>
                </c:pt>
                <c:pt idx="2918">
                  <c:v>50.27</c:v>
                </c:pt>
                <c:pt idx="2919">
                  <c:v>50.28</c:v>
                </c:pt>
                <c:pt idx="2920">
                  <c:v>50.29</c:v>
                </c:pt>
                <c:pt idx="2921">
                  <c:v>50.29</c:v>
                </c:pt>
                <c:pt idx="2922">
                  <c:v>50.3</c:v>
                </c:pt>
                <c:pt idx="2923">
                  <c:v>50.3</c:v>
                </c:pt>
                <c:pt idx="2924">
                  <c:v>50.31</c:v>
                </c:pt>
                <c:pt idx="2925">
                  <c:v>50.32</c:v>
                </c:pt>
                <c:pt idx="2926">
                  <c:v>50.32</c:v>
                </c:pt>
                <c:pt idx="2927">
                  <c:v>50.33</c:v>
                </c:pt>
                <c:pt idx="2928">
                  <c:v>50.34</c:v>
                </c:pt>
                <c:pt idx="2929">
                  <c:v>50.34</c:v>
                </c:pt>
                <c:pt idx="2930">
                  <c:v>50.35</c:v>
                </c:pt>
                <c:pt idx="2931">
                  <c:v>50.36</c:v>
                </c:pt>
                <c:pt idx="2932">
                  <c:v>50.36</c:v>
                </c:pt>
                <c:pt idx="2933">
                  <c:v>50.37</c:v>
                </c:pt>
                <c:pt idx="2934">
                  <c:v>50.38</c:v>
                </c:pt>
                <c:pt idx="2935">
                  <c:v>50.38</c:v>
                </c:pt>
                <c:pt idx="2936">
                  <c:v>50.39</c:v>
                </c:pt>
                <c:pt idx="2937">
                  <c:v>50.39</c:v>
                </c:pt>
                <c:pt idx="2938">
                  <c:v>50.4</c:v>
                </c:pt>
                <c:pt idx="2939">
                  <c:v>50.41</c:v>
                </c:pt>
                <c:pt idx="2940">
                  <c:v>50.41</c:v>
                </c:pt>
                <c:pt idx="2941">
                  <c:v>50.42</c:v>
                </c:pt>
                <c:pt idx="2942">
                  <c:v>50.43</c:v>
                </c:pt>
                <c:pt idx="2943">
                  <c:v>50.43</c:v>
                </c:pt>
                <c:pt idx="2944">
                  <c:v>50.44</c:v>
                </c:pt>
                <c:pt idx="2945">
                  <c:v>50.45</c:v>
                </c:pt>
                <c:pt idx="2946">
                  <c:v>50.45</c:v>
                </c:pt>
                <c:pt idx="2947">
                  <c:v>50.46</c:v>
                </c:pt>
                <c:pt idx="2948">
                  <c:v>50.46</c:v>
                </c:pt>
                <c:pt idx="2949">
                  <c:v>50.47</c:v>
                </c:pt>
                <c:pt idx="2950">
                  <c:v>50.48</c:v>
                </c:pt>
                <c:pt idx="2951">
                  <c:v>50.48</c:v>
                </c:pt>
                <c:pt idx="2952">
                  <c:v>50.49</c:v>
                </c:pt>
                <c:pt idx="2953">
                  <c:v>50.5</c:v>
                </c:pt>
                <c:pt idx="2954">
                  <c:v>50.5</c:v>
                </c:pt>
                <c:pt idx="2955">
                  <c:v>50.51</c:v>
                </c:pt>
                <c:pt idx="2956">
                  <c:v>50.51</c:v>
                </c:pt>
                <c:pt idx="2957">
                  <c:v>50.52</c:v>
                </c:pt>
                <c:pt idx="2958">
                  <c:v>50.53</c:v>
                </c:pt>
                <c:pt idx="2959">
                  <c:v>50.53</c:v>
                </c:pt>
                <c:pt idx="2960">
                  <c:v>50.54</c:v>
                </c:pt>
                <c:pt idx="2961">
                  <c:v>50.55</c:v>
                </c:pt>
                <c:pt idx="2962">
                  <c:v>50.55</c:v>
                </c:pt>
                <c:pt idx="2963">
                  <c:v>50.56</c:v>
                </c:pt>
                <c:pt idx="2964">
                  <c:v>50.56</c:v>
                </c:pt>
                <c:pt idx="2965">
                  <c:v>50.57</c:v>
                </c:pt>
                <c:pt idx="2966">
                  <c:v>50.58</c:v>
                </c:pt>
                <c:pt idx="2967">
                  <c:v>50.58</c:v>
                </c:pt>
                <c:pt idx="2968">
                  <c:v>50.59</c:v>
                </c:pt>
                <c:pt idx="2969">
                  <c:v>50.59</c:v>
                </c:pt>
                <c:pt idx="2970">
                  <c:v>50.6</c:v>
                </c:pt>
                <c:pt idx="2971">
                  <c:v>50.61</c:v>
                </c:pt>
                <c:pt idx="2972">
                  <c:v>50.61</c:v>
                </c:pt>
                <c:pt idx="2973">
                  <c:v>50.62</c:v>
                </c:pt>
                <c:pt idx="2974">
                  <c:v>50.62</c:v>
                </c:pt>
                <c:pt idx="2975">
                  <c:v>50.63</c:v>
                </c:pt>
                <c:pt idx="2976">
                  <c:v>50.64</c:v>
                </c:pt>
                <c:pt idx="2977">
                  <c:v>50.64</c:v>
                </c:pt>
                <c:pt idx="2978">
                  <c:v>50.65</c:v>
                </c:pt>
                <c:pt idx="2979">
                  <c:v>50.65</c:v>
                </c:pt>
                <c:pt idx="2980">
                  <c:v>50.66</c:v>
                </c:pt>
                <c:pt idx="2981">
                  <c:v>50.67</c:v>
                </c:pt>
                <c:pt idx="2982">
                  <c:v>50.67</c:v>
                </c:pt>
                <c:pt idx="2983">
                  <c:v>50.68</c:v>
                </c:pt>
                <c:pt idx="2984">
                  <c:v>50.68</c:v>
                </c:pt>
                <c:pt idx="2985">
                  <c:v>50.69</c:v>
                </c:pt>
                <c:pt idx="2986">
                  <c:v>50.7</c:v>
                </c:pt>
                <c:pt idx="2987">
                  <c:v>50.7</c:v>
                </c:pt>
                <c:pt idx="2988">
                  <c:v>50.71</c:v>
                </c:pt>
                <c:pt idx="2989">
                  <c:v>50.71</c:v>
                </c:pt>
                <c:pt idx="2990">
                  <c:v>50.72</c:v>
                </c:pt>
                <c:pt idx="2991">
                  <c:v>50.72</c:v>
                </c:pt>
                <c:pt idx="2992">
                  <c:v>50.73</c:v>
                </c:pt>
                <c:pt idx="2993">
                  <c:v>50.74</c:v>
                </c:pt>
                <c:pt idx="2994">
                  <c:v>50.74</c:v>
                </c:pt>
                <c:pt idx="2995">
                  <c:v>50.75</c:v>
                </c:pt>
                <c:pt idx="2996">
                  <c:v>50.75</c:v>
                </c:pt>
                <c:pt idx="2997">
                  <c:v>50.76</c:v>
                </c:pt>
                <c:pt idx="2998">
                  <c:v>50.77</c:v>
                </c:pt>
                <c:pt idx="2999">
                  <c:v>50.77</c:v>
                </c:pt>
                <c:pt idx="3000">
                  <c:v>50.78</c:v>
                </c:pt>
                <c:pt idx="3001">
                  <c:v>50.78</c:v>
                </c:pt>
                <c:pt idx="3002">
                  <c:v>50.79</c:v>
                </c:pt>
                <c:pt idx="3003">
                  <c:v>50.79</c:v>
                </c:pt>
                <c:pt idx="3004">
                  <c:v>50.8</c:v>
                </c:pt>
                <c:pt idx="3005">
                  <c:v>50.8</c:v>
                </c:pt>
                <c:pt idx="3006">
                  <c:v>50.81</c:v>
                </c:pt>
                <c:pt idx="3007">
                  <c:v>50.82</c:v>
                </c:pt>
                <c:pt idx="3008">
                  <c:v>50.82</c:v>
                </c:pt>
                <c:pt idx="3009">
                  <c:v>50.83</c:v>
                </c:pt>
                <c:pt idx="3010">
                  <c:v>50.83</c:v>
                </c:pt>
                <c:pt idx="3011">
                  <c:v>50.84</c:v>
                </c:pt>
                <c:pt idx="3012">
                  <c:v>50.84</c:v>
                </c:pt>
                <c:pt idx="3013">
                  <c:v>50.85</c:v>
                </c:pt>
                <c:pt idx="3014">
                  <c:v>50.85</c:v>
                </c:pt>
                <c:pt idx="3015">
                  <c:v>50.86</c:v>
                </c:pt>
                <c:pt idx="3016">
                  <c:v>50.87</c:v>
                </c:pt>
                <c:pt idx="3017">
                  <c:v>50.87</c:v>
                </c:pt>
                <c:pt idx="3018">
                  <c:v>50.88</c:v>
                </c:pt>
                <c:pt idx="3019">
                  <c:v>50.88</c:v>
                </c:pt>
                <c:pt idx="3020">
                  <c:v>50.89</c:v>
                </c:pt>
                <c:pt idx="3021">
                  <c:v>50.89</c:v>
                </c:pt>
                <c:pt idx="3022">
                  <c:v>50.9</c:v>
                </c:pt>
                <c:pt idx="3023">
                  <c:v>50.9</c:v>
                </c:pt>
                <c:pt idx="3024">
                  <c:v>50.91</c:v>
                </c:pt>
                <c:pt idx="3025">
                  <c:v>50.91</c:v>
                </c:pt>
                <c:pt idx="3026">
                  <c:v>50.92</c:v>
                </c:pt>
                <c:pt idx="3027">
                  <c:v>50.92</c:v>
                </c:pt>
                <c:pt idx="3028">
                  <c:v>50.93</c:v>
                </c:pt>
                <c:pt idx="3029">
                  <c:v>50.93</c:v>
                </c:pt>
                <c:pt idx="3030">
                  <c:v>50.94</c:v>
                </c:pt>
                <c:pt idx="3031">
                  <c:v>50.94</c:v>
                </c:pt>
                <c:pt idx="3032">
                  <c:v>50.95</c:v>
                </c:pt>
                <c:pt idx="3033">
                  <c:v>50.95</c:v>
                </c:pt>
                <c:pt idx="3034">
                  <c:v>50.96</c:v>
                </c:pt>
                <c:pt idx="3035">
                  <c:v>50.96</c:v>
                </c:pt>
                <c:pt idx="3036">
                  <c:v>50.97</c:v>
                </c:pt>
                <c:pt idx="3037">
                  <c:v>50.98</c:v>
                </c:pt>
                <c:pt idx="3038">
                  <c:v>50.98</c:v>
                </c:pt>
                <c:pt idx="3039">
                  <c:v>50.99</c:v>
                </c:pt>
                <c:pt idx="3040">
                  <c:v>50.99</c:v>
                </c:pt>
                <c:pt idx="3041">
                  <c:v>51</c:v>
                </c:pt>
                <c:pt idx="3042">
                  <c:v>51</c:v>
                </c:pt>
                <c:pt idx="3043">
                  <c:v>51.01</c:v>
                </c:pt>
                <c:pt idx="3044">
                  <c:v>51.01</c:v>
                </c:pt>
                <c:pt idx="3045">
                  <c:v>51.01</c:v>
                </c:pt>
                <c:pt idx="3046">
                  <c:v>51.02</c:v>
                </c:pt>
                <c:pt idx="3047">
                  <c:v>51.02</c:v>
                </c:pt>
                <c:pt idx="3048">
                  <c:v>51.03</c:v>
                </c:pt>
                <c:pt idx="3049">
                  <c:v>51.03</c:v>
                </c:pt>
                <c:pt idx="3050">
                  <c:v>51.04</c:v>
                </c:pt>
                <c:pt idx="3051">
                  <c:v>51.04</c:v>
                </c:pt>
                <c:pt idx="3052">
                  <c:v>51.05</c:v>
                </c:pt>
                <c:pt idx="3053">
                  <c:v>51.05</c:v>
                </c:pt>
                <c:pt idx="3054">
                  <c:v>51.06</c:v>
                </c:pt>
                <c:pt idx="3055">
                  <c:v>51.06</c:v>
                </c:pt>
                <c:pt idx="3056">
                  <c:v>51.07</c:v>
                </c:pt>
                <c:pt idx="3057">
                  <c:v>51.07</c:v>
                </c:pt>
                <c:pt idx="3058">
                  <c:v>51.08</c:v>
                </c:pt>
                <c:pt idx="3059">
                  <c:v>51.08</c:v>
                </c:pt>
                <c:pt idx="3060">
                  <c:v>51.09</c:v>
                </c:pt>
                <c:pt idx="3061">
                  <c:v>51.09</c:v>
                </c:pt>
                <c:pt idx="3062">
                  <c:v>51.1</c:v>
                </c:pt>
                <c:pt idx="3063">
                  <c:v>51.1</c:v>
                </c:pt>
                <c:pt idx="3064">
                  <c:v>51.1</c:v>
                </c:pt>
                <c:pt idx="3065">
                  <c:v>51.11</c:v>
                </c:pt>
                <c:pt idx="3066">
                  <c:v>51.11</c:v>
                </c:pt>
                <c:pt idx="3067">
                  <c:v>51.12</c:v>
                </c:pt>
                <c:pt idx="3068">
                  <c:v>51.12</c:v>
                </c:pt>
                <c:pt idx="3069">
                  <c:v>51.13</c:v>
                </c:pt>
                <c:pt idx="3070">
                  <c:v>51.13</c:v>
                </c:pt>
                <c:pt idx="3071">
                  <c:v>51.14</c:v>
                </c:pt>
                <c:pt idx="3072">
                  <c:v>51.14</c:v>
                </c:pt>
                <c:pt idx="3073">
                  <c:v>51.14</c:v>
                </c:pt>
                <c:pt idx="3074">
                  <c:v>51.15</c:v>
                </c:pt>
                <c:pt idx="3075">
                  <c:v>51.15</c:v>
                </c:pt>
                <c:pt idx="3076">
                  <c:v>51.16</c:v>
                </c:pt>
                <c:pt idx="3077">
                  <c:v>51.16</c:v>
                </c:pt>
                <c:pt idx="3078">
                  <c:v>51.17</c:v>
                </c:pt>
                <c:pt idx="3079">
                  <c:v>51.17</c:v>
                </c:pt>
                <c:pt idx="3080">
                  <c:v>51.17</c:v>
                </c:pt>
                <c:pt idx="3081">
                  <c:v>51.18</c:v>
                </c:pt>
                <c:pt idx="3082">
                  <c:v>51.18</c:v>
                </c:pt>
                <c:pt idx="3083">
                  <c:v>51.19</c:v>
                </c:pt>
                <c:pt idx="3084">
                  <c:v>51.19</c:v>
                </c:pt>
                <c:pt idx="3085">
                  <c:v>51.19</c:v>
                </c:pt>
                <c:pt idx="3086">
                  <c:v>51.2</c:v>
                </c:pt>
                <c:pt idx="3087">
                  <c:v>51.2</c:v>
                </c:pt>
                <c:pt idx="3088">
                  <c:v>51.21</c:v>
                </c:pt>
                <c:pt idx="3089">
                  <c:v>51.21</c:v>
                </c:pt>
                <c:pt idx="3090">
                  <c:v>51.21</c:v>
                </c:pt>
                <c:pt idx="3091">
                  <c:v>51.22</c:v>
                </c:pt>
                <c:pt idx="3092">
                  <c:v>51.22</c:v>
                </c:pt>
                <c:pt idx="3093">
                  <c:v>51.23</c:v>
                </c:pt>
                <c:pt idx="3094">
                  <c:v>51.23</c:v>
                </c:pt>
                <c:pt idx="3095">
                  <c:v>51.23</c:v>
                </c:pt>
                <c:pt idx="3096">
                  <c:v>51.24</c:v>
                </c:pt>
                <c:pt idx="3097">
                  <c:v>51.24</c:v>
                </c:pt>
                <c:pt idx="3098">
                  <c:v>51.24</c:v>
                </c:pt>
                <c:pt idx="3099">
                  <c:v>51.25</c:v>
                </c:pt>
                <c:pt idx="3100">
                  <c:v>51.25</c:v>
                </c:pt>
                <c:pt idx="3101">
                  <c:v>51.26</c:v>
                </c:pt>
                <c:pt idx="3102">
                  <c:v>51.26</c:v>
                </c:pt>
                <c:pt idx="3103">
                  <c:v>51.26</c:v>
                </c:pt>
                <c:pt idx="3104">
                  <c:v>51.27</c:v>
                </c:pt>
                <c:pt idx="3105">
                  <c:v>51.27</c:v>
                </c:pt>
                <c:pt idx="3106">
                  <c:v>51.27</c:v>
                </c:pt>
                <c:pt idx="3107">
                  <c:v>51.28</c:v>
                </c:pt>
                <c:pt idx="3108">
                  <c:v>51.28</c:v>
                </c:pt>
                <c:pt idx="3109">
                  <c:v>51.28</c:v>
                </c:pt>
                <c:pt idx="3110">
                  <c:v>51.29</c:v>
                </c:pt>
                <c:pt idx="3111">
                  <c:v>51.29</c:v>
                </c:pt>
                <c:pt idx="3112">
                  <c:v>51.3</c:v>
                </c:pt>
                <c:pt idx="3113">
                  <c:v>51.3</c:v>
                </c:pt>
                <c:pt idx="3114">
                  <c:v>51.3</c:v>
                </c:pt>
                <c:pt idx="3115">
                  <c:v>51.31</c:v>
                </c:pt>
                <c:pt idx="3116">
                  <c:v>51.31</c:v>
                </c:pt>
                <c:pt idx="3117">
                  <c:v>51.31</c:v>
                </c:pt>
                <c:pt idx="3118">
                  <c:v>51.32</c:v>
                </c:pt>
                <c:pt idx="3119">
                  <c:v>51.32</c:v>
                </c:pt>
                <c:pt idx="3120">
                  <c:v>51.32</c:v>
                </c:pt>
                <c:pt idx="3121">
                  <c:v>51.32</c:v>
                </c:pt>
                <c:pt idx="3122">
                  <c:v>51.33</c:v>
                </c:pt>
                <c:pt idx="3123">
                  <c:v>51.33</c:v>
                </c:pt>
                <c:pt idx="3124">
                  <c:v>51.33</c:v>
                </c:pt>
                <c:pt idx="3125">
                  <c:v>51.34</c:v>
                </c:pt>
                <c:pt idx="3126">
                  <c:v>51.34</c:v>
                </c:pt>
                <c:pt idx="3127">
                  <c:v>51.34</c:v>
                </c:pt>
                <c:pt idx="3128">
                  <c:v>51.35</c:v>
                </c:pt>
                <c:pt idx="3129">
                  <c:v>51.35</c:v>
                </c:pt>
                <c:pt idx="3130">
                  <c:v>51.35</c:v>
                </c:pt>
                <c:pt idx="3131">
                  <c:v>51.36</c:v>
                </c:pt>
                <c:pt idx="3132">
                  <c:v>51.36</c:v>
                </c:pt>
                <c:pt idx="3133">
                  <c:v>51.36</c:v>
                </c:pt>
                <c:pt idx="3134">
                  <c:v>51.36</c:v>
                </c:pt>
                <c:pt idx="3135">
                  <c:v>51.37</c:v>
                </c:pt>
                <c:pt idx="3136">
                  <c:v>51.37</c:v>
                </c:pt>
                <c:pt idx="3137">
                  <c:v>51.37</c:v>
                </c:pt>
                <c:pt idx="3138">
                  <c:v>51.38</c:v>
                </c:pt>
                <c:pt idx="3139">
                  <c:v>51.38</c:v>
                </c:pt>
                <c:pt idx="3140">
                  <c:v>51.38</c:v>
                </c:pt>
                <c:pt idx="3141">
                  <c:v>51.38</c:v>
                </c:pt>
                <c:pt idx="3142">
                  <c:v>51.39</c:v>
                </c:pt>
                <c:pt idx="3143">
                  <c:v>51.39</c:v>
                </c:pt>
                <c:pt idx="3144">
                  <c:v>51.39</c:v>
                </c:pt>
                <c:pt idx="3145">
                  <c:v>51.39</c:v>
                </c:pt>
                <c:pt idx="3146">
                  <c:v>51.4</c:v>
                </c:pt>
                <c:pt idx="3147">
                  <c:v>51.4</c:v>
                </c:pt>
                <c:pt idx="3148">
                  <c:v>51.4</c:v>
                </c:pt>
                <c:pt idx="3149">
                  <c:v>51.4</c:v>
                </c:pt>
                <c:pt idx="3150">
                  <c:v>51.41</c:v>
                </c:pt>
                <c:pt idx="3151">
                  <c:v>51.41</c:v>
                </c:pt>
                <c:pt idx="3152">
                  <c:v>51.41</c:v>
                </c:pt>
                <c:pt idx="3153">
                  <c:v>51.41</c:v>
                </c:pt>
                <c:pt idx="3154">
                  <c:v>51.42</c:v>
                </c:pt>
                <c:pt idx="3155">
                  <c:v>51.42</c:v>
                </c:pt>
                <c:pt idx="3156">
                  <c:v>51.42</c:v>
                </c:pt>
                <c:pt idx="3157">
                  <c:v>51.42</c:v>
                </c:pt>
                <c:pt idx="3158">
                  <c:v>51.42</c:v>
                </c:pt>
                <c:pt idx="3159">
                  <c:v>51.43</c:v>
                </c:pt>
                <c:pt idx="3160">
                  <c:v>51.43</c:v>
                </c:pt>
                <c:pt idx="3161">
                  <c:v>51.43</c:v>
                </c:pt>
                <c:pt idx="3162">
                  <c:v>51.43</c:v>
                </c:pt>
                <c:pt idx="3163">
                  <c:v>51.44</c:v>
                </c:pt>
                <c:pt idx="3164">
                  <c:v>51.44</c:v>
                </c:pt>
                <c:pt idx="3165">
                  <c:v>51.44</c:v>
                </c:pt>
                <c:pt idx="3166">
                  <c:v>51.44</c:v>
                </c:pt>
                <c:pt idx="3167">
                  <c:v>51.44</c:v>
                </c:pt>
                <c:pt idx="3168">
                  <c:v>51.45</c:v>
                </c:pt>
                <c:pt idx="3169">
                  <c:v>51.45</c:v>
                </c:pt>
                <c:pt idx="3170">
                  <c:v>51.45</c:v>
                </c:pt>
                <c:pt idx="3171">
                  <c:v>51.45</c:v>
                </c:pt>
                <c:pt idx="3172">
                  <c:v>51.45</c:v>
                </c:pt>
                <c:pt idx="3173">
                  <c:v>51.45</c:v>
                </c:pt>
                <c:pt idx="3174">
                  <c:v>51.46</c:v>
                </c:pt>
                <c:pt idx="3175">
                  <c:v>51.46</c:v>
                </c:pt>
                <c:pt idx="3176">
                  <c:v>51.46</c:v>
                </c:pt>
                <c:pt idx="3177">
                  <c:v>51.46</c:v>
                </c:pt>
                <c:pt idx="3178">
                  <c:v>51.46</c:v>
                </c:pt>
                <c:pt idx="3179">
                  <c:v>51.47</c:v>
                </c:pt>
                <c:pt idx="3180">
                  <c:v>51.47</c:v>
                </c:pt>
                <c:pt idx="3181">
                  <c:v>51.47</c:v>
                </c:pt>
                <c:pt idx="3182">
                  <c:v>51.47</c:v>
                </c:pt>
                <c:pt idx="3183">
                  <c:v>51.47</c:v>
                </c:pt>
                <c:pt idx="3184">
                  <c:v>51.47</c:v>
                </c:pt>
                <c:pt idx="3185">
                  <c:v>51.47</c:v>
                </c:pt>
                <c:pt idx="3186">
                  <c:v>51.48</c:v>
                </c:pt>
                <c:pt idx="3187">
                  <c:v>51.48</c:v>
                </c:pt>
                <c:pt idx="3188">
                  <c:v>51.48</c:v>
                </c:pt>
                <c:pt idx="3189">
                  <c:v>51.48</c:v>
                </c:pt>
                <c:pt idx="3190">
                  <c:v>51.48</c:v>
                </c:pt>
                <c:pt idx="3191">
                  <c:v>51.48</c:v>
                </c:pt>
                <c:pt idx="3192">
                  <c:v>51.48</c:v>
                </c:pt>
                <c:pt idx="3193">
                  <c:v>51.49</c:v>
                </c:pt>
                <c:pt idx="3194">
                  <c:v>51.49</c:v>
                </c:pt>
                <c:pt idx="3195">
                  <c:v>51.49</c:v>
                </c:pt>
                <c:pt idx="3196">
                  <c:v>51.49</c:v>
                </c:pt>
                <c:pt idx="3197">
                  <c:v>51.49</c:v>
                </c:pt>
                <c:pt idx="3198">
                  <c:v>51.49</c:v>
                </c:pt>
                <c:pt idx="3199">
                  <c:v>51.49</c:v>
                </c:pt>
                <c:pt idx="3200">
                  <c:v>51.49</c:v>
                </c:pt>
                <c:pt idx="3201">
                  <c:v>51.49</c:v>
                </c:pt>
                <c:pt idx="3202">
                  <c:v>51.5</c:v>
                </c:pt>
                <c:pt idx="3203">
                  <c:v>51.5</c:v>
                </c:pt>
                <c:pt idx="3204">
                  <c:v>51.5</c:v>
                </c:pt>
                <c:pt idx="3205">
                  <c:v>51.5</c:v>
                </c:pt>
                <c:pt idx="3206">
                  <c:v>51.5</c:v>
                </c:pt>
                <c:pt idx="3207">
                  <c:v>51.5</c:v>
                </c:pt>
                <c:pt idx="3208">
                  <c:v>51.5</c:v>
                </c:pt>
                <c:pt idx="3209">
                  <c:v>51.5</c:v>
                </c:pt>
                <c:pt idx="3210">
                  <c:v>51.5</c:v>
                </c:pt>
                <c:pt idx="3211">
                  <c:v>51.5</c:v>
                </c:pt>
                <c:pt idx="3212">
                  <c:v>51.5</c:v>
                </c:pt>
                <c:pt idx="3213">
                  <c:v>51.5</c:v>
                </c:pt>
                <c:pt idx="3214">
                  <c:v>51.5</c:v>
                </c:pt>
                <c:pt idx="3215">
                  <c:v>51.51</c:v>
                </c:pt>
                <c:pt idx="3216">
                  <c:v>51.51</c:v>
                </c:pt>
                <c:pt idx="3217">
                  <c:v>51.51</c:v>
                </c:pt>
                <c:pt idx="3218">
                  <c:v>51.51</c:v>
                </c:pt>
                <c:pt idx="3219">
                  <c:v>51.51</c:v>
                </c:pt>
                <c:pt idx="3220">
                  <c:v>51.51</c:v>
                </c:pt>
                <c:pt idx="3221">
                  <c:v>51.51</c:v>
                </c:pt>
                <c:pt idx="3222">
                  <c:v>51.51</c:v>
                </c:pt>
                <c:pt idx="3223">
                  <c:v>51.51</c:v>
                </c:pt>
                <c:pt idx="3224">
                  <c:v>51.51</c:v>
                </c:pt>
                <c:pt idx="3225">
                  <c:v>51.51</c:v>
                </c:pt>
                <c:pt idx="3226">
                  <c:v>51.51</c:v>
                </c:pt>
                <c:pt idx="3227">
                  <c:v>51.51</c:v>
                </c:pt>
                <c:pt idx="3228">
                  <c:v>51.51</c:v>
                </c:pt>
                <c:pt idx="3229">
                  <c:v>51.51</c:v>
                </c:pt>
                <c:pt idx="3230">
                  <c:v>51.51</c:v>
                </c:pt>
                <c:pt idx="3231">
                  <c:v>51.51</c:v>
                </c:pt>
                <c:pt idx="3232">
                  <c:v>51.51</c:v>
                </c:pt>
                <c:pt idx="3233">
                  <c:v>51.51</c:v>
                </c:pt>
                <c:pt idx="3234">
                  <c:v>51.51</c:v>
                </c:pt>
                <c:pt idx="3235">
                  <c:v>51.51</c:v>
                </c:pt>
                <c:pt idx="3236">
                  <c:v>51.51</c:v>
                </c:pt>
                <c:pt idx="3237">
                  <c:v>51.51</c:v>
                </c:pt>
                <c:pt idx="3238">
                  <c:v>51.51</c:v>
                </c:pt>
                <c:pt idx="3239">
                  <c:v>51.51</c:v>
                </c:pt>
                <c:pt idx="3240">
                  <c:v>51.51</c:v>
                </c:pt>
                <c:pt idx="3241">
                  <c:v>51.51</c:v>
                </c:pt>
                <c:pt idx="3242">
                  <c:v>51.51</c:v>
                </c:pt>
                <c:pt idx="3243">
                  <c:v>51.51</c:v>
                </c:pt>
                <c:pt idx="3244">
                  <c:v>51.51</c:v>
                </c:pt>
                <c:pt idx="3245">
                  <c:v>51.51</c:v>
                </c:pt>
                <c:pt idx="3246">
                  <c:v>51.51</c:v>
                </c:pt>
                <c:pt idx="3247">
                  <c:v>51.51</c:v>
                </c:pt>
                <c:pt idx="3248">
                  <c:v>51.51</c:v>
                </c:pt>
                <c:pt idx="3249">
                  <c:v>51.51</c:v>
                </c:pt>
                <c:pt idx="3250">
                  <c:v>51.51</c:v>
                </c:pt>
                <c:pt idx="3251">
                  <c:v>51.51</c:v>
                </c:pt>
                <c:pt idx="3252">
                  <c:v>51.51</c:v>
                </c:pt>
                <c:pt idx="3253">
                  <c:v>51.51</c:v>
                </c:pt>
                <c:pt idx="3254">
                  <c:v>51.51</c:v>
                </c:pt>
                <c:pt idx="3255">
                  <c:v>51.51</c:v>
                </c:pt>
                <c:pt idx="3256">
                  <c:v>51.51</c:v>
                </c:pt>
                <c:pt idx="3257">
                  <c:v>51.51</c:v>
                </c:pt>
                <c:pt idx="3258">
                  <c:v>51.5</c:v>
                </c:pt>
                <c:pt idx="3259">
                  <c:v>51.5</c:v>
                </c:pt>
                <c:pt idx="3260">
                  <c:v>51.5</c:v>
                </c:pt>
                <c:pt idx="3261">
                  <c:v>51.5</c:v>
                </c:pt>
                <c:pt idx="3262">
                  <c:v>51.5</c:v>
                </c:pt>
                <c:pt idx="3263">
                  <c:v>51.5</c:v>
                </c:pt>
                <c:pt idx="3264">
                  <c:v>51.5</c:v>
                </c:pt>
                <c:pt idx="3265">
                  <c:v>51.5</c:v>
                </c:pt>
                <c:pt idx="3266">
                  <c:v>51.5</c:v>
                </c:pt>
                <c:pt idx="3267">
                  <c:v>51.5</c:v>
                </c:pt>
                <c:pt idx="3268">
                  <c:v>51.5</c:v>
                </c:pt>
                <c:pt idx="3269">
                  <c:v>51.5</c:v>
                </c:pt>
                <c:pt idx="3270">
                  <c:v>51.5</c:v>
                </c:pt>
                <c:pt idx="3271">
                  <c:v>51.49</c:v>
                </c:pt>
                <c:pt idx="3272">
                  <c:v>51.49</c:v>
                </c:pt>
                <c:pt idx="3273">
                  <c:v>51.49</c:v>
                </c:pt>
                <c:pt idx="3274">
                  <c:v>51.49</c:v>
                </c:pt>
                <c:pt idx="3275">
                  <c:v>51.49</c:v>
                </c:pt>
                <c:pt idx="3276">
                  <c:v>51.49</c:v>
                </c:pt>
                <c:pt idx="3277">
                  <c:v>51.49</c:v>
                </c:pt>
                <c:pt idx="3278">
                  <c:v>51.49</c:v>
                </c:pt>
                <c:pt idx="3279">
                  <c:v>51.49</c:v>
                </c:pt>
                <c:pt idx="3280">
                  <c:v>51.48</c:v>
                </c:pt>
                <c:pt idx="3281">
                  <c:v>51.48</c:v>
                </c:pt>
                <c:pt idx="3282">
                  <c:v>51.48</c:v>
                </c:pt>
                <c:pt idx="3283">
                  <c:v>51.48</c:v>
                </c:pt>
                <c:pt idx="3284">
                  <c:v>51.48</c:v>
                </c:pt>
                <c:pt idx="3285">
                  <c:v>51.48</c:v>
                </c:pt>
                <c:pt idx="3286">
                  <c:v>51.48</c:v>
                </c:pt>
                <c:pt idx="3287">
                  <c:v>51.47</c:v>
                </c:pt>
                <c:pt idx="3288">
                  <c:v>51.47</c:v>
                </c:pt>
                <c:pt idx="3289">
                  <c:v>51.47</c:v>
                </c:pt>
                <c:pt idx="3290">
                  <c:v>51.47</c:v>
                </c:pt>
                <c:pt idx="3291">
                  <c:v>51.47</c:v>
                </c:pt>
                <c:pt idx="3292">
                  <c:v>51.47</c:v>
                </c:pt>
                <c:pt idx="3293">
                  <c:v>51.47</c:v>
                </c:pt>
                <c:pt idx="3294">
                  <c:v>51.46</c:v>
                </c:pt>
                <c:pt idx="3295">
                  <c:v>51.46</c:v>
                </c:pt>
                <c:pt idx="3296">
                  <c:v>51.46</c:v>
                </c:pt>
                <c:pt idx="3297">
                  <c:v>51.46</c:v>
                </c:pt>
                <c:pt idx="3298">
                  <c:v>51.46</c:v>
                </c:pt>
                <c:pt idx="3299">
                  <c:v>51.46</c:v>
                </c:pt>
                <c:pt idx="3300">
                  <c:v>51.45</c:v>
                </c:pt>
                <c:pt idx="3301">
                  <c:v>51.45</c:v>
                </c:pt>
                <c:pt idx="3302">
                  <c:v>51.45</c:v>
                </c:pt>
                <c:pt idx="3303">
                  <c:v>51.45</c:v>
                </c:pt>
                <c:pt idx="3304">
                  <c:v>51.45</c:v>
                </c:pt>
                <c:pt idx="3305">
                  <c:v>51.44</c:v>
                </c:pt>
                <c:pt idx="3306">
                  <c:v>51.44</c:v>
                </c:pt>
                <c:pt idx="3307">
                  <c:v>51.44</c:v>
                </c:pt>
                <c:pt idx="3308">
                  <c:v>51.44</c:v>
                </c:pt>
                <c:pt idx="3309">
                  <c:v>51.44</c:v>
                </c:pt>
                <c:pt idx="3310">
                  <c:v>51.43</c:v>
                </c:pt>
                <c:pt idx="3311">
                  <c:v>51.43</c:v>
                </c:pt>
                <c:pt idx="3312">
                  <c:v>51.43</c:v>
                </c:pt>
                <c:pt idx="3313">
                  <c:v>51.43</c:v>
                </c:pt>
                <c:pt idx="3314">
                  <c:v>51.43</c:v>
                </c:pt>
                <c:pt idx="3315">
                  <c:v>51.42</c:v>
                </c:pt>
                <c:pt idx="3316">
                  <c:v>51.42</c:v>
                </c:pt>
                <c:pt idx="3317">
                  <c:v>51.42</c:v>
                </c:pt>
                <c:pt idx="3318">
                  <c:v>51.42</c:v>
                </c:pt>
                <c:pt idx="3319">
                  <c:v>51.41</c:v>
                </c:pt>
                <c:pt idx="3320">
                  <c:v>51.41</c:v>
                </c:pt>
                <c:pt idx="3321">
                  <c:v>51.41</c:v>
                </c:pt>
                <c:pt idx="3322">
                  <c:v>51.41</c:v>
                </c:pt>
                <c:pt idx="3323">
                  <c:v>51.4</c:v>
                </c:pt>
                <c:pt idx="3324">
                  <c:v>51.4</c:v>
                </c:pt>
                <c:pt idx="3325">
                  <c:v>51.4</c:v>
                </c:pt>
                <c:pt idx="3326">
                  <c:v>51.4</c:v>
                </c:pt>
                <c:pt idx="3327">
                  <c:v>51.39</c:v>
                </c:pt>
                <c:pt idx="3328">
                  <c:v>51.39</c:v>
                </c:pt>
                <c:pt idx="3329">
                  <c:v>51.39</c:v>
                </c:pt>
                <c:pt idx="3330">
                  <c:v>51.39</c:v>
                </c:pt>
                <c:pt idx="3331">
                  <c:v>51.38</c:v>
                </c:pt>
                <c:pt idx="3332">
                  <c:v>51.38</c:v>
                </c:pt>
                <c:pt idx="3333">
                  <c:v>51.38</c:v>
                </c:pt>
                <c:pt idx="3334">
                  <c:v>51.38</c:v>
                </c:pt>
                <c:pt idx="3335">
                  <c:v>51.37</c:v>
                </c:pt>
                <c:pt idx="3336">
                  <c:v>51.37</c:v>
                </c:pt>
                <c:pt idx="3337">
                  <c:v>51.37</c:v>
                </c:pt>
                <c:pt idx="3338">
                  <c:v>51.36</c:v>
                </c:pt>
                <c:pt idx="3339">
                  <c:v>51.36</c:v>
                </c:pt>
                <c:pt idx="3340">
                  <c:v>51.36</c:v>
                </c:pt>
                <c:pt idx="3341">
                  <c:v>51.36</c:v>
                </c:pt>
                <c:pt idx="3342">
                  <c:v>51.35</c:v>
                </c:pt>
                <c:pt idx="3343">
                  <c:v>51.35</c:v>
                </c:pt>
                <c:pt idx="3344">
                  <c:v>51.35</c:v>
                </c:pt>
                <c:pt idx="3345">
                  <c:v>51.34</c:v>
                </c:pt>
                <c:pt idx="3346">
                  <c:v>51.34</c:v>
                </c:pt>
                <c:pt idx="3347">
                  <c:v>51.34</c:v>
                </c:pt>
                <c:pt idx="3348">
                  <c:v>51.33</c:v>
                </c:pt>
                <c:pt idx="3349">
                  <c:v>51.33</c:v>
                </c:pt>
                <c:pt idx="3350">
                  <c:v>51.33</c:v>
                </c:pt>
                <c:pt idx="3351">
                  <c:v>51.33</c:v>
                </c:pt>
                <c:pt idx="3352">
                  <c:v>51.32</c:v>
                </c:pt>
                <c:pt idx="3353">
                  <c:v>51.32</c:v>
                </c:pt>
                <c:pt idx="3354">
                  <c:v>51.32</c:v>
                </c:pt>
                <c:pt idx="3355">
                  <c:v>51.31</c:v>
                </c:pt>
                <c:pt idx="3356">
                  <c:v>51.31</c:v>
                </c:pt>
                <c:pt idx="3357">
                  <c:v>51.31</c:v>
                </c:pt>
                <c:pt idx="3358">
                  <c:v>51.3</c:v>
                </c:pt>
                <c:pt idx="3359">
                  <c:v>51.3</c:v>
                </c:pt>
                <c:pt idx="3360">
                  <c:v>51.3</c:v>
                </c:pt>
                <c:pt idx="3361">
                  <c:v>51.29</c:v>
                </c:pt>
                <c:pt idx="3362">
                  <c:v>51.29</c:v>
                </c:pt>
                <c:pt idx="3363">
                  <c:v>51.29</c:v>
                </c:pt>
                <c:pt idx="3364">
                  <c:v>51.28</c:v>
                </c:pt>
                <c:pt idx="3365">
                  <c:v>51.28</c:v>
                </c:pt>
                <c:pt idx="3366">
                  <c:v>51.27</c:v>
                </c:pt>
                <c:pt idx="3367">
                  <c:v>51.27</c:v>
                </c:pt>
                <c:pt idx="3368">
                  <c:v>51.27</c:v>
                </c:pt>
                <c:pt idx="3369">
                  <c:v>51.26</c:v>
                </c:pt>
                <c:pt idx="3370">
                  <c:v>51.26</c:v>
                </c:pt>
                <c:pt idx="3371">
                  <c:v>51.26</c:v>
                </c:pt>
                <c:pt idx="3372">
                  <c:v>51.25</c:v>
                </c:pt>
                <c:pt idx="3373">
                  <c:v>51.25</c:v>
                </c:pt>
                <c:pt idx="3374">
                  <c:v>51.25</c:v>
                </c:pt>
                <c:pt idx="3375">
                  <c:v>51.24</c:v>
                </c:pt>
                <c:pt idx="3376">
                  <c:v>51.24</c:v>
                </c:pt>
                <c:pt idx="3377">
                  <c:v>51.23</c:v>
                </c:pt>
                <c:pt idx="3378">
                  <c:v>51.23</c:v>
                </c:pt>
                <c:pt idx="3379">
                  <c:v>51.23</c:v>
                </c:pt>
                <c:pt idx="3380">
                  <c:v>51.22</c:v>
                </c:pt>
                <c:pt idx="3381">
                  <c:v>51.22</c:v>
                </c:pt>
                <c:pt idx="3382">
                  <c:v>51.22</c:v>
                </c:pt>
                <c:pt idx="3383">
                  <c:v>51.21</c:v>
                </c:pt>
                <c:pt idx="3384">
                  <c:v>51.21</c:v>
                </c:pt>
                <c:pt idx="3385">
                  <c:v>51.2</c:v>
                </c:pt>
                <c:pt idx="3386">
                  <c:v>51.2</c:v>
                </c:pt>
                <c:pt idx="3387">
                  <c:v>51.2</c:v>
                </c:pt>
                <c:pt idx="3388">
                  <c:v>51.19</c:v>
                </c:pt>
                <c:pt idx="3389">
                  <c:v>51.19</c:v>
                </c:pt>
                <c:pt idx="3390">
                  <c:v>51.18</c:v>
                </c:pt>
                <c:pt idx="3391">
                  <c:v>51.18</c:v>
                </c:pt>
                <c:pt idx="3392">
                  <c:v>51.17</c:v>
                </c:pt>
                <c:pt idx="3393">
                  <c:v>51.17</c:v>
                </c:pt>
                <c:pt idx="3394">
                  <c:v>51.17</c:v>
                </c:pt>
                <c:pt idx="3395">
                  <c:v>51.16</c:v>
                </c:pt>
                <c:pt idx="3396">
                  <c:v>51.16</c:v>
                </c:pt>
                <c:pt idx="3397">
                  <c:v>51.15</c:v>
                </c:pt>
                <c:pt idx="3398">
                  <c:v>51.15</c:v>
                </c:pt>
                <c:pt idx="3399">
                  <c:v>51.14</c:v>
                </c:pt>
                <c:pt idx="3400">
                  <c:v>51.14</c:v>
                </c:pt>
                <c:pt idx="3401">
                  <c:v>51.14</c:v>
                </c:pt>
                <c:pt idx="3402">
                  <c:v>51.13</c:v>
                </c:pt>
                <c:pt idx="3403">
                  <c:v>51.13</c:v>
                </c:pt>
                <c:pt idx="3404">
                  <c:v>51.12</c:v>
                </c:pt>
                <c:pt idx="3405">
                  <c:v>51.12</c:v>
                </c:pt>
                <c:pt idx="3406">
                  <c:v>51.11</c:v>
                </c:pt>
                <c:pt idx="3407">
                  <c:v>51.11</c:v>
                </c:pt>
                <c:pt idx="3408">
                  <c:v>51.11</c:v>
                </c:pt>
                <c:pt idx="3409">
                  <c:v>51.1</c:v>
                </c:pt>
                <c:pt idx="3410">
                  <c:v>51.1</c:v>
                </c:pt>
                <c:pt idx="3411">
                  <c:v>51.09</c:v>
                </c:pt>
                <c:pt idx="3412">
                  <c:v>51.09</c:v>
                </c:pt>
                <c:pt idx="3413">
                  <c:v>51.08</c:v>
                </c:pt>
                <c:pt idx="3414">
                  <c:v>51.08</c:v>
                </c:pt>
                <c:pt idx="3415">
                  <c:v>51.07</c:v>
                </c:pt>
                <c:pt idx="3416">
                  <c:v>51.07</c:v>
                </c:pt>
                <c:pt idx="3417">
                  <c:v>51.06</c:v>
                </c:pt>
                <c:pt idx="3418">
                  <c:v>51.06</c:v>
                </c:pt>
                <c:pt idx="3419">
                  <c:v>51.05</c:v>
                </c:pt>
                <c:pt idx="3420">
                  <c:v>51.05</c:v>
                </c:pt>
                <c:pt idx="3421">
                  <c:v>51.04</c:v>
                </c:pt>
                <c:pt idx="3422">
                  <c:v>51.04</c:v>
                </c:pt>
                <c:pt idx="3423">
                  <c:v>51.04</c:v>
                </c:pt>
                <c:pt idx="3424">
                  <c:v>51.03</c:v>
                </c:pt>
                <c:pt idx="3425">
                  <c:v>51.03</c:v>
                </c:pt>
                <c:pt idx="3426">
                  <c:v>51.02</c:v>
                </c:pt>
                <c:pt idx="3427">
                  <c:v>51.02</c:v>
                </c:pt>
                <c:pt idx="3428">
                  <c:v>51.01</c:v>
                </c:pt>
                <c:pt idx="3429">
                  <c:v>51.01</c:v>
                </c:pt>
                <c:pt idx="3430">
                  <c:v>51</c:v>
                </c:pt>
                <c:pt idx="3431">
                  <c:v>51</c:v>
                </c:pt>
                <c:pt idx="3432">
                  <c:v>50.99</c:v>
                </c:pt>
                <c:pt idx="3433">
                  <c:v>50.99</c:v>
                </c:pt>
                <c:pt idx="3434">
                  <c:v>50.98</c:v>
                </c:pt>
                <c:pt idx="3435">
                  <c:v>50.98</c:v>
                </c:pt>
                <c:pt idx="3436">
                  <c:v>50.97</c:v>
                </c:pt>
                <c:pt idx="3437">
                  <c:v>50.97</c:v>
                </c:pt>
                <c:pt idx="3438">
                  <c:v>50.96</c:v>
                </c:pt>
                <c:pt idx="3439">
                  <c:v>50.96</c:v>
                </c:pt>
                <c:pt idx="3440">
                  <c:v>50.95</c:v>
                </c:pt>
                <c:pt idx="3441">
                  <c:v>50.95</c:v>
                </c:pt>
                <c:pt idx="3442">
                  <c:v>50.94</c:v>
                </c:pt>
                <c:pt idx="3443">
                  <c:v>50.94</c:v>
                </c:pt>
                <c:pt idx="3444">
                  <c:v>50.93</c:v>
                </c:pt>
                <c:pt idx="3445">
                  <c:v>50.92</c:v>
                </c:pt>
                <c:pt idx="3446">
                  <c:v>50.92</c:v>
                </c:pt>
                <c:pt idx="3447">
                  <c:v>50.91</c:v>
                </c:pt>
                <c:pt idx="3448">
                  <c:v>50.91</c:v>
                </c:pt>
                <c:pt idx="3449">
                  <c:v>50.9</c:v>
                </c:pt>
                <c:pt idx="3450">
                  <c:v>50.9</c:v>
                </c:pt>
                <c:pt idx="3451">
                  <c:v>50.89</c:v>
                </c:pt>
                <c:pt idx="3452">
                  <c:v>50.89</c:v>
                </c:pt>
                <c:pt idx="3453">
                  <c:v>50.88</c:v>
                </c:pt>
                <c:pt idx="3454">
                  <c:v>50.88</c:v>
                </c:pt>
                <c:pt idx="3455">
                  <c:v>50.87</c:v>
                </c:pt>
                <c:pt idx="3456">
                  <c:v>50.87</c:v>
                </c:pt>
                <c:pt idx="3457">
                  <c:v>50.86</c:v>
                </c:pt>
                <c:pt idx="3458">
                  <c:v>50.86</c:v>
                </c:pt>
                <c:pt idx="3459">
                  <c:v>50.85</c:v>
                </c:pt>
                <c:pt idx="3460">
                  <c:v>50.84</c:v>
                </c:pt>
                <c:pt idx="3461">
                  <c:v>50.84</c:v>
                </c:pt>
                <c:pt idx="3462">
                  <c:v>50.83</c:v>
                </c:pt>
                <c:pt idx="3463">
                  <c:v>50.83</c:v>
                </c:pt>
                <c:pt idx="3464">
                  <c:v>50.82</c:v>
                </c:pt>
                <c:pt idx="3465">
                  <c:v>50.82</c:v>
                </c:pt>
                <c:pt idx="3466">
                  <c:v>50.81</c:v>
                </c:pt>
                <c:pt idx="3467">
                  <c:v>50.81</c:v>
                </c:pt>
                <c:pt idx="3468">
                  <c:v>50.8</c:v>
                </c:pt>
                <c:pt idx="3469">
                  <c:v>50.79</c:v>
                </c:pt>
                <c:pt idx="3470">
                  <c:v>50.79</c:v>
                </c:pt>
                <c:pt idx="3471">
                  <c:v>50.78</c:v>
                </c:pt>
                <c:pt idx="3472">
                  <c:v>50.78</c:v>
                </c:pt>
                <c:pt idx="3473">
                  <c:v>50.77</c:v>
                </c:pt>
                <c:pt idx="3474">
                  <c:v>50.77</c:v>
                </c:pt>
                <c:pt idx="3475">
                  <c:v>50.76</c:v>
                </c:pt>
                <c:pt idx="3476">
                  <c:v>50.75</c:v>
                </c:pt>
                <c:pt idx="3477">
                  <c:v>50.75</c:v>
                </c:pt>
                <c:pt idx="3478">
                  <c:v>50.74</c:v>
                </c:pt>
                <c:pt idx="3479">
                  <c:v>50.74</c:v>
                </c:pt>
                <c:pt idx="3480">
                  <c:v>50.73</c:v>
                </c:pt>
                <c:pt idx="3481">
                  <c:v>50.73</c:v>
                </c:pt>
                <c:pt idx="3482">
                  <c:v>50.72</c:v>
                </c:pt>
                <c:pt idx="3483">
                  <c:v>50.71</c:v>
                </c:pt>
                <c:pt idx="3484">
                  <c:v>50.71</c:v>
                </c:pt>
                <c:pt idx="3485">
                  <c:v>50.7</c:v>
                </c:pt>
                <c:pt idx="3486">
                  <c:v>50.7</c:v>
                </c:pt>
                <c:pt idx="3487">
                  <c:v>50.69</c:v>
                </c:pt>
                <c:pt idx="3488">
                  <c:v>50.69</c:v>
                </c:pt>
                <c:pt idx="3489">
                  <c:v>50.68</c:v>
                </c:pt>
                <c:pt idx="3490">
                  <c:v>50.67</c:v>
                </c:pt>
                <c:pt idx="3491">
                  <c:v>50.67</c:v>
                </c:pt>
                <c:pt idx="3492">
                  <c:v>50.66</c:v>
                </c:pt>
                <c:pt idx="3493">
                  <c:v>50.66</c:v>
                </c:pt>
                <c:pt idx="3494">
                  <c:v>50.65</c:v>
                </c:pt>
                <c:pt idx="3495">
                  <c:v>50.64</c:v>
                </c:pt>
                <c:pt idx="3496">
                  <c:v>50.64</c:v>
                </c:pt>
                <c:pt idx="3497">
                  <c:v>50.63</c:v>
                </c:pt>
                <c:pt idx="3498">
                  <c:v>50.63</c:v>
                </c:pt>
                <c:pt idx="3499">
                  <c:v>50.62</c:v>
                </c:pt>
                <c:pt idx="3500">
                  <c:v>50.61</c:v>
                </c:pt>
                <c:pt idx="3501">
                  <c:v>50.61</c:v>
                </c:pt>
                <c:pt idx="3502">
                  <c:v>50.6</c:v>
                </c:pt>
                <c:pt idx="3503">
                  <c:v>50.6</c:v>
                </c:pt>
                <c:pt idx="3504">
                  <c:v>50.59</c:v>
                </c:pt>
                <c:pt idx="3505">
                  <c:v>50.58</c:v>
                </c:pt>
                <c:pt idx="3506">
                  <c:v>50.58</c:v>
                </c:pt>
                <c:pt idx="3507">
                  <c:v>50.57</c:v>
                </c:pt>
                <c:pt idx="3508">
                  <c:v>50.57</c:v>
                </c:pt>
                <c:pt idx="3509">
                  <c:v>50.56</c:v>
                </c:pt>
                <c:pt idx="3510">
                  <c:v>50.55</c:v>
                </c:pt>
                <c:pt idx="3511">
                  <c:v>50.55</c:v>
                </c:pt>
                <c:pt idx="3512">
                  <c:v>50.54</c:v>
                </c:pt>
                <c:pt idx="3513">
                  <c:v>50.53</c:v>
                </c:pt>
                <c:pt idx="3514">
                  <c:v>50.53</c:v>
                </c:pt>
                <c:pt idx="3515">
                  <c:v>50.52</c:v>
                </c:pt>
                <c:pt idx="3516">
                  <c:v>50.52</c:v>
                </c:pt>
                <c:pt idx="3517">
                  <c:v>50.51</c:v>
                </c:pt>
                <c:pt idx="3518">
                  <c:v>50.5</c:v>
                </c:pt>
                <c:pt idx="3519">
                  <c:v>50.5</c:v>
                </c:pt>
                <c:pt idx="3520">
                  <c:v>50.49</c:v>
                </c:pt>
                <c:pt idx="3521">
                  <c:v>50.48</c:v>
                </c:pt>
                <c:pt idx="3522">
                  <c:v>50.48</c:v>
                </c:pt>
                <c:pt idx="3523">
                  <c:v>50.47</c:v>
                </c:pt>
                <c:pt idx="3524">
                  <c:v>50.47</c:v>
                </c:pt>
                <c:pt idx="3525">
                  <c:v>50.46</c:v>
                </c:pt>
                <c:pt idx="3526">
                  <c:v>50.45</c:v>
                </c:pt>
                <c:pt idx="3527">
                  <c:v>50.45</c:v>
                </c:pt>
                <c:pt idx="3528">
                  <c:v>50.44</c:v>
                </c:pt>
                <c:pt idx="3529">
                  <c:v>50.43</c:v>
                </c:pt>
                <c:pt idx="3530">
                  <c:v>50.43</c:v>
                </c:pt>
                <c:pt idx="3531">
                  <c:v>50.42</c:v>
                </c:pt>
                <c:pt idx="3532">
                  <c:v>50.42</c:v>
                </c:pt>
                <c:pt idx="3533">
                  <c:v>50.41</c:v>
                </c:pt>
                <c:pt idx="3534">
                  <c:v>50.4</c:v>
                </c:pt>
                <c:pt idx="3535">
                  <c:v>50.4</c:v>
                </c:pt>
                <c:pt idx="3536">
                  <c:v>50.39</c:v>
                </c:pt>
                <c:pt idx="3537">
                  <c:v>50.38</c:v>
                </c:pt>
                <c:pt idx="3538">
                  <c:v>50.38</c:v>
                </c:pt>
                <c:pt idx="3539">
                  <c:v>50.37</c:v>
                </c:pt>
                <c:pt idx="3540">
                  <c:v>50.36</c:v>
                </c:pt>
                <c:pt idx="3541">
                  <c:v>50.36</c:v>
                </c:pt>
                <c:pt idx="3542">
                  <c:v>50.35</c:v>
                </c:pt>
                <c:pt idx="3543">
                  <c:v>50.34</c:v>
                </c:pt>
                <c:pt idx="3544">
                  <c:v>50.34</c:v>
                </c:pt>
                <c:pt idx="3545">
                  <c:v>50.33</c:v>
                </c:pt>
                <c:pt idx="3546">
                  <c:v>50.33</c:v>
                </c:pt>
                <c:pt idx="3547">
                  <c:v>50.32</c:v>
                </c:pt>
                <c:pt idx="3548">
                  <c:v>50.31</c:v>
                </c:pt>
                <c:pt idx="3549">
                  <c:v>50.31</c:v>
                </c:pt>
                <c:pt idx="3550">
                  <c:v>50.3</c:v>
                </c:pt>
                <c:pt idx="3551">
                  <c:v>50.29</c:v>
                </c:pt>
                <c:pt idx="3552">
                  <c:v>50.29</c:v>
                </c:pt>
                <c:pt idx="3553">
                  <c:v>50.28</c:v>
                </c:pt>
                <c:pt idx="3554">
                  <c:v>50.27</c:v>
                </c:pt>
                <c:pt idx="3555">
                  <c:v>50.27</c:v>
                </c:pt>
                <c:pt idx="3556">
                  <c:v>50.26</c:v>
                </c:pt>
                <c:pt idx="3557">
                  <c:v>50.25</c:v>
                </c:pt>
                <c:pt idx="3558">
                  <c:v>50.25</c:v>
                </c:pt>
                <c:pt idx="3559">
                  <c:v>50.24</c:v>
                </c:pt>
                <c:pt idx="3560">
                  <c:v>50.23</c:v>
                </c:pt>
                <c:pt idx="3561">
                  <c:v>50.23</c:v>
                </c:pt>
                <c:pt idx="3562">
                  <c:v>50.22</c:v>
                </c:pt>
                <c:pt idx="3563">
                  <c:v>50.22</c:v>
                </c:pt>
                <c:pt idx="3564">
                  <c:v>50.21</c:v>
                </c:pt>
                <c:pt idx="3565">
                  <c:v>50.2</c:v>
                </c:pt>
                <c:pt idx="3566">
                  <c:v>50.2</c:v>
                </c:pt>
                <c:pt idx="3567">
                  <c:v>50.19</c:v>
                </c:pt>
                <c:pt idx="3568">
                  <c:v>50.18</c:v>
                </c:pt>
                <c:pt idx="3569">
                  <c:v>50.18</c:v>
                </c:pt>
                <c:pt idx="3570">
                  <c:v>50.17</c:v>
                </c:pt>
                <c:pt idx="3571">
                  <c:v>50.16</c:v>
                </c:pt>
                <c:pt idx="3572">
                  <c:v>50.16</c:v>
                </c:pt>
                <c:pt idx="3573">
                  <c:v>50.15</c:v>
                </c:pt>
                <c:pt idx="3574">
                  <c:v>50.14</c:v>
                </c:pt>
                <c:pt idx="3575">
                  <c:v>50.14</c:v>
                </c:pt>
                <c:pt idx="3576">
                  <c:v>50.13</c:v>
                </c:pt>
                <c:pt idx="3577">
                  <c:v>50.12</c:v>
                </c:pt>
                <c:pt idx="3578">
                  <c:v>50.12</c:v>
                </c:pt>
                <c:pt idx="3579">
                  <c:v>50.11</c:v>
                </c:pt>
                <c:pt idx="3580">
                  <c:v>50.1</c:v>
                </c:pt>
                <c:pt idx="3581">
                  <c:v>50.1</c:v>
                </c:pt>
                <c:pt idx="3582">
                  <c:v>50.09</c:v>
                </c:pt>
                <c:pt idx="3583">
                  <c:v>50.08</c:v>
                </c:pt>
                <c:pt idx="3584">
                  <c:v>50.08</c:v>
                </c:pt>
                <c:pt idx="3585">
                  <c:v>50.07</c:v>
                </c:pt>
                <c:pt idx="3586">
                  <c:v>50.06</c:v>
                </c:pt>
                <c:pt idx="3587">
                  <c:v>50.06</c:v>
                </c:pt>
                <c:pt idx="3588">
                  <c:v>50.05</c:v>
                </c:pt>
                <c:pt idx="3589">
                  <c:v>50.04</c:v>
                </c:pt>
                <c:pt idx="3590">
                  <c:v>50.04</c:v>
                </c:pt>
                <c:pt idx="3591">
                  <c:v>50.03</c:v>
                </c:pt>
                <c:pt idx="3592">
                  <c:v>50.02</c:v>
                </c:pt>
                <c:pt idx="3593">
                  <c:v>50.02</c:v>
                </c:pt>
                <c:pt idx="3594">
                  <c:v>50.01</c:v>
                </c:pt>
                <c:pt idx="3595">
                  <c:v>50</c:v>
                </c:pt>
                <c:pt idx="3596">
                  <c:v>50</c:v>
                </c:pt>
                <c:pt idx="3597">
                  <c:v>49.99</c:v>
                </c:pt>
                <c:pt idx="3598">
                  <c:v>49.98</c:v>
                </c:pt>
                <c:pt idx="3599">
                  <c:v>49.98</c:v>
                </c:pt>
                <c:pt idx="3600">
                  <c:v>49.97</c:v>
                </c:pt>
                <c:pt idx="3601">
                  <c:v>49.96</c:v>
                </c:pt>
                <c:pt idx="3602">
                  <c:v>49.96</c:v>
                </c:pt>
                <c:pt idx="3603">
                  <c:v>49.95</c:v>
                </c:pt>
                <c:pt idx="3604">
                  <c:v>49.95</c:v>
                </c:pt>
                <c:pt idx="3605">
                  <c:v>49.94</c:v>
                </c:pt>
                <c:pt idx="3606">
                  <c:v>49.93</c:v>
                </c:pt>
                <c:pt idx="3607">
                  <c:v>49.93</c:v>
                </c:pt>
                <c:pt idx="3608">
                  <c:v>49.92</c:v>
                </c:pt>
                <c:pt idx="3609">
                  <c:v>49.91</c:v>
                </c:pt>
                <c:pt idx="3610">
                  <c:v>49.91</c:v>
                </c:pt>
                <c:pt idx="3611">
                  <c:v>49.9</c:v>
                </c:pt>
                <c:pt idx="3612">
                  <c:v>49.89</c:v>
                </c:pt>
                <c:pt idx="3613">
                  <c:v>49.89</c:v>
                </c:pt>
                <c:pt idx="3614">
                  <c:v>49.88</c:v>
                </c:pt>
                <c:pt idx="3615">
                  <c:v>49.87</c:v>
                </c:pt>
                <c:pt idx="3616">
                  <c:v>49.87</c:v>
                </c:pt>
                <c:pt idx="3617">
                  <c:v>49.86</c:v>
                </c:pt>
                <c:pt idx="3618">
                  <c:v>49.85</c:v>
                </c:pt>
                <c:pt idx="3619">
                  <c:v>49.85</c:v>
                </c:pt>
                <c:pt idx="3620">
                  <c:v>49.84</c:v>
                </c:pt>
                <c:pt idx="3621">
                  <c:v>49.83</c:v>
                </c:pt>
                <c:pt idx="3622">
                  <c:v>49.83</c:v>
                </c:pt>
                <c:pt idx="3623">
                  <c:v>49.82</c:v>
                </c:pt>
                <c:pt idx="3624">
                  <c:v>49.81</c:v>
                </c:pt>
                <c:pt idx="3625">
                  <c:v>49.81</c:v>
                </c:pt>
                <c:pt idx="3626">
                  <c:v>49.8</c:v>
                </c:pt>
                <c:pt idx="3627">
                  <c:v>49.79</c:v>
                </c:pt>
                <c:pt idx="3628">
                  <c:v>49.79</c:v>
                </c:pt>
                <c:pt idx="3629">
                  <c:v>49.78</c:v>
                </c:pt>
                <c:pt idx="3630">
                  <c:v>49.77</c:v>
                </c:pt>
                <c:pt idx="3631">
                  <c:v>49.77</c:v>
                </c:pt>
                <c:pt idx="3632">
                  <c:v>49.76</c:v>
                </c:pt>
                <c:pt idx="3633">
                  <c:v>49.75</c:v>
                </c:pt>
                <c:pt idx="3634">
                  <c:v>49.75</c:v>
                </c:pt>
                <c:pt idx="3635">
                  <c:v>49.74</c:v>
                </c:pt>
                <c:pt idx="3636">
                  <c:v>49.74</c:v>
                </c:pt>
                <c:pt idx="3637">
                  <c:v>49.73</c:v>
                </c:pt>
                <c:pt idx="3638">
                  <c:v>49.72</c:v>
                </c:pt>
                <c:pt idx="3639">
                  <c:v>49.72</c:v>
                </c:pt>
                <c:pt idx="3640">
                  <c:v>49.71</c:v>
                </c:pt>
                <c:pt idx="3641">
                  <c:v>49.7</c:v>
                </c:pt>
                <c:pt idx="3642">
                  <c:v>49.7</c:v>
                </c:pt>
                <c:pt idx="3643">
                  <c:v>49.69</c:v>
                </c:pt>
                <c:pt idx="3644">
                  <c:v>49.68</c:v>
                </c:pt>
                <c:pt idx="3645">
                  <c:v>49.68</c:v>
                </c:pt>
                <c:pt idx="3646">
                  <c:v>49.67</c:v>
                </c:pt>
                <c:pt idx="3647">
                  <c:v>49.66</c:v>
                </c:pt>
                <c:pt idx="3648">
                  <c:v>49.66</c:v>
                </c:pt>
                <c:pt idx="3649">
                  <c:v>49.65</c:v>
                </c:pt>
                <c:pt idx="3650">
                  <c:v>49.64</c:v>
                </c:pt>
                <c:pt idx="3651">
                  <c:v>49.64</c:v>
                </c:pt>
                <c:pt idx="3652">
                  <c:v>49.63</c:v>
                </c:pt>
                <c:pt idx="3653">
                  <c:v>49.63</c:v>
                </c:pt>
                <c:pt idx="3654">
                  <c:v>49.62</c:v>
                </c:pt>
                <c:pt idx="3655">
                  <c:v>49.61</c:v>
                </c:pt>
                <c:pt idx="3656">
                  <c:v>49.61</c:v>
                </c:pt>
                <c:pt idx="3657">
                  <c:v>49.6</c:v>
                </c:pt>
                <c:pt idx="3658">
                  <c:v>49.59</c:v>
                </c:pt>
                <c:pt idx="3659">
                  <c:v>49.59</c:v>
                </c:pt>
                <c:pt idx="3660">
                  <c:v>49.58</c:v>
                </c:pt>
                <c:pt idx="3661">
                  <c:v>49.57</c:v>
                </c:pt>
                <c:pt idx="3662">
                  <c:v>49.57</c:v>
                </c:pt>
                <c:pt idx="3663">
                  <c:v>49.56</c:v>
                </c:pt>
                <c:pt idx="3664">
                  <c:v>49.56</c:v>
                </c:pt>
                <c:pt idx="3665">
                  <c:v>49.55</c:v>
                </c:pt>
                <c:pt idx="3666">
                  <c:v>49.54</c:v>
                </c:pt>
                <c:pt idx="3667">
                  <c:v>49.54</c:v>
                </c:pt>
                <c:pt idx="3668">
                  <c:v>49.53</c:v>
                </c:pt>
                <c:pt idx="3669">
                  <c:v>49.52</c:v>
                </c:pt>
                <c:pt idx="3670">
                  <c:v>49.52</c:v>
                </c:pt>
                <c:pt idx="3671">
                  <c:v>49.51</c:v>
                </c:pt>
                <c:pt idx="3672">
                  <c:v>49.51</c:v>
                </c:pt>
                <c:pt idx="3673">
                  <c:v>49.5</c:v>
                </c:pt>
                <c:pt idx="3674">
                  <c:v>49.49</c:v>
                </c:pt>
                <c:pt idx="3675">
                  <c:v>49.49</c:v>
                </c:pt>
                <c:pt idx="3676">
                  <c:v>49.48</c:v>
                </c:pt>
                <c:pt idx="3677">
                  <c:v>49.47</c:v>
                </c:pt>
                <c:pt idx="3678">
                  <c:v>49.47</c:v>
                </c:pt>
                <c:pt idx="3679">
                  <c:v>49.46</c:v>
                </c:pt>
                <c:pt idx="3680">
                  <c:v>49.46</c:v>
                </c:pt>
                <c:pt idx="3681">
                  <c:v>49.45</c:v>
                </c:pt>
                <c:pt idx="3682">
                  <c:v>49.44</c:v>
                </c:pt>
                <c:pt idx="3683">
                  <c:v>49.44</c:v>
                </c:pt>
                <c:pt idx="3684">
                  <c:v>49.43</c:v>
                </c:pt>
                <c:pt idx="3685">
                  <c:v>49.42</c:v>
                </c:pt>
                <c:pt idx="3686">
                  <c:v>49.42</c:v>
                </c:pt>
                <c:pt idx="3687">
                  <c:v>49.41</c:v>
                </c:pt>
                <c:pt idx="3688">
                  <c:v>49.41</c:v>
                </c:pt>
                <c:pt idx="3689">
                  <c:v>49.4</c:v>
                </c:pt>
                <c:pt idx="3690">
                  <c:v>49.39</c:v>
                </c:pt>
                <c:pt idx="3691">
                  <c:v>49.39</c:v>
                </c:pt>
                <c:pt idx="3692">
                  <c:v>49.38</c:v>
                </c:pt>
                <c:pt idx="3693">
                  <c:v>49.38</c:v>
                </c:pt>
                <c:pt idx="3694">
                  <c:v>49.37</c:v>
                </c:pt>
                <c:pt idx="3695">
                  <c:v>49.36</c:v>
                </c:pt>
                <c:pt idx="3696">
                  <c:v>49.36</c:v>
                </c:pt>
                <c:pt idx="3697">
                  <c:v>49.35</c:v>
                </c:pt>
                <c:pt idx="3698">
                  <c:v>49.35</c:v>
                </c:pt>
                <c:pt idx="3699">
                  <c:v>49.34</c:v>
                </c:pt>
                <c:pt idx="3700">
                  <c:v>49.33</c:v>
                </c:pt>
                <c:pt idx="3701">
                  <c:v>49.33</c:v>
                </c:pt>
                <c:pt idx="3702">
                  <c:v>49.32</c:v>
                </c:pt>
                <c:pt idx="3703">
                  <c:v>49.32</c:v>
                </c:pt>
                <c:pt idx="3704">
                  <c:v>49.31</c:v>
                </c:pt>
                <c:pt idx="3705">
                  <c:v>49.31</c:v>
                </c:pt>
                <c:pt idx="3706">
                  <c:v>49.3</c:v>
                </c:pt>
                <c:pt idx="3707">
                  <c:v>49.29</c:v>
                </c:pt>
                <c:pt idx="3708">
                  <c:v>49.29</c:v>
                </c:pt>
                <c:pt idx="3709">
                  <c:v>49.28</c:v>
                </c:pt>
                <c:pt idx="3710">
                  <c:v>49.28</c:v>
                </c:pt>
                <c:pt idx="3711">
                  <c:v>49.27</c:v>
                </c:pt>
                <c:pt idx="3712">
                  <c:v>49.26</c:v>
                </c:pt>
                <c:pt idx="3713">
                  <c:v>49.26</c:v>
                </c:pt>
                <c:pt idx="3714">
                  <c:v>49.25</c:v>
                </c:pt>
                <c:pt idx="3715">
                  <c:v>49.25</c:v>
                </c:pt>
                <c:pt idx="3716">
                  <c:v>49.24</c:v>
                </c:pt>
                <c:pt idx="3717">
                  <c:v>49.24</c:v>
                </c:pt>
                <c:pt idx="3718">
                  <c:v>49.23</c:v>
                </c:pt>
                <c:pt idx="3719">
                  <c:v>49.22</c:v>
                </c:pt>
                <c:pt idx="3720">
                  <c:v>49.22</c:v>
                </c:pt>
                <c:pt idx="3721">
                  <c:v>49.21</c:v>
                </c:pt>
                <c:pt idx="3722">
                  <c:v>49.21</c:v>
                </c:pt>
                <c:pt idx="3723">
                  <c:v>49.2</c:v>
                </c:pt>
                <c:pt idx="3724">
                  <c:v>49.2</c:v>
                </c:pt>
                <c:pt idx="3725">
                  <c:v>49.19</c:v>
                </c:pt>
                <c:pt idx="3726">
                  <c:v>49.19</c:v>
                </c:pt>
                <c:pt idx="3727">
                  <c:v>49.18</c:v>
                </c:pt>
                <c:pt idx="3728">
                  <c:v>49.17</c:v>
                </c:pt>
                <c:pt idx="3729">
                  <c:v>49.17</c:v>
                </c:pt>
                <c:pt idx="3730">
                  <c:v>49.16</c:v>
                </c:pt>
                <c:pt idx="3731">
                  <c:v>49.16</c:v>
                </c:pt>
                <c:pt idx="3732">
                  <c:v>49.15</c:v>
                </c:pt>
                <c:pt idx="3733">
                  <c:v>49.15</c:v>
                </c:pt>
                <c:pt idx="3734">
                  <c:v>49.14</c:v>
                </c:pt>
                <c:pt idx="3735">
                  <c:v>49.14</c:v>
                </c:pt>
                <c:pt idx="3736">
                  <c:v>49.13</c:v>
                </c:pt>
                <c:pt idx="3737">
                  <c:v>49.12</c:v>
                </c:pt>
                <c:pt idx="3738">
                  <c:v>49.12</c:v>
                </c:pt>
                <c:pt idx="3739">
                  <c:v>49.11</c:v>
                </c:pt>
                <c:pt idx="3740">
                  <c:v>49.11</c:v>
                </c:pt>
                <c:pt idx="3741">
                  <c:v>49.1</c:v>
                </c:pt>
                <c:pt idx="3742">
                  <c:v>49.1</c:v>
                </c:pt>
                <c:pt idx="3743">
                  <c:v>49.09</c:v>
                </c:pt>
                <c:pt idx="3744">
                  <c:v>49.09</c:v>
                </c:pt>
                <c:pt idx="3745">
                  <c:v>49.08</c:v>
                </c:pt>
                <c:pt idx="3746">
                  <c:v>49.08</c:v>
                </c:pt>
                <c:pt idx="3747">
                  <c:v>49.07</c:v>
                </c:pt>
                <c:pt idx="3748">
                  <c:v>49.07</c:v>
                </c:pt>
                <c:pt idx="3749">
                  <c:v>49.06</c:v>
                </c:pt>
                <c:pt idx="3750">
                  <c:v>49.06</c:v>
                </c:pt>
                <c:pt idx="3751">
                  <c:v>49.05</c:v>
                </c:pt>
                <c:pt idx="3752">
                  <c:v>49.05</c:v>
                </c:pt>
                <c:pt idx="3753">
                  <c:v>49.04</c:v>
                </c:pt>
                <c:pt idx="3754">
                  <c:v>49.04</c:v>
                </c:pt>
                <c:pt idx="3755">
                  <c:v>49.03</c:v>
                </c:pt>
                <c:pt idx="3756">
                  <c:v>49.03</c:v>
                </c:pt>
                <c:pt idx="3757">
                  <c:v>49.02</c:v>
                </c:pt>
                <c:pt idx="3758">
                  <c:v>49.02</c:v>
                </c:pt>
                <c:pt idx="3759">
                  <c:v>49.01</c:v>
                </c:pt>
                <c:pt idx="3760">
                  <c:v>49.01</c:v>
                </c:pt>
                <c:pt idx="3761">
                  <c:v>49</c:v>
                </c:pt>
                <c:pt idx="3762">
                  <c:v>49</c:v>
                </c:pt>
                <c:pt idx="3763">
                  <c:v>48.99</c:v>
                </c:pt>
                <c:pt idx="3764">
                  <c:v>48.99</c:v>
                </c:pt>
                <c:pt idx="3765">
                  <c:v>48.98</c:v>
                </c:pt>
                <c:pt idx="3766">
                  <c:v>48.98</c:v>
                </c:pt>
                <c:pt idx="3767">
                  <c:v>48.97</c:v>
                </c:pt>
                <c:pt idx="3768">
                  <c:v>48.97</c:v>
                </c:pt>
                <c:pt idx="3769">
                  <c:v>48.96</c:v>
                </c:pt>
                <c:pt idx="3770">
                  <c:v>48.96</c:v>
                </c:pt>
                <c:pt idx="3771">
                  <c:v>48.95</c:v>
                </c:pt>
                <c:pt idx="3772">
                  <c:v>48.95</c:v>
                </c:pt>
                <c:pt idx="3773">
                  <c:v>48.94</c:v>
                </c:pt>
                <c:pt idx="3774">
                  <c:v>48.94</c:v>
                </c:pt>
                <c:pt idx="3775">
                  <c:v>48.93</c:v>
                </c:pt>
                <c:pt idx="3776">
                  <c:v>48.93</c:v>
                </c:pt>
                <c:pt idx="3777">
                  <c:v>48.92</c:v>
                </c:pt>
                <c:pt idx="3778">
                  <c:v>48.92</c:v>
                </c:pt>
                <c:pt idx="3779">
                  <c:v>48.91</c:v>
                </c:pt>
                <c:pt idx="3780">
                  <c:v>48.91</c:v>
                </c:pt>
                <c:pt idx="3781">
                  <c:v>48.91</c:v>
                </c:pt>
                <c:pt idx="3782">
                  <c:v>48.9</c:v>
                </c:pt>
                <c:pt idx="3783">
                  <c:v>48.9</c:v>
                </c:pt>
                <c:pt idx="3784">
                  <c:v>48.89</c:v>
                </c:pt>
                <c:pt idx="3785">
                  <c:v>48.89</c:v>
                </c:pt>
                <c:pt idx="3786">
                  <c:v>48.88</c:v>
                </c:pt>
                <c:pt idx="3787">
                  <c:v>48.88</c:v>
                </c:pt>
                <c:pt idx="3788">
                  <c:v>48.87</c:v>
                </c:pt>
                <c:pt idx="3789">
                  <c:v>48.87</c:v>
                </c:pt>
                <c:pt idx="3790">
                  <c:v>48.87</c:v>
                </c:pt>
                <c:pt idx="3791">
                  <c:v>48.86</c:v>
                </c:pt>
                <c:pt idx="3792">
                  <c:v>48.86</c:v>
                </c:pt>
                <c:pt idx="3793">
                  <c:v>48.85</c:v>
                </c:pt>
                <c:pt idx="3794">
                  <c:v>48.85</c:v>
                </c:pt>
                <c:pt idx="3795">
                  <c:v>48.84</c:v>
                </c:pt>
                <c:pt idx="3796">
                  <c:v>48.84</c:v>
                </c:pt>
                <c:pt idx="3797">
                  <c:v>48.84</c:v>
                </c:pt>
                <c:pt idx="3798">
                  <c:v>48.83</c:v>
                </c:pt>
                <c:pt idx="3799">
                  <c:v>48.83</c:v>
                </c:pt>
                <c:pt idx="3800">
                  <c:v>48.82</c:v>
                </c:pt>
                <c:pt idx="3801">
                  <c:v>48.82</c:v>
                </c:pt>
                <c:pt idx="3802">
                  <c:v>48.81</c:v>
                </c:pt>
                <c:pt idx="3803">
                  <c:v>48.81</c:v>
                </c:pt>
                <c:pt idx="3804">
                  <c:v>48.81</c:v>
                </c:pt>
                <c:pt idx="3805">
                  <c:v>48.8</c:v>
                </c:pt>
                <c:pt idx="3806">
                  <c:v>48.8</c:v>
                </c:pt>
                <c:pt idx="3807">
                  <c:v>48.79</c:v>
                </c:pt>
                <c:pt idx="3808">
                  <c:v>48.79</c:v>
                </c:pt>
                <c:pt idx="3809">
                  <c:v>48.79</c:v>
                </c:pt>
                <c:pt idx="3810">
                  <c:v>48.78</c:v>
                </c:pt>
                <c:pt idx="3811">
                  <c:v>48.78</c:v>
                </c:pt>
                <c:pt idx="3812">
                  <c:v>48.77</c:v>
                </c:pt>
                <c:pt idx="3813">
                  <c:v>48.77</c:v>
                </c:pt>
                <c:pt idx="3814">
                  <c:v>48.77</c:v>
                </c:pt>
                <c:pt idx="3815">
                  <c:v>48.76</c:v>
                </c:pt>
                <c:pt idx="3816">
                  <c:v>48.76</c:v>
                </c:pt>
                <c:pt idx="3817">
                  <c:v>48.76</c:v>
                </c:pt>
                <c:pt idx="3818">
                  <c:v>48.75</c:v>
                </c:pt>
                <c:pt idx="3819">
                  <c:v>48.75</c:v>
                </c:pt>
                <c:pt idx="3820">
                  <c:v>48.74</c:v>
                </c:pt>
                <c:pt idx="3821">
                  <c:v>48.74</c:v>
                </c:pt>
                <c:pt idx="3822">
                  <c:v>48.74</c:v>
                </c:pt>
                <c:pt idx="3823">
                  <c:v>48.73</c:v>
                </c:pt>
                <c:pt idx="3824">
                  <c:v>48.73</c:v>
                </c:pt>
                <c:pt idx="3825">
                  <c:v>48.73</c:v>
                </c:pt>
                <c:pt idx="3826">
                  <c:v>48.72</c:v>
                </c:pt>
                <c:pt idx="3827">
                  <c:v>48.72</c:v>
                </c:pt>
                <c:pt idx="3828">
                  <c:v>48.72</c:v>
                </c:pt>
                <c:pt idx="3829">
                  <c:v>48.71</c:v>
                </c:pt>
                <c:pt idx="3830">
                  <c:v>48.71</c:v>
                </c:pt>
                <c:pt idx="3831">
                  <c:v>48.71</c:v>
                </c:pt>
                <c:pt idx="3832">
                  <c:v>48.7</c:v>
                </c:pt>
                <c:pt idx="3833">
                  <c:v>48.7</c:v>
                </c:pt>
                <c:pt idx="3834">
                  <c:v>48.7</c:v>
                </c:pt>
                <c:pt idx="3835">
                  <c:v>48.69</c:v>
                </c:pt>
                <c:pt idx="3836">
                  <c:v>48.69</c:v>
                </c:pt>
                <c:pt idx="3837">
                  <c:v>48.69</c:v>
                </c:pt>
                <c:pt idx="3838">
                  <c:v>48.68</c:v>
                </c:pt>
                <c:pt idx="3839">
                  <c:v>48.68</c:v>
                </c:pt>
                <c:pt idx="3840">
                  <c:v>48.68</c:v>
                </c:pt>
                <c:pt idx="3841">
                  <c:v>48.67</c:v>
                </c:pt>
                <c:pt idx="3842">
                  <c:v>48.67</c:v>
                </c:pt>
                <c:pt idx="3843">
                  <c:v>48.67</c:v>
                </c:pt>
                <c:pt idx="3844">
                  <c:v>48.66</c:v>
                </c:pt>
                <c:pt idx="3845">
                  <c:v>48.66</c:v>
                </c:pt>
                <c:pt idx="3846">
                  <c:v>48.66</c:v>
                </c:pt>
                <c:pt idx="3847">
                  <c:v>48.65</c:v>
                </c:pt>
                <c:pt idx="3848">
                  <c:v>48.65</c:v>
                </c:pt>
                <c:pt idx="3849">
                  <c:v>48.65</c:v>
                </c:pt>
                <c:pt idx="3850">
                  <c:v>48.65</c:v>
                </c:pt>
                <c:pt idx="3851">
                  <c:v>48.64</c:v>
                </c:pt>
                <c:pt idx="3852">
                  <c:v>48.64</c:v>
                </c:pt>
                <c:pt idx="3853">
                  <c:v>48.64</c:v>
                </c:pt>
                <c:pt idx="3854">
                  <c:v>48.63</c:v>
                </c:pt>
                <c:pt idx="3855">
                  <c:v>48.63</c:v>
                </c:pt>
                <c:pt idx="3856">
                  <c:v>48.63</c:v>
                </c:pt>
                <c:pt idx="3857">
                  <c:v>48.63</c:v>
                </c:pt>
                <c:pt idx="3858">
                  <c:v>48.62</c:v>
                </c:pt>
                <c:pt idx="3859">
                  <c:v>48.62</c:v>
                </c:pt>
                <c:pt idx="3860">
                  <c:v>48.62</c:v>
                </c:pt>
                <c:pt idx="3861">
                  <c:v>48.61</c:v>
                </c:pt>
                <c:pt idx="3862">
                  <c:v>48.61</c:v>
                </c:pt>
                <c:pt idx="3863">
                  <c:v>48.61</c:v>
                </c:pt>
                <c:pt idx="3864">
                  <c:v>48.61</c:v>
                </c:pt>
                <c:pt idx="3865">
                  <c:v>48.6</c:v>
                </c:pt>
                <c:pt idx="3866">
                  <c:v>48.6</c:v>
                </c:pt>
                <c:pt idx="3867">
                  <c:v>48.6</c:v>
                </c:pt>
                <c:pt idx="3868">
                  <c:v>48.6</c:v>
                </c:pt>
                <c:pt idx="3869">
                  <c:v>48.59</c:v>
                </c:pt>
                <c:pt idx="3870">
                  <c:v>48.59</c:v>
                </c:pt>
                <c:pt idx="3871">
                  <c:v>48.59</c:v>
                </c:pt>
                <c:pt idx="3872">
                  <c:v>48.59</c:v>
                </c:pt>
                <c:pt idx="3873">
                  <c:v>48.58</c:v>
                </c:pt>
                <c:pt idx="3874">
                  <c:v>48.58</c:v>
                </c:pt>
                <c:pt idx="3875">
                  <c:v>48.58</c:v>
                </c:pt>
                <c:pt idx="3876">
                  <c:v>48.58</c:v>
                </c:pt>
                <c:pt idx="3877">
                  <c:v>48.58</c:v>
                </c:pt>
                <c:pt idx="3878">
                  <c:v>48.57</c:v>
                </c:pt>
                <c:pt idx="3879">
                  <c:v>48.57</c:v>
                </c:pt>
                <c:pt idx="3880">
                  <c:v>48.57</c:v>
                </c:pt>
                <c:pt idx="3881">
                  <c:v>48.57</c:v>
                </c:pt>
                <c:pt idx="3882">
                  <c:v>48.56</c:v>
                </c:pt>
                <c:pt idx="3883">
                  <c:v>48.56</c:v>
                </c:pt>
                <c:pt idx="3884">
                  <c:v>48.56</c:v>
                </c:pt>
                <c:pt idx="3885">
                  <c:v>48.56</c:v>
                </c:pt>
                <c:pt idx="3886">
                  <c:v>48.56</c:v>
                </c:pt>
                <c:pt idx="3887">
                  <c:v>48.55</c:v>
                </c:pt>
                <c:pt idx="3888">
                  <c:v>48.55</c:v>
                </c:pt>
                <c:pt idx="3889">
                  <c:v>48.55</c:v>
                </c:pt>
                <c:pt idx="3890">
                  <c:v>48.55</c:v>
                </c:pt>
                <c:pt idx="3891">
                  <c:v>48.55</c:v>
                </c:pt>
                <c:pt idx="3892">
                  <c:v>48.55</c:v>
                </c:pt>
                <c:pt idx="3893">
                  <c:v>48.54</c:v>
                </c:pt>
                <c:pt idx="3894">
                  <c:v>48.54</c:v>
                </c:pt>
                <c:pt idx="3895">
                  <c:v>48.54</c:v>
                </c:pt>
                <c:pt idx="3896">
                  <c:v>48.54</c:v>
                </c:pt>
                <c:pt idx="3897">
                  <c:v>48.54</c:v>
                </c:pt>
                <c:pt idx="3898">
                  <c:v>48.54</c:v>
                </c:pt>
                <c:pt idx="3899">
                  <c:v>48.53</c:v>
                </c:pt>
                <c:pt idx="3900">
                  <c:v>48.53</c:v>
                </c:pt>
                <c:pt idx="3901">
                  <c:v>48.53</c:v>
                </c:pt>
                <c:pt idx="3902">
                  <c:v>48.53</c:v>
                </c:pt>
                <c:pt idx="3903">
                  <c:v>48.53</c:v>
                </c:pt>
                <c:pt idx="3904">
                  <c:v>48.53</c:v>
                </c:pt>
                <c:pt idx="3905">
                  <c:v>48.52</c:v>
                </c:pt>
                <c:pt idx="3906">
                  <c:v>48.52</c:v>
                </c:pt>
                <c:pt idx="3907">
                  <c:v>48.52</c:v>
                </c:pt>
                <c:pt idx="3908">
                  <c:v>48.52</c:v>
                </c:pt>
                <c:pt idx="3909">
                  <c:v>48.52</c:v>
                </c:pt>
                <c:pt idx="3910">
                  <c:v>48.52</c:v>
                </c:pt>
                <c:pt idx="3911">
                  <c:v>48.52</c:v>
                </c:pt>
                <c:pt idx="3912">
                  <c:v>48.52</c:v>
                </c:pt>
                <c:pt idx="3913">
                  <c:v>48.51</c:v>
                </c:pt>
                <c:pt idx="3914">
                  <c:v>48.51</c:v>
                </c:pt>
                <c:pt idx="3915">
                  <c:v>48.51</c:v>
                </c:pt>
                <c:pt idx="3916">
                  <c:v>48.51</c:v>
                </c:pt>
                <c:pt idx="3917">
                  <c:v>48.51</c:v>
                </c:pt>
                <c:pt idx="3918">
                  <c:v>48.51</c:v>
                </c:pt>
                <c:pt idx="3919">
                  <c:v>48.51</c:v>
                </c:pt>
                <c:pt idx="3920">
                  <c:v>48.51</c:v>
                </c:pt>
                <c:pt idx="3921">
                  <c:v>48.51</c:v>
                </c:pt>
                <c:pt idx="3922">
                  <c:v>48.5</c:v>
                </c:pt>
                <c:pt idx="3923">
                  <c:v>48.5</c:v>
                </c:pt>
                <c:pt idx="3924">
                  <c:v>48.5</c:v>
                </c:pt>
                <c:pt idx="3925">
                  <c:v>48.5</c:v>
                </c:pt>
                <c:pt idx="3926">
                  <c:v>48.5</c:v>
                </c:pt>
                <c:pt idx="3927">
                  <c:v>48.5</c:v>
                </c:pt>
                <c:pt idx="3928">
                  <c:v>48.5</c:v>
                </c:pt>
                <c:pt idx="3929">
                  <c:v>48.5</c:v>
                </c:pt>
                <c:pt idx="3930">
                  <c:v>48.5</c:v>
                </c:pt>
                <c:pt idx="3931">
                  <c:v>48.5</c:v>
                </c:pt>
                <c:pt idx="3932">
                  <c:v>48.5</c:v>
                </c:pt>
                <c:pt idx="3933">
                  <c:v>48.5</c:v>
                </c:pt>
                <c:pt idx="3934">
                  <c:v>48.49</c:v>
                </c:pt>
                <c:pt idx="3935">
                  <c:v>48.49</c:v>
                </c:pt>
                <c:pt idx="3936">
                  <c:v>48.49</c:v>
                </c:pt>
                <c:pt idx="3937">
                  <c:v>48.49</c:v>
                </c:pt>
                <c:pt idx="3938">
                  <c:v>48.49</c:v>
                </c:pt>
                <c:pt idx="3939">
                  <c:v>48.49</c:v>
                </c:pt>
                <c:pt idx="3940">
                  <c:v>48.49</c:v>
                </c:pt>
                <c:pt idx="3941">
                  <c:v>48.49</c:v>
                </c:pt>
                <c:pt idx="3942">
                  <c:v>48.49</c:v>
                </c:pt>
                <c:pt idx="3943">
                  <c:v>48.49</c:v>
                </c:pt>
                <c:pt idx="3944">
                  <c:v>48.49</c:v>
                </c:pt>
                <c:pt idx="3945">
                  <c:v>48.49</c:v>
                </c:pt>
                <c:pt idx="3946">
                  <c:v>48.49</c:v>
                </c:pt>
                <c:pt idx="3947">
                  <c:v>48.49</c:v>
                </c:pt>
                <c:pt idx="3948">
                  <c:v>48.49</c:v>
                </c:pt>
                <c:pt idx="3949">
                  <c:v>48.49</c:v>
                </c:pt>
                <c:pt idx="3950">
                  <c:v>48.49</c:v>
                </c:pt>
                <c:pt idx="3951">
                  <c:v>48.49</c:v>
                </c:pt>
                <c:pt idx="3952">
                  <c:v>48.49</c:v>
                </c:pt>
                <c:pt idx="3953">
                  <c:v>48.49</c:v>
                </c:pt>
                <c:pt idx="3954">
                  <c:v>48.49</c:v>
                </c:pt>
                <c:pt idx="3955">
                  <c:v>48.49</c:v>
                </c:pt>
                <c:pt idx="3956">
                  <c:v>48.49</c:v>
                </c:pt>
                <c:pt idx="3957">
                  <c:v>48.49</c:v>
                </c:pt>
                <c:pt idx="3958">
                  <c:v>48.49</c:v>
                </c:pt>
                <c:pt idx="3959">
                  <c:v>48.49</c:v>
                </c:pt>
                <c:pt idx="3960">
                  <c:v>48.49</c:v>
                </c:pt>
                <c:pt idx="3961">
                  <c:v>48.49</c:v>
                </c:pt>
                <c:pt idx="3962">
                  <c:v>48.49</c:v>
                </c:pt>
                <c:pt idx="3963">
                  <c:v>48.49</c:v>
                </c:pt>
                <c:pt idx="3964">
                  <c:v>48.49</c:v>
                </c:pt>
                <c:pt idx="3965">
                  <c:v>48.49</c:v>
                </c:pt>
                <c:pt idx="3966">
                  <c:v>48.49</c:v>
                </c:pt>
                <c:pt idx="3967">
                  <c:v>48.49</c:v>
                </c:pt>
                <c:pt idx="3968">
                  <c:v>48.49</c:v>
                </c:pt>
                <c:pt idx="3969">
                  <c:v>48.49</c:v>
                </c:pt>
                <c:pt idx="3970">
                  <c:v>48.49</c:v>
                </c:pt>
                <c:pt idx="3971">
                  <c:v>48.49</c:v>
                </c:pt>
                <c:pt idx="3972">
                  <c:v>48.49</c:v>
                </c:pt>
                <c:pt idx="3973">
                  <c:v>48.49</c:v>
                </c:pt>
                <c:pt idx="3974">
                  <c:v>48.49</c:v>
                </c:pt>
                <c:pt idx="3975">
                  <c:v>48.49</c:v>
                </c:pt>
                <c:pt idx="3976">
                  <c:v>48.49</c:v>
                </c:pt>
                <c:pt idx="3977">
                  <c:v>48.49</c:v>
                </c:pt>
                <c:pt idx="3978">
                  <c:v>48.5</c:v>
                </c:pt>
                <c:pt idx="3979">
                  <c:v>48.5</c:v>
                </c:pt>
                <c:pt idx="3980">
                  <c:v>48.5</c:v>
                </c:pt>
                <c:pt idx="3981">
                  <c:v>48.5</c:v>
                </c:pt>
                <c:pt idx="3982">
                  <c:v>48.5</c:v>
                </c:pt>
                <c:pt idx="3983">
                  <c:v>48.5</c:v>
                </c:pt>
                <c:pt idx="3984">
                  <c:v>48.5</c:v>
                </c:pt>
                <c:pt idx="3985">
                  <c:v>48.5</c:v>
                </c:pt>
                <c:pt idx="3986">
                  <c:v>48.5</c:v>
                </c:pt>
                <c:pt idx="3987">
                  <c:v>48.5</c:v>
                </c:pt>
                <c:pt idx="3988">
                  <c:v>48.5</c:v>
                </c:pt>
                <c:pt idx="3989">
                  <c:v>48.5</c:v>
                </c:pt>
                <c:pt idx="3990">
                  <c:v>48.51</c:v>
                </c:pt>
                <c:pt idx="3991">
                  <c:v>48.51</c:v>
                </c:pt>
                <c:pt idx="3992">
                  <c:v>48.51</c:v>
                </c:pt>
                <c:pt idx="3993">
                  <c:v>48.51</c:v>
                </c:pt>
                <c:pt idx="3994">
                  <c:v>48.51</c:v>
                </c:pt>
                <c:pt idx="3995">
                  <c:v>48.51</c:v>
                </c:pt>
                <c:pt idx="3996">
                  <c:v>48.51</c:v>
                </c:pt>
                <c:pt idx="3997">
                  <c:v>48.51</c:v>
                </c:pt>
                <c:pt idx="3998">
                  <c:v>48.51</c:v>
                </c:pt>
                <c:pt idx="3999">
                  <c:v>48.52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68512"/>
        <c:axId val="110348544"/>
      </c:scatterChart>
      <c:valAx>
        <c:axId val="101568512"/>
        <c:scaling>
          <c:orientation val="minMax"/>
          <c:max val="4000"/>
        </c:scaling>
        <c:delete val="0"/>
        <c:axPos val="b"/>
        <c:numFmt formatCode="General" sourceLinked="1"/>
        <c:majorTickMark val="out"/>
        <c:minorTickMark val="none"/>
        <c:tickLblPos val="nextTo"/>
        <c:crossAx val="110348544"/>
        <c:crossesAt val="50"/>
        <c:crossBetween val="midCat"/>
      </c:valAx>
      <c:valAx>
        <c:axId val="110348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15685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71084864391954"/>
          <c:y val="6.5289442986293383E-2"/>
          <c:w val="0.69160804899387573"/>
          <c:h val="0.76293963254593178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newout!$A$1:$A$4000</c:f>
              <c:numCache>
                <c:formatCode>General</c:formatCode>
                <c:ptCount val="4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</c:numCache>
            </c:numRef>
          </c:xVal>
          <c:yVal>
            <c:numRef>
              <c:f>newout!$G$1:$G$4000</c:f>
              <c:numCache>
                <c:formatCode>0.00E+00</c:formatCode>
                <c:ptCount val="4000"/>
                <c:pt idx="0">
                  <c:v>661</c:v>
                </c:pt>
                <c:pt idx="1">
                  <c:v>660</c:v>
                </c:pt>
                <c:pt idx="2">
                  <c:v>660</c:v>
                </c:pt>
                <c:pt idx="3">
                  <c:v>660</c:v>
                </c:pt>
                <c:pt idx="4">
                  <c:v>660</c:v>
                </c:pt>
                <c:pt idx="5">
                  <c:v>660</c:v>
                </c:pt>
                <c:pt idx="6">
                  <c:v>660</c:v>
                </c:pt>
                <c:pt idx="7">
                  <c:v>660</c:v>
                </c:pt>
                <c:pt idx="8">
                  <c:v>660</c:v>
                </c:pt>
                <c:pt idx="9">
                  <c:v>660</c:v>
                </c:pt>
                <c:pt idx="10">
                  <c:v>660</c:v>
                </c:pt>
                <c:pt idx="11">
                  <c:v>660</c:v>
                </c:pt>
                <c:pt idx="12">
                  <c:v>660</c:v>
                </c:pt>
                <c:pt idx="13">
                  <c:v>659</c:v>
                </c:pt>
                <c:pt idx="14">
                  <c:v>659</c:v>
                </c:pt>
                <c:pt idx="15">
                  <c:v>659</c:v>
                </c:pt>
                <c:pt idx="16">
                  <c:v>659</c:v>
                </c:pt>
                <c:pt idx="17">
                  <c:v>659</c:v>
                </c:pt>
                <c:pt idx="18">
                  <c:v>658</c:v>
                </c:pt>
                <c:pt idx="19">
                  <c:v>658</c:v>
                </c:pt>
                <c:pt idx="20">
                  <c:v>658</c:v>
                </c:pt>
                <c:pt idx="21">
                  <c:v>658</c:v>
                </c:pt>
                <c:pt idx="22">
                  <c:v>657</c:v>
                </c:pt>
                <c:pt idx="23">
                  <c:v>657</c:v>
                </c:pt>
                <c:pt idx="24">
                  <c:v>657</c:v>
                </c:pt>
                <c:pt idx="25">
                  <c:v>656</c:v>
                </c:pt>
                <c:pt idx="26">
                  <c:v>656</c:v>
                </c:pt>
                <c:pt idx="27">
                  <c:v>656</c:v>
                </c:pt>
                <c:pt idx="28">
                  <c:v>655</c:v>
                </c:pt>
                <c:pt idx="29">
                  <c:v>655</c:v>
                </c:pt>
                <c:pt idx="30">
                  <c:v>655</c:v>
                </c:pt>
                <c:pt idx="31">
                  <c:v>654</c:v>
                </c:pt>
                <c:pt idx="32">
                  <c:v>654</c:v>
                </c:pt>
                <c:pt idx="33">
                  <c:v>653</c:v>
                </c:pt>
                <c:pt idx="34">
                  <c:v>653</c:v>
                </c:pt>
                <c:pt idx="35">
                  <c:v>653</c:v>
                </c:pt>
                <c:pt idx="36">
                  <c:v>652</c:v>
                </c:pt>
                <c:pt idx="37">
                  <c:v>652</c:v>
                </c:pt>
                <c:pt idx="38">
                  <c:v>651</c:v>
                </c:pt>
                <c:pt idx="39">
                  <c:v>651</c:v>
                </c:pt>
                <c:pt idx="40">
                  <c:v>650</c:v>
                </c:pt>
                <c:pt idx="41">
                  <c:v>650</c:v>
                </c:pt>
                <c:pt idx="42">
                  <c:v>649</c:v>
                </c:pt>
                <c:pt idx="43">
                  <c:v>649</c:v>
                </c:pt>
                <c:pt idx="44">
                  <c:v>648</c:v>
                </c:pt>
                <c:pt idx="45">
                  <c:v>648</c:v>
                </c:pt>
                <c:pt idx="46">
                  <c:v>647</c:v>
                </c:pt>
                <c:pt idx="47">
                  <c:v>646</c:v>
                </c:pt>
                <c:pt idx="48">
                  <c:v>646</c:v>
                </c:pt>
                <c:pt idx="49">
                  <c:v>645</c:v>
                </c:pt>
                <c:pt idx="50">
                  <c:v>644</c:v>
                </c:pt>
                <c:pt idx="51">
                  <c:v>644</c:v>
                </c:pt>
                <c:pt idx="52">
                  <c:v>643</c:v>
                </c:pt>
                <c:pt idx="53">
                  <c:v>643</c:v>
                </c:pt>
                <c:pt idx="54">
                  <c:v>642</c:v>
                </c:pt>
                <c:pt idx="55">
                  <c:v>641</c:v>
                </c:pt>
                <c:pt idx="56">
                  <c:v>640</c:v>
                </c:pt>
                <c:pt idx="57">
                  <c:v>640</c:v>
                </c:pt>
                <c:pt idx="58">
                  <c:v>639</c:v>
                </c:pt>
                <c:pt idx="59">
                  <c:v>638</c:v>
                </c:pt>
                <c:pt idx="60">
                  <c:v>638</c:v>
                </c:pt>
                <c:pt idx="61">
                  <c:v>637</c:v>
                </c:pt>
                <c:pt idx="62">
                  <c:v>636</c:v>
                </c:pt>
                <c:pt idx="63">
                  <c:v>635</c:v>
                </c:pt>
                <c:pt idx="64">
                  <c:v>634</c:v>
                </c:pt>
                <c:pt idx="65">
                  <c:v>634</c:v>
                </c:pt>
                <c:pt idx="66">
                  <c:v>633</c:v>
                </c:pt>
                <c:pt idx="67">
                  <c:v>632</c:v>
                </c:pt>
                <c:pt idx="68">
                  <c:v>631</c:v>
                </c:pt>
                <c:pt idx="69">
                  <c:v>630</c:v>
                </c:pt>
                <c:pt idx="70">
                  <c:v>629</c:v>
                </c:pt>
                <c:pt idx="71">
                  <c:v>629</c:v>
                </c:pt>
                <c:pt idx="72">
                  <c:v>628</c:v>
                </c:pt>
                <c:pt idx="73">
                  <c:v>627</c:v>
                </c:pt>
                <c:pt idx="74">
                  <c:v>626</c:v>
                </c:pt>
                <c:pt idx="75">
                  <c:v>625</c:v>
                </c:pt>
                <c:pt idx="76">
                  <c:v>624</c:v>
                </c:pt>
                <c:pt idx="77">
                  <c:v>623</c:v>
                </c:pt>
                <c:pt idx="78">
                  <c:v>622</c:v>
                </c:pt>
                <c:pt idx="79">
                  <c:v>621</c:v>
                </c:pt>
                <c:pt idx="80">
                  <c:v>620</c:v>
                </c:pt>
                <c:pt idx="81">
                  <c:v>619</c:v>
                </c:pt>
                <c:pt idx="82">
                  <c:v>618</c:v>
                </c:pt>
                <c:pt idx="83">
                  <c:v>617</c:v>
                </c:pt>
                <c:pt idx="84">
                  <c:v>616</c:v>
                </c:pt>
                <c:pt idx="85">
                  <c:v>615</c:v>
                </c:pt>
                <c:pt idx="86">
                  <c:v>614</c:v>
                </c:pt>
                <c:pt idx="87">
                  <c:v>613</c:v>
                </c:pt>
                <c:pt idx="88">
                  <c:v>612</c:v>
                </c:pt>
                <c:pt idx="89">
                  <c:v>611</c:v>
                </c:pt>
                <c:pt idx="90">
                  <c:v>610</c:v>
                </c:pt>
                <c:pt idx="91">
                  <c:v>608</c:v>
                </c:pt>
                <c:pt idx="92">
                  <c:v>607</c:v>
                </c:pt>
                <c:pt idx="93">
                  <c:v>606</c:v>
                </c:pt>
                <c:pt idx="94">
                  <c:v>605</c:v>
                </c:pt>
                <c:pt idx="95">
                  <c:v>604</c:v>
                </c:pt>
                <c:pt idx="96">
                  <c:v>603</c:v>
                </c:pt>
                <c:pt idx="97">
                  <c:v>601</c:v>
                </c:pt>
                <c:pt idx="98">
                  <c:v>600</c:v>
                </c:pt>
                <c:pt idx="99">
                  <c:v>599</c:v>
                </c:pt>
                <c:pt idx="100">
                  <c:v>598</c:v>
                </c:pt>
                <c:pt idx="101">
                  <c:v>597</c:v>
                </c:pt>
                <c:pt idx="102">
                  <c:v>595</c:v>
                </c:pt>
                <c:pt idx="103">
                  <c:v>594</c:v>
                </c:pt>
                <c:pt idx="104">
                  <c:v>593</c:v>
                </c:pt>
                <c:pt idx="105">
                  <c:v>592</c:v>
                </c:pt>
                <c:pt idx="106">
                  <c:v>590</c:v>
                </c:pt>
                <c:pt idx="107">
                  <c:v>589</c:v>
                </c:pt>
                <c:pt idx="108">
                  <c:v>588</c:v>
                </c:pt>
                <c:pt idx="109">
                  <c:v>586</c:v>
                </c:pt>
                <c:pt idx="110">
                  <c:v>585</c:v>
                </c:pt>
                <c:pt idx="111">
                  <c:v>584</c:v>
                </c:pt>
                <c:pt idx="112">
                  <c:v>582</c:v>
                </c:pt>
                <c:pt idx="113">
                  <c:v>581</c:v>
                </c:pt>
                <c:pt idx="114">
                  <c:v>580</c:v>
                </c:pt>
                <c:pt idx="115">
                  <c:v>578</c:v>
                </c:pt>
                <c:pt idx="116">
                  <c:v>577</c:v>
                </c:pt>
                <c:pt idx="117">
                  <c:v>575</c:v>
                </c:pt>
                <c:pt idx="118">
                  <c:v>574</c:v>
                </c:pt>
                <c:pt idx="119">
                  <c:v>573</c:v>
                </c:pt>
                <c:pt idx="120">
                  <c:v>571</c:v>
                </c:pt>
                <c:pt idx="121">
                  <c:v>570</c:v>
                </c:pt>
                <c:pt idx="122">
                  <c:v>568</c:v>
                </c:pt>
                <c:pt idx="123">
                  <c:v>567</c:v>
                </c:pt>
                <c:pt idx="124">
                  <c:v>565</c:v>
                </c:pt>
                <c:pt idx="125">
                  <c:v>564</c:v>
                </c:pt>
                <c:pt idx="126">
                  <c:v>562</c:v>
                </c:pt>
                <c:pt idx="127">
                  <c:v>561</c:v>
                </c:pt>
                <c:pt idx="128">
                  <c:v>559</c:v>
                </c:pt>
                <c:pt idx="129">
                  <c:v>558</c:v>
                </c:pt>
                <c:pt idx="130">
                  <c:v>556</c:v>
                </c:pt>
                <c:pt idx="131">
                  <c:v>554</c:v>
                </c:pt>
                <c:pt idx="132">
                  <c:v>553</c:v>
                </c:pt>
                <c:pt idx="133">
                  <c:v>551</c:v>
                </c:pt>
                <c:pt idx="134">
                  <c:v>550</c:v>
                </c:pt>
                <c:pt idx="135">
                  <c:v>548</c:v>
                </c:pt>
                <c:pt idx="136">
                  <c:v>547</c:v>
                </c:pt>
                <c:pt idx="137">
                  <c:v>545</c:v>
                </c:pt>
                <c:pt idx="138">
                  <c:v>543</c:v>
                </c:pt>
                <c:pt idx="139">
                  <c:v>542</c:v>
                </c:pt>
                <c:pt idx="140">
                  <c:v>540</c:v>
                </c:pt>
                <c:pt idx="141">
                  <c:v>538</c:v>
                </c:pt>
                <c:pt idx="142">
                  <c:v>537</c:v>
                </c:pt>
                <c:pt idx="143">
                  <c:v>535</c:v>
                </c:pt>
                <c:pt idx="144">
                  <c:v>533</c:v>
                </c:pt>
                <c:pt idx="145">
                  <c:v>532</c:v>
                </c:pt>
                <c:pt idx="146">
                  <c:v>530</c:v>
                </c:pt>
                <c:pt idx="147">
                  <c:v>528</c:v>
                </c:pt>
                <c:pt idx="148">
                  <c:v>526</c:v>
                </c:pt>
                <c:pt idx="149">
                  <c:v>525</c:v>
                </c:pt>
                <c:pt idx="150">
                  <c:v>523</c:v>
                </c:pt>
                <c:pt idx="151">
                  <c:v>521</c:v>
                </c:pt>
                <c:pt idx="152">
                  <c:v>519</c:v>
                </c:pt>
                <c:pt idx="153">
                  <c:v>517</c:v>
                </c:pt>
                <c:pt idx="154">
                  <c:v>516</c:v>
                </c:pt>
                <c:pt idx="155">
                  <c:v>514</c:v>
                </c:pt>
                <c:pt idx="156">
                  <c:v>512</c:v>
                </c:pt>
                <c:pt idx="157">
                  <c:v>510</c:v>
                </c:pt>
                <c:pt idx="158">
                  <c:v>508</c:v>
                </c:pt>
                <c:pt idx="159">
                  <c:v>507</c:v>
                </c:pt>
                <c:pt idx="160">
                  <c:v>505</c:v>
                </c:pt>
                <c:pt idx="161">
                  <c:v>503</c:v>
                </c:pt>
                <c:pt idx="162">
                  <c:v>501</c:v>
                </c:pt>
                <c:pt idx="163">
                  <c:v>499</c:v>
                </c:pt>
                <c:pt idx="164">
                  <c:v>497</c:v>
                </c:pt>
                <c:pt idx="165">
                  <c:v>495</c:v>
                </c:pt>
                <c:pt idx="166">
                  <c:v>493</c:v>
                </c:pt>
                <c:pt idx="167">
                  <c:v>491</c:v>
                </c:pt>
                <c:pt idx="168">
                  <c:v>490</c:v>
                </c:pt>
                <c:pt idx="169">
                  <c:v>488</c:v>
                </c:pt>
                <c:pt idx="170">
                  <c:v>486</c:v>
                </c:pt>
                <c:pt idx="171">
                  <c:v>484</c:v>
                </c:pt>
                <c:pt idx="172">
                  <c:v>482</c:v>
                </c:pt>
                <c:pt idx="173">
                  <c:v>480</c:v>
                </c:pt>
                <c:pt idx="174">
                  <c:v>478</c:v>
                </c:pt>
                <c:pt idx="175">
                  <c:v>476</c:v>
                </c:pt>
                <c:pt idx="176">
                  <c:v>474</c:v>
                </c:pt>
                <c:pt idx="177">
                  <c:v>472</c:v>
                </c:pt>
                <c:pt idx="178">
                  <c:v>470</c:v>
                </c:pt>
                <c:pt idx="179">
                  <c:v>468</c:v>
                </c:pt>
                <c:pt idx="180">
                  <c:v>466</c:v>
                </c:pt>
                <c:pt idx="181">
                  <c:v>464</c:v>
                </c:pt>
                <c:pt idx="182">
                  <c:v>461</c:v>
                </c:pt>
                <c:pt idx="183">
                  <c:v>459</c:v>
                </c:pt>
                <c:pt idx="184">
                  <c:v>457</c:v>
                </c:pt>
                <c:pt idx="185">
                  <c:v>455</c:v>
                </c:pt>
                <c:pt idx="186">
                  <c:v>453</c:v>
                </c:pt>
                <c:pt idx="187">
                  <c:v>451</c:v>
                </c:pt>
                <c:pt idx="188">
                  <c:v>449</c:v>
                </c:pt>
                <c:pt idx="189">
                  <c:v>447</c:v>
                </c:pt>
                <c:pt idx="190">
                  <c:v>445</c:v>
                </c:pt>
                <c:pt idx="191">
                  <c:v>443</c:v>
                </c:pt>
                <c:pt idx="192">
                  <c:v>440</c:v>
                </c:pt>
                <c:pt idx="193">
                  <c:v>438</c:v>
                </c:pt>
                <c:pt idx="194">
                  <c:v>436</c:v>
                </c:pt>
                <c:pt idx="195">
                  <c:v>434</c:v>
                </c:pt>
                <c:pt idx="196">
                  <c:v>432</c:v>
                </c:pt>
                <c:pt idx="197">
                  <c:v>430</c:v>
                </c:pt>
                <c:pt idx="198">
                  <c:v>427</c:v>
                </c:pt>
                <c:pt idx="199">
                  <c:v>425</c:v>
                </c:pt>
                <c:pt idx="200">
                  <c:v>423</c:v>
                </c:pt>
                <c:pt idx="201">
                  <c:v>421</c:v>
                </c:pt>
                <c:pt idx="202">
                  <c:v>418</c:v>
                </c:pt>
                <c:pt idx="203">
                  <c:v>416</c:v>
                </c:pt>
                <c:pt idx="204">
                  <c:v>414</c:v>
                </c:pt>
                <c:pt idx="205">
                  <c:v>412</c:v>
                </c:pt>
                <c:pt idx="206">
                  <c:v>410</c:v>
                </c:pt>
                <c:pt idx="207">
                  <c:v>407</c:v>
                </c:pt>
                <c:pt idx="208">
                  <c:v>405</c:v>
                </c:pt>
                <c:pt idx="209">
                  <c:v>403</c:v>
                </c:pt>
                <c:pt idx="210">
                  <c:v>400</c:v>
                </c:pt>
                <c:pt idx="211">
                  <c:v>398</c:v>
                </c:pt>
                <c:pt idx="212">
                  <c:v>396</c:v>
                </c:pt>
                <c:pt idx="213">
                  <c:v>393</c:v>
                </c:pt>
                <c:pt idx="214">
                  <c:v>391</c:v>
                </c:pt>
                <c:pt idx="215">
                  <c:v>389</c:v>
                </c:pt>
                <c:pt idx="216">
                  <c:v>386</c:v>
                </c:pt>
                <c:pt idx="217">
                  <c:v>384</c:v>
                </c:pt>
                <c:pt idx="218">
                  <c:v>382</c:v>
                </c:pt>
                <c:pt idx="219">
                  <c:v>379</c:v>
                </c:pt>
                <c:pt idx="220">
                  <c:v>377</c:v>
                </c:pt>
                <c:pt idx="221">
                  <c:v>375</c:v>
                </c:pt>
                <c:pt idx="222">
                  <c:v>372</c:v>
                </c:pt>
                <c:pt idx="223">
                  <c:v>370</c:v>
                </c:pt>
                <c:pt idx="224">
                  <c:v>368</c:v>
                </c:pt>
                <c:pt idx="225">
                  <c:v>365</c:v>
                </c:pt>
                <c:pt idx="226">
                  <c:v>363</c:v>
                </c:pt>
                <c:pt idx="227">
                  <c:v>360</c:v>
                </c:pt>
                <c:pt idx="228">
                  <c:v>358</c:v>
                </c:pt>
                <c:pt idx="229">
                  <c:v>355</c:v>
                </c:pt>
                <c:pt idx="230">
                  <c:v>353</c:v>
                </c:pt>
                <c:pt idx="231">
                  <c:v>351</c:v>
                </c:pt>
                <c:pt idx="232">
                  <c:v>348</c:v>
                </c:pt>
                <c:pt idx="233">
                  <c:v>346</c:v>
                </c:pt>
                <c:pt idx="234">
                  <c:v>343</c:v>
                </c:pt>
                <c:pt idx="235">
                  <c:v>341</c:v>
                </c:pt>
                <c:pt idx="236">
                  <c:v>338</c:v>
                </c:pt>
                <c:pt idx="237">
                  <c:v>336</c:v>
                </c:pt>
                <c:pt idx="238">
                  <c:v>333</c:v>
                </c:pt>
                <c:pt idx="239">
                  <c:v>331</c:v>
                </c:pt>
                <c:pt idx="240">
                  <c:v>328</c:v>
                </c:pt>
                <c:pt idx="241">
                  <c:v>326</c:v>
                </c:pt>
                <c:pt idx="242">
                  <c:v>323</c:v>
                </c:pt>
                <c:pt idx="243">
                  <c:v>321</c:v>
                </c:pt>
                <c:pt idx="244">
                  <c:v>318</c:v>
                </c:pt>
                <c:pt idx="245">
                  <c:v>316</c:v>
                </c:pt>
                <c:pt idx="246">
                  <c:v>313</c:v>
                </c:pt>
                <c:pt idx="247">
                  <c:v>311</c:v>
                </c:pt>
                <c:pt idx="248">
                  <c:v>308</c:v>
                </c:pt>
                <c:pt idx="249">
                  <c:v>306</c:v>
                </c:pt>
                <c:pt idx="250">
                  <c:v>303</c:v>
                </c:pt>
                <c:pt idx="251">
                  <c:v>300</c:v>
                </c:pt>
                <c:pt idx="252">
                  <c:v>298</c:v>
                </c:pt>
                <c:pt idx="253">
                  <c:v>295</c:v>
                </c:pt>
                <c:pt idx="254">
                  <c:v>293</c:v>
                </c:pt>
                <c:pt idx="255">
                  <c:v>290</c:v>
                </c:pt>
                <c:pt idx="256">
                  <c:v>287</c:v>
                </c:pt>
                <c:pt idx="257">
                  <c:v>285</c:v>
                </c:pt>
                <c:pt idx="258">
                  <c:v>282</c:v>
                </c:pt>
                <c:pt idx="259">
                  <c:v>280</c:v>
                </c:pt>
                <c:pt idx="260">
                  <c:v>277</c:v>
                </c:pt>
                <c:pt idx="261">
                  <c:v>274</c:v>
                </c:pt>
                <c:pt idx="262">
                  <c:v>272</c:v>
                </c:pt>
                <c:pt idx="263">
                  <c:v>269</c:v>
                </c:pt>
                <c:pt idx="264">
                  <c:v>267</c:v>
                </c:pt>
                <c:pt idx="265">
                  <c:v>264</c:v>
                </c:pt>
                <c:pt idx="266">
                  <c:v>261</c:v>
                </c:pt>
                <c:pt idx="267">
                  <c:v>259</c:v>
                </c:pt>
                <c:pt idx="268">
                  <c:v>256</c:v>
                </c:pt>
                <c:pt idx="269">
                  <c:v>253</c:v>
                </c:pt>
                <c:pt idx="270">
                  <c:v>251</c:v>
                </c:pt>
                <c:pt idx="271">
                  <c:v>248</c:v>
                </c:pt>
                <c:pt idx="272">
                  <c:v>245</c:v>
                </c:pt>
                <c:pt idx="273">
                  <c:v>243</c:v>
                </c:pt>
                <c:pt idx="274">
                  <c:v>240</c:v>
                </c:pt>
                <c:pt idx="275">
                  <c:v>237</c:v>
                </c:pt>
                <c:pt idx="276">
                  <c:v>234</c:v>
                </c:pt>
                <c:pt idx="277">
                  <c:v>232</c:v>
                </c:pt>
                <c:pt idx="278">
                  <c:v>229</c:v>
                </c:pt>
                <c:pt idx="279">
                  <c:v>226</c:v>
                </c:pt>
                <c:pt idx="280">
                  <c:v>224</c:v>
                </c:pt>
                <c:pt idx="281">
                  <c:v>221</c:v>
                </c:pt>
                <c:pt idx="282">
                  <c:v>218</c:v>
                </c:pt>
                <c:pt idx="283">
                  <c:v>216</c:v>
                </c:pt>
                <c:pt idx="284">
                  <c:v>213</c:v>
                </c:pt>
                <c:pt idx="285">
                  <c:v>210</c:v>
                </c:pt>
                <c:pt idx="286">
                  <c:v>207</c:v>
                </c:pt>
                <c:pt idx="287">
                  <c:v>205</c:v>
                </c:pt>
                <c:pt idx="288">
                  <c:v>202</c:v>
                </c:pt>
                <c:pt idx="289">
                  <c:v>199</c:v>
                </c:pt>
                <c:pt idx="290">
                  <c:v>196</c:v>
                </c:pt>
                <c:pt idx="291">
                  <c:v>194</c:v>
                </c:pt>
                <c:pt idx="292">
                  <c:v>191</c:v>
                </c:pt>
                <c:pt idx="293">
                  <c:v>188</c:v>
                </c:pt>
                <c:pt idx="294">
                  <c:v>185</c:v>
                </c:pt>
                <c:pt idx="295">
                  <c:v>182</c:v>
                </c:pt>
                <c:pt idx="296">
                  <c:v>180</c:v>
                </c:pt>
                <c:pt idx="297">
                  <c:v>177</c:v>
                </c:pt>
                <c:pt idx="298">
                  <c:v>174</c:v>
                </c:pt>
                <c:pt idx="299">
                  <c:v>171</c:v>
                </c:pt>
                <c:pt idx="300">
                  <c:v>169</c:v>
                </c:pt>
                <c:pt idx="301">
                  <c:v>166</c:v>
                </c:pt>
                <c:pt idx="302">
                  <c:v>163</c:v>
                </c:pt>
                <c:pt idx="303">
                  <c:v>160</c:v>
                </c:pt>
                <c:pt idx="304">
                  <c:v>157</c:v>
                </c:pt>
                <c:pt idx="305">
                  <c:v>155</c:v>
                </c:pt>
                <c:pt idx="306">
                  <c:v>152</c:v>
                </c:pt>
                <c:pt idx="307">
                  <c:v>149</c:v>
                </c:pt>
                <c:pt idx="308">
                  <c:v>146</c:v>
                </c:pt>
                <c:pt idx="309">
                  <c:v>143</c:v>
                </c:pt>
                <c:pt idx="310">
                  <c:v>141</c:v>
                </c:pt>
                <c:pt idx="311">
                  <c:v>138</c:v>
                </c:pt>
                <c:pt idx="312">
                  <c:v>135</c:v>
                </c:pt>
                <c:pt idx="313">
                  <c:v>132</c:v>
                </c:pt>
                <c:pt idx="314">
                  <c:v>129</c:v>
                </c:pt>
                <c:pt idx="315">
                  <c:v>126</c:v>
                </c:pt>
                <c:pt idx="316">
                  <c:v>124</c:v>
                </c:pt>
                <c:pt idx="317">
                  <c:v>121</c:v>
                </c:pt>
                <c:pt idx="318">
                  <c:v>118</c:v>
                </c:pt>
                <c:pt idx="319">
                  <c:v>115</c:v>
                </c:pt>
                <c:pt idx="320">
                  <c:v>112</c:v>
                </c:pt>
                <c:pt idx="321">
                  <c:v>109</c:v>
                </c:pt>
                <c:pt idx="322">
                  <c:v>107</c:v>
                </c:pt>
                <c:pt idx="323">
                  <c:v>104</c:v>
                </c:pt>
                <c:pt idx="324">
                  <c:v>101</c:v>
                </c:pt>
                <c:pt idx="325">
                  <c:v>97.9</c:v>
                </c:pt>
                <c:pt idx="326">
                  <c:v>95.1</c:v>
                </c:pt>
                <c:pt idx="327">
                  <c:v>92.2</c:v>
                </c:pt>
                <c:pt idx="328">
                  <c:v>89.4</c:v>
                </c:pt>
                <c:pt idx="329">
                  <c:v>86.5</c:v>
                </c:pt>
                <c:pt idx="330">
                  <c:v>83.6</c:v>
                </c:pt>
                <c:pt idx="331">
                  <c:v>80.8</c:v>
                </c:pt>
                <c:pt idx="332">
                  <c:v>77.900000000000006</c:v>
                </c:pt>
                <c:pt idx="333">
                  <c:v>75.099999999999994</c:v>
                </c:pt>
                <c:pt idx="334">
                  <c:v>72.2</c:v>
                </c:pt>
                <c:pt idx="335">
                  <c:v>69.3</c:v>
                </c:pt>
                <c:pt idx="336">
                  <c:v>66.400000000000006</c:v>
                </c:pt>
                <c:pt idx="337">
                  <c:v>63.6</c:v>
                </c:pt>
                <c:pt idx="338">
                  <c:v>60.7</c:v>
                </c:pt>
                <c:pt idx="339">
                  <c:v>57.8</c:v>
                </c:pt>
                <c:pt idx="340">
                  <c:v>55</c:v>
                </c:pt>
                <c:pt idx="341">
                  <c:v>52.1</c:v>
                </c:pt>
                <c:pt idx="342">
                  <c:v>49.2</c:v>
                </c:pt>
                <c:pt idx="343">
                  <c:v>46.3</c:v>
                </c:pt>
                <c:pt idx="344">
                  <c:v>43.4</c:v>
                </c:pt>
                <c:pt idx="345">
                  <c:v>40.6</c:v>
                </c:pt>
                <c:pt idx="346">
                  <c:v>37.700000000000003</c:v>
                </c:pt>
                <c:pt idx="347">
                  <c:v>34.799999999999997</c:v>
                </c:pt>
                <c:pt idx="348">
                  <c:v>31.9</c:v>
                </c:pt>
                <c:pt idx="349">
                  <c:v>29</c:v>
                </c:pt>
                <c:pt idx="350">
                  <c:v>26.2</c:v>
                </c:pt>
                <c:pt idx="351">
                  <c:v>23.3</c:v>
                </c:pt>
                <c:pt idx="352">
                  <c:v>20.399999999999999</c:v>
                </c:pt>
                <c:pt idx="353">
                  <c:v>17.5</c:v>
                </c:pt>
                <c:pt idx="354">
                  <c:v>14.6</c:v>
                </c:pt>
                <c:pt idx="355">
                  <c:v>11.7</c:v>
                </c:pt>
                <c:pt idx="356">
                  <c:v>8.85</c:v>
                </c:pt>
                <c:pt idx="357">
                  <c:v>5.97</c:v>
                </c:pt>
                <c:pt idx="358">
                  <c:v>3.08</c:v>
                </c:pt>
                <c:pt idx="359">
                  <c:v>0.19700000000000001</c:v>
                </c:pt>
                <c:pt idx="360">
                  <c:v>-2.69</c:v>
                </c:pt>
                <c:pt idx="361">
                  <c:v>-5.57</c:v>
                </c:pt>
                <c:pt idx="362">
                  <c:v>-8.4600000000000009</c:v>
                </c:pt>
                <c:pt idx="363">
                  <c:v>-11.3</c:v>
                </c:pt>
                <c:pt idx="364">
                  <c:v>-14.2</c:v>
                </c:pt>
                <c:pt idx="365">
                  <c:v>-17.100000000000001</c:v>
                </c:pt>
                <c:pt idx="366">
                  <c:v>-20</c:v>
                </c:pt>
                <c:pt idx="367">
                  <c:v>-22.9</c:v>
                </c:pt>
                <c:pt idx="368">
                  <c:v>-25.8</c:v>
                </c:pt>
                <c:pt idx="369">
                  <c:v>-28.7</c:v>
                </c:pt>
                <c:pt idx="370">
                  <c:v>-31.5</c:v>
                </c:pt>
                <c:pt idx="371">
                  <c:v>-34.4</c:v>
                </c:pt>
                <c:pt idx="372">
                  <c:v>-37.299999999999997</c:v>
                </c:pt>
                <c:pt idx="373">
                  <c:v>-40.200000000000003</c:v>
                </c:pt>
                <c:pt idx="374">
                  <c:v>-43.1</c:v>
                </c:pt>
                <c:pt idx="375">
                  <c:v>-45.9</c:v>
                </c:pt>
                <c:pt idx="376">
                  <c:v>-48.8</c:v>
                </c:pt>
                <c:pt idx="377">
                  <c:v>-51.7</c:v>
                </c:pt>
                <c:pt idx="378">
                  <c:v>-54.6</c:v>
                </c:pt>
                <c:pt idx="379">
                  <c:v>-57.4</c:v>
                </c:pt>
                <c:pt idx="380">
                  <c:v>-60.3</c:v>
                </c:pt>
                <c:pt idx="381">
                  <c:v>-63.2</c:v>
                </c:pt>
                <c:pt idx="382">
                  <c:v>-66.099999999999994</c:v>
                </c:pt>
                <c:pt idx="383">
                  <c:v>-68.900000000000006</c:v>
                </c:pt>
                <c:pt idx="384">
                  <c:v>-71.8</c:v>
                </c:pt>
                <c:pt idx="385">
                  <c:v>-74.7</c:v>
                </c:pt>
                <c:pt idx="386">
                  <c:v>-77.5</c:v>
                </c:pt>
                <c:pt idx="387">
                  <c:v>-80.400000000000006</c:v>
                </c:pt>
                <c:pt idx="388">
                  <c:v>-83.3</c:v>
                </c:pt>
                <c:pt idx="389">
                  <c:v>-86.1</c:v>
                </c:pt>
                <c:pt idx="390">
                  <c:v>-89</c:v>
                </c:pt>
                <c:pt idx="391">
                  <c:v>-91.8</c:v>
                </c:pt>
                <c:pt idx="392">
                  <c:v>-94.7</c:v>
                </c:pt>
                <c:pt idx="393">
                  <c:v>-97.5</c:v>
                </c:pt>
                <c:pt idx="394">
                  <c:v>-100</c:v>
                </c:pt>
                <c:pt idx="395">
                  <c:v>-103</c:v>
                </c:pt>
                <c:pt idx="396">
                  <c:v>-106</c:v>
                </c:pt>
                <c:pt idx="397">
                  <c:v>-109</c:v>
                </c:pt>
                <c:pt idx="398">
                  <c:v>-112</c:v>
                </c:pt>
                <c:pt idx="399">
                  <c:v>-115</c:v>
                </c:pt>
                <c:pt idx="400">
                  <c:v>-118</c:v>
                </c:pt>
                <c:pt idx="401">
                  <c:v>-120</c:v>
                </c:pt>
                <c:pt idx="402">
                  <c:v>-123</c:v>
                </c:pt>
                <c:pt idx="403">
                  <c:v>-126</c:v>
                </c:pt>
                <c:pt idx="404">
                  <c:v>-129</c:v>
                </c:pt>
                <c:pt idx="405">
                  <c:v>-132</c:v>
                </c:pt>
                <c:pt idx="406">
                  <c:v>-135</c:v>
                </c:pt>
                <c:pt idx="407">
                  <c:v>-137</c:v>
                </c:pt>
                <c:pt idx="408">
                  <c:v>-140</c:v>
                </c:pt>
                <c:pt idx="409">
                  <c:v>-143</c:v>
                </c:pt>
                <c:pt idx="410">
                  <c:v>-146</c:v>
                </c:pt>
                <c:pt idx="411">
                  <c:v>-149</c:v>
                </c:pt>
                <c:pt idx="412">
                  <c:v>-151</c:v>
                </c:pt>
                <c:pt idx="413">
                  <c:v>-154</c:v>
                </c:pt>
                <c:pt idx="414">
                  <c:v>-157</c:v>
                </c:pt>
                <c:pt idx="415">
                  <c:v>-160</c:v>
                </c:pt>
                <c:pt idx="416">
                  <c:v>-163</c:v>
                </c:pt>
                <c:pt idx="417">
                  <c:v>-165</c:v>
                </c:pt>
                <c:pt idx="418">
                  <c:v>-168</c:v>
                </c:pt>
                <c:pt idx="419">
                  <c:v>-171</c:v>
                </c:pt>
                <c:pt idx="420">
                  <c:v>-174</c:v>
                </c:pt>
                <c:pt idx="421">
                  <c:v>-177</c:v>
                </c:pt>
                <c:pt idx="422">
                  <c:v>-179</c:v>
                </c:pt>
                <c:pt idx="423">
                  <c:v>-182</c:v>
                </c:pt>
                <c:pt idx="424">
                  <c:v>-185</c:v>
                </c:pt>
                <c:pt idx="425">
                  <c:v>-188</c:v>
                </c:pt>
                <c:pt idx="426">
                  <c:v>-190</c:v>
                </c:pt>
                <c:pt idx="427">
                  <c:v>-193</c:v>
                </c:pt>
                <c:pt idx="428">
                  <c:v>-196</c:v>
                </c:pt>
                <c:pt idx="429">
                  <c:v>-199</c:v>
                </c:pt>
                <c:pt idx="430">
                  <c:v>-201</c:v>
                </c:pt>
                <c:pt idx="431">
                  <c:v>-204</c:v>
                </c:pt>
                <c:pt idx="432">
                  <c:v>-207</c:v>
                </c:pt>
                <c:pt idx="433">
                  <c:v>-210</c:v>
                </c:pt>
                <c:pt idx="434">
                  <c:v>-212</c:v>
                </c:pt>
                <c:pt idx="435">
                  <c:v>-215</c:v>
                </c:pt>
                <c:pt idx="436">
                  <c:v>-218</c:v>
                </c:pt>
                <c:pt idx="437">
                  <c:v>-221</c:v>
                </c:pt>
                <c:pt idx="438">
                  <c:v>-223</c:v>
                </c:pt>
                <c:pt idx="439">
                  <c:v>-226</c:v>
                </c:pt>
                <c:pt idx="440">
                  <c:v>-229</c:v>
                </c:pt>
                <c:pt idx="441">
                  <c:v>-231</c:v>
                </c:pt>
                <c:pt idx="442">
                  <c:v>-234</c:v>
                </c:pt>
                <c:pt idx="443">
                  <c:v>-237</c:v>
                </c:pt>
                <c:pt idx="444">
                  <c:v>-240</c:v>
                </c:pt>
                <c:pt idx="445">
                  <c:v>-242</c:v>
                </c:pt>
                <c:pt idx="446">
                  <c:v>-245</c:v>
                </c:pt>
                <c:pt idx="447">
                  <c:v>-248</c:v>
                </c:pt>
                <c:pt idx="448">
                  <c:v>-250</c:v>
                </c:pt>
                <c:pt idx="449">
                  <c:v>-253</c:v>
                </c:pt>
                <c:pt idx="450">
                  <c:v>-256</c:v>
                </c:pt>
                <c:pt idx="451">
                  <c:v>-258</c:v>
                </c:pt>
                <c:pt idx="452">
                  <c:v>-261</c:v>
                </c:pt>
                <c:pt idx="453">
                  <c:v>-264</c:v>
                </c:pt>
                <c:pt idx="454">
                  <c:v>-266</c:v>
                </c:pt>
                <c:pt idx="455">
                  <c:v>-269</c:v>
                </c:pt>
                <c:pt idx="456">
                  <c:v>-271</c:v>
                </c:pt>
                <c:pt idx="457">
                  <c:v>-274</c:v>
                </c:pt>
                <c:pt idx="458">
                  <c:v>-277</c:v>
                </c:pt>
                <c:pt idx="459">
                  <c:v>-279</c:v>
                </c:pt>
                <c:pt idx="460">
                  <c:v>-282</c:v>
                </c:pt>
                <c:pt idx="461">
                  <c:v>-285</c:v>
                </c:pt>
                <c:pt idx="462">
                  <c:v>-287</c:v>
                </c:pt>
                <c:pt idx="463">
                  <c:v>-290</c:v>
                </c:pt>
                <c:pt idx="464">
                  <c:v>-292</c:v>
                </c:pt>
                <c:pt idx="465">
                  <c:v>-295</c:v>
                </c:pt>
                <c:pt idx="466">
                  <c:v>-297</c:v>
                </c:pt>
                <c:pt idx="467">
                  <c:v>-300</c:v>
                </c:pt>
                <c:pt idx="468">
                  <c:v>-303</c:v>
                </c:pt>
                <c:pt idx="469">
                  <c:v>-305</c:v>
                </c:pt>
                <c:pt idx="470">
                  <c:v>-308</c:v>
                </c:pt>
                <c:pt idx="471">
                  <c:v>-310</c:v>
                </c:pt>
                <c:pt idx="472">
                  <c:v>-313</c:v>
                </c:pt>
                <c:pt idx="473">
                  <c:v>-315</c:v>
                </c:pt>
                <c:pt idx="474">
                  <c:v>-318</c:v>
                </c:pt>
                <c:pt idx="475">
                  <c:v>-320</c:v>
                </c:pt>
                <c:pt idx="476">
                  <c:v>-323</c:v>
                </c:pt>
                <c:pt idx="477">
                  <c:v>-325</c:v>
                </c:pt>
                <c:pt idx="478">
                  <c:v>-328</c:v>
                </c:pt>
                <c:pt idx="479">
                  <c:v>-330</c:v>
                </c:pt>
                <c:pt idx="480">
                  <c:v>-333</c:v>
                </c:pt>
                <c:pt idx="481">
                  <c:v>-335</c:v>
                </c:pt>
                <c:pt idx="482">
                  <c:v>-338</c:v>
                </c:pt>
                <c:pt idx="483">
                  <c:v>-340</c:v>
                </c:pt>
                <c:pt idx="484">
                  <c:v>-343</c:v>
                </c:pt>
                <c:pt idx="485">
                  <c:v>-345</c:v>
                </c:pt>
                <c:pt idx="486">
                  <c:v>-348</c:v>
                </c:pt>
                <c:pt idx="487">
                  <c:v>-350</c:v>
                </c:pt>
                <c:pt idx="488">
                  <c:v>-353</c:v>
                </c:pt>
                <c:pt idx="489">
                  <c:v>-355</c:v>
                </c:pt>
                <c:pt idx="490">
                  <c:v>-358</c:v>
                </c:pt>
                <c:pt idx="491">
                  <c:v>-360</c:v>
                </c:pt>
                <c:pt idx="492">
                  <c:v>-362</c:v>
                </c:pt>
                <c:pt idx="493">
                  <c:v>-365</c:v>
                </c:pt>
                <c:pt idx="494">
                  <c:v>-367</c:v>
                </c:pt>
                <c:pt idx="495">
                  <c:v>-370</c:v>
                </c:pt>
                <c:pt idx="496">
                  <c:v>-372</c:v>
                </c:pt>
                <c:pt idx="497">
                  <c:v>-374</c:v>
                </c:pt>
                <c:pt idx="498">
                  <c:v>-377</c:v>
                </c:pt>
                <c:pt idx="499">
                  <c:v>-379</c:v>
                </c:pt>
                <c:pt idx="500">
                  <c:v>-381</c:v>
                </c:pt>
                <c:pt idx="501">
                  <c:v>-384</c:v>
                </c:pt>
                <c:pt idx="502">
                  <c:v>-386</c:v>
                </c:pt>
                <c:pt idx="503">
                  <c:v>-389</c:v>
                </c:pt>
                <c:pt idx="504">
                  <c:v>-391</c:v>
                </c:pt>
                <c:pt idx="505">
                  <c:v>-393</c:v>
                </c:pt>
                <c:pt idx="506">
                  <c:v>-395</c:v>
                </c:pt>
                <c:pt idx="507">
                  <c:v>-398</c:v>
                </c:pt>
                <c:pt idx="508">
                  <c:v>-400</c:v>
                </c:pt>
                <c:pt idx="509">
                  <c:v>-402</c:v>
                </c:pt>
                <c:pt idx="510">
                  <c:v>-405</c:v>
                </c:pt>
                <c:pt idx="511">
                  <c:v>-407</c:v>
                </c:pt>
                <c:pt idx="512">
                  <c:v>-409</c:v>
                </c:pt>
                <c:pt idx="513">
                  <c:v>-411</c:v>
                </c:pt>
                <c:pt idx="514">
                  <c:v>-414</c:v>
                </c:pt>
                <c:pt idx="515">
                  <c:v>-416</c:v>
                </c:pt>
                <c:pt idx="516">
                  <c:v>-418</c:v>
                </c:pt>
                <c:pt idx="517">
                  <c:v>-420</c:v>
                </c:pt>
                <c:pt idx="518">
                  <c:v>-423</c:v>
                </c:pt>
                <c:pt idx="519">
                  <c:v>-425</c:v>
                </c:pt>
                <c:pt idx="520">
                  <c:v>-427</c:v>
                </c:pt>
                <c:pt idx="521">
                  <c:v>-429</c:v>
                </c:pt>
                <c:pt idx="522">
                  <c:v>-431</c:v>
                </c:pt>
                <c:pt idx="523">
                  <c:v>-434</c:v>
                </c:pt>
                <c:pt idx="524">
                  <c:v>-436</c:v>
                </c:pt>
                <c:pt idx="525">
                  <c:v>-438</c:v>
                </c:pt>
                <c:pt idx="526">
                  <c:v>-440</c:v>
                </c:pt>
                <c:pt idx="527">
                  <c:v>-442</c:v>
                </c:pt>
                <c:pt idx="528">
                  <c:v>-444</c:v>
                </c:pt>
                <c:pt idx="529">
                  <c:v>-447</c:v>
                </c:pt>
                <c:pt idx="530">
                  <c:v>-449</c:v>
                </c:pt>
                <c:pt idx="531">
                  <c:v>-451</c:v>
                </c:pt>
                <c:pt idx="532">
                  <c:v>-453</c:v>
                </c:pt>
                <c:pt idx="533">
                  <c:v>-455</c:v>
                </c:pt>
                <c:pt idx="534">
                  <c:v>-457</c:v>
                </c:pt>
                <c:pt idx="535">
                  <c:v>-459</c:v>
                </c:pt>
                <c:pt idx="536">
                  <c:v>-461</c:v>
                </c:pt>
                <c:pt idx="537">
                  <c:v>-463</c:v>
                </c:pt>
                <c:pt idx="538">
                  <c:v>-465</c:v>
                </c:pt>
                <c:pt idx="539">
                  <c:v>-467</c:v>
                </c:pt>
                <c:pt idx="540">
                  <c:v>-469</c:v>
                </c:pt>
                <c:pt idx="541">
                  <c:v>-471</c:v>
                </c:pt>
                <c:pt idx="542">
                  <c:v>-473</c:v>
                </c:pt>
                <c:pt idx="543">
                  <c:v>-475</c:v>
                </c:pt>
                <c:pt idx="544">
                  <c:v>-477</c:v>
                </c:pt>
                <c:pt idx="545">
                  <c:v>-479</c:v>
                </c:pt>
                <c:pt idx="546">
                  <c:v>-481</c:v>
                </c:pt>
                <c:pt idx="547">
                  <c:v>-483</c:v>
                </c:pt>
                <c:pt idx="548">
                  <c:v>-485</c:v>
                </c:pt>
                <c:pt idx="549">
                  <c:v>-487</c:v>
                </c:pt>
                <c:pt idx="550">
                  <c:v>-489</c:v>
                </c:pt>
                <c:pt idx="551">
                  <c:v>-491</c:v>
                </c:pt>
                <c:pt idx="552">
                  <c:v>-493</c:v>
                </c:pt>
                <c:pt idx="553">
                  <c:v>-495</c:v>
                </c:pt>
                <c:pt idx="554">
                  <c:v>-497</c:v>
                </c:pt>
                <c:pt idx="555">
                  <c:v>-499</c:v>
                </c:pt>
                <c:pt idx="556">
                  <c:v>-501</c:v>
                </c:pt>
                <c:pt idx="557">
                  <c:v>-503</c:v>
                </c:pt>
                <c:pt idx="558">
                  <c:v>-504</c:v>
                </c:pt>
                <c:pt idx="559">
                  <c:v>-506</c:v>
                </c:pt>
                <c:pt idx="560">
                  <c:v>-508</c:v>
                </c:pt>
                <c:pt idx="561">
                  <c:v>-510</c:v>
                </c:pt>
                <c:pt idx="562">
                  <c:v>-512</c:v>
                </c:pt>
                <c:pt idx="563">
                  <c:v>-514</c:v>
                </c:pt>
                <c:pt idx="564">
                  <c:v>-515</c:v>
                </c:pt>
                <c:pt idx="565">
                  <c:v>-517</c:v>
                </c:pt>
                <c:pt idx="566">
                  <c:v>-519</c:v>
                </c:pt>
                <c:pt idx="567">
                  <c:v>-521</c:v>
                </c:pt>
                <c:pt idx="568">
                  <c:v>-523</c:v>
                </c:pt>
                <c:pt idx="569">
                  <c:v>-524</c:v>
                </c:pt>
                <c:pt idx="570">
                  <c:v>-526</c:v>
                </c:pt>
                <c:pt idx="571">
                  <c:v>-528</c:v>
                </c:pt>
                <c:pt idx="572">
                  <c:v>-530</c:v>
                </c:pt>
                <c:pt idx="573">
                  <c:v>-531</c:v>
                </c:pt>
                <c:pt idx="574">
                  <c:v>-533</c:v>
                </c:pt>
                <c:pt idx="575">
                  <c:v>-535</c:v>
                </c:pt>
                <c:pt idx="576">
                  <c:v>-536</c:v>
                </c:pt>
                <c:pt idx="577">
                  <c:v>-538</c:v>
                </c:pt>
                <c:pt idx="578">
                  <c:v>-540</c:v>
                </c:pt>
                <c:pt idx="579">
                  <c:v>-541</c:v>
                </c:pt>
                <c:pt idx="580">
                  <c:v>-543</c:v>
                </c:pt>
                <c:pt idx="581">
                  <c:v>-545</c:v>
                </c:pt>
                <c:pt idx="582">
                  <c:v>-546</c:v>
                </c:pt>
                <c:pt idx="583">
                  <c:v>-548</c:v>
                </c:pt>
                <c:pt idx="584">
                  <c:v>-550</c:v>
                </c:pt>
                <c:pt idx="585">
                  <c:v>-551</c:v>
                </c:pt>
                <c:pt idx="586">
                  <c:v>-553</c:v>
                </c:pt>
                <c:pt idx="587">
                  <c:v>-554</c:v>
                </c:pt>
                <c:pt idx="588">
                  <c:v>-556</c:v>
                </c:pt>
                <c:pt idx="589">
                  <c:v>-557</c:v>
                </c:pt>
                <c:pt idx="590">
                  <c:v>-559</c:v>
                </c:pt>
                <c:pt idx="591">
                  <c:v>-560</c:v>
                </c:pt>
                <c:pt idx="592">
                  <c:v>-562</c:v>
                </c:pt>
                <c:pt idx="593">
                  <c:v>-564</c:v>
                </c:pt>
                <c:pt idx="594">
                  <c:v>-565</c:v>
                </c:pt>
                <c:pt idx="595">
                  <c:v>-566</c:v>
                </c:pt>
                <c:pt idx="596">
                  <c:v>-568</c:v>
                </c:pt>
                <c:pt idx="597">
                  <c:v>-569</c:v>
                </c:pt>
                <c:pt idx="598">
                  <c:v>-571</c:v>
                </c:pt>
                <c:pt idx="599">
                  <c:v>-572</c:v>
                </c:pt>
                <c:pt idx="600">
                  <c:v>-574</c:v>
                </c:pt>
                <c:pt idx="601">
                  <c:v>-575</c:v>
                </c:pt>
                <c:pt idx="602">
                  <c:v>-577</c:v>
                </c:pt>
                <c:pt idx="603">
                  <c:v>-578</c:v>
                </c:pt>
                <c:pt idx="604">
                  <c:v>-579</c:v>
                </c:pt>
                <c:pt idx="605">
                  <c:v>-581</c:v>
                </c:pt>
                <c:pt idx="606">
                  <c:v>-582</c:v>
                </c:pt>
                <c:pt idx="607">
                  <c:v>-584</c:v>
                </c:pt>
                <c:pt idx="608">
                  <c:v>-585</c:v>
                </c:pt>
                <c:pt idx="609">
                  <c:v>-586</c:v>
                </c:pt>
                <c:pt idx="610">
                  <c:v>-588</c:v>
                </c:pt>
                <c:pt idx="611">
                  <c:v>-589</c:v>
                </c:pt>
                <c:pt idx="612">
                  <c:v>-590</c:v>
                </c:pt>
                <c:pt idx="613">
                  <c:v>-591</c:v>
                </c:pt>
                <c:pt idx="614">
                  <c:v>-593</c:v>
                </c:pt>
                <c:pt idx="615">
                  <c:v>-594</c:v>
                </c:pt>
                <c:pt idx="616">
                  <c:v>-595</c:v>
                </c:pt>
                <c:pt idx="617">
                  <c:v>-596</c:v>
                </c:pt>
                <c:pt idx="618">
                  <c:v>-598</c:v>
                </c:pt>
                <c:pt idx="619">
                  <c:v>-599</c:v>
                </c:pt>
                <c:pt idx="620">
                  <c:v>-600</c:v>
                </c:pt>
                <c:pt idx="621">
                  <c:v>-601</c:v>
                </c:pt>
                <c:pt idx="622">
                  <c:v>-603</c:v>
                </c:pt>
                <c:pt idx="623">
                  <c:v>-604</c:v>
                </c:pt>
                <c:pt idx="624">
                  <c:v>-605</c:v>
                </c:pt>
                <c:pt idx="625">
                  <c:v>-606</c:v>
                </c:pt>
                <c:pt idx="626">
                  <c:v>-607</c:v>
                </c:pt>
                <c:pt idx="627">
                  <c:v>-608</c:v>
                </c:pt>
                <c:pt idx="628">
                  <c:v>-609</c:v>
                </c:pt>
                <c:pt idx="629">
                  <c:v>-611</c:v>
                </c:pt>
                <c:pt idx="630">
                  <c:v>-612</c:v>
                </c:pt>
                <c:pt idx="631">
                  <c:v>-613</c:v>
                </c:pt>
                <c:pt idx="632">
                  <c:v>-614</c:v>
                </c:pt>
                <c:pt idx="633">
                  <c:v>-615</c:v>
                </c:pt>
                <c:pt idx="634">
                  <c:v>-616</c:v>
                </c:pt>
                <c:pt idx="635">
                  <c:v>-617</c:v>
                </c:pt>
                <c:pt idx="636">
                  <c:v>-618</c:v>
                </c:pt>
                <c:pt idx="637">
                  <c:v>-619</c:v>
                </c:pt>
                <c:pt idx="638">
                  <c:v>-620</c:v>
                </c:pt>
                <c:pt idx="639">
                  <c:v>-621</c:v>
                </c:pt>
                <c:pt idx="640">
                  <c:v>-622</c:v>
                </c:pt>
                <c:pt idx="641">
                  <c:v>-623</c:v>
                </c:pt>
                <c:pt idx="642">
                  <c:v>-624</c:v>
                </c:pt>
                <c:pt idx="643">
                  <c:v>-625</c:v>
                </c:pt>
                <c:pt idx="644">
                  <c:v>-626</c:v>
                </c:pt>
                <c:pt idx="645">
                  <c:v>-627</c:v>
                </c:pt>
                <c:pt idx="646">
                  <c:v>-628</c:v>
                </c:pt>
                <c:pt idx="647">
                  <c:v>-628</c:v>
                </c:pt>
                <c:pt idx="648">
                  <c:v>-629</c:v>
                </c:pt>
                <c:pt idx="649">
                  <c:v>-630</c:v>
                </c:pt>
                <c:pt idx="650">
                  <c:v>-631</c:v>
                </c:pt>
                <c:pt idx="651">
                  <c:v>-632</c:v>
                </c:pt>
                <c:pt idx="652">
                  <c:v>-633</c:v>
                </c:pt>
                <c:pt idx="653">
                  <c:v>-634</c:v>
                </c:pt>
                <c:pt idx="654">
                  <c:v>-634</c:v>
                </c:pt>
                <c:pt idx="655">
                  <c:v>-635</c:v>
                </c:pt>
                <c:pt idx="656">
                  <c:v>-636</c:v>
                </c:pt>
                <c:pt idx="657">
                  <c:v>-637</c:v>
                </c:pt>
                <c:pt idx="658">
                  <c:v>-637</c:v>
                </c:pt>
                <c:pt idx="659">
                  <c:v>-638</c:v>
                </c:pt>
                <c:pt idx="660">
                  <c:v>-639</c:v>
                </c:pt>
                <c:pt idx="661">
                  <c:v>-640</c:v>
                </c:pt>
                <c:pt idx="662">
                  <c:v>-640</c:v>
                </c:pt>
                <c:pt idx="663">
                  <c:v>-641</c:v>
                </c:pt>
                <c:pt idx="664">
                  <c:v>-642</c:v>
                </c:pt>
                <c:pt idx="665">
                  <c:v>-642</c:v>
                </c:pt>
                <c:pt idx="666">
                  <c:v>-643</c:v>
                </c:pt>
                <c:pt idx="667">
                  <c:v>-644</c:v>
                </c:pt>
                <c:pt idx="668">
                  <c:v>-644</c:v>
                </c:pt>
                <c:pt idx="669">
                  <c:v>-645</c:v>
                </c:pt>
                <c:pt idx="670">
                  <c:v>-646</c:v>
                </c:pt>
                <c:pt idx="671">
                  <c:v>-646</c:v>
                </c:pt>
                <c:pt idx="672">
                  <c:v>-647</c:v>
                </c:pt>
                <c:pt idx="673">
                  <c:v>-647</c:v>
                </c:pt>
                <c:pt idx="674">
                  <c:v>-648</c:v>
                </c:pt>
                <c:pt idx="675">
                  <c:v>-649</c:v>
                </c:pt>
                <c:pt idx="676">
                  <c:v>-649</c:v>
                </c:pt>
                <c:pt idx="677">
                  <c:v>-650</c:v>
                </c:pt>
                <c:pt idx="678">
                  <c:v>-650</c:v>
                </c:pt>
                <c:pt idx="679">
                  <c:v>-651</c:v>
                </c:pt>
                <c:pt idx="680">
                  <c:v>-651</c:v>
                </c:pt>
                <c:pt idx="681">
                  <c:v>-652</c:v>
                </c:pt>
                <c:pt idx="682">
                  <c:v>-652</c:v>
                </c:pt>
                <c:pt idx="683">
                  <c:v>-653</c:v>
                </c:pt>
                <c:pt idx="684">
                  <c:v>-653</c:v>
                </c:pt>
                <c:pt idx="685">
                  <c:v>-653</c:v>
                </c:pt>
                <c:pt idx="686">
                  <c:v>-654</c:v>
                </c:pt>
                <c:pt idx="687">
                  <c:v>-654</c:v>
                </c:pt>
                <c:pt idx="688">
                  <c:v>-655</c:v>
                </c:pt>
                <c:pt idx="689">
                  <c:v>-655</c:v>
                </c:pt>
                <c:pt idx="690">
                  <c:v>-655</c:v>
                </c:pt>
                <c:pt idx="691">
                  <c:v>-656</c:v>
                </c:pt>
                <c:pt idx="692">
                  <c:v>-656</c:v>
                </c:pt>
                <c:pt idx="693">
                  <c:v>-656</c:v>
                </c:pt>
                <c:pt idx="694">
                  <c:v>-657</c:v>
                </c:pt>
                <c:pt idx="695">
                  <c:v>-657</c:v>
                </c:pt>
                <c:pt idx="696">
                  <c:v>-657</c:v>
                </c:pt>
                <c:pt idx="697">
                  <c:v>-658</c:v>
                </c:pt>
                <c:pt idx="698">
                  <c:v>-658</c:v>
                </c:pt>
                <c:pt idx="699">
                  <c:v>-658</c:v>
                </c:pt>
                <c:pt idx="700">
                  <c:v>-658</c:v>
                </c:pt>
                <c:pt idx="701">
                  <c:v>-659</c:v>
                </c:pt>
                <c:pt idx="702">
                  <c:v>-659</c:v>
                </c:pt>
                <c:pt idx="703">
                  <c:v>-659</c:v>
                </c:pt>
                <c:pt idx="704">
                  <c:v>-659</c:v>
                </c:pt>
                <c:pt idx="705">
                  <c:v>-659</c:v>
                </c:pt>
                <c:pt idx="706">
                  <c:v>-660</c:v>
                </c:pt>
                <c:pt idx="707">
                  <c:v>-660</c:v>
                </c:pt>
                <c:pt idx="708">
                  <c:v>-660</c:v>
                </c:pt>
                <c:pt idx="709">
                  <c:v>-660</c:v>
                </c:pt>
                <c:pt idx="710">
                  <c:v>-660</c:v>
                </c:pt>
                <c:pt idx="711">
                  <c:v>-660</c:v>
                </c:pt>
                <c:pt idx="712">
                  <c:v>-660</c:v>
                </c:pt>
                <c:pt idx="713">
                  <c:v>-660</c:v>
                </c:pt>
                <c:pt idx="714">
                  <c:v>-660</c:v>
                </c:pt>
                <c:pt idx="715">
                  <c:v>-660</c:v>
                </c:pt>
                <c:pt idx="716">
                  <c:v>-660</c:v>
                </c:pt>
                <c:pt idx="717">
                  <c:v>-660</c:v>
                </c:pt>
                <c:pt idx="718">
                  <c:v>-661</c:v>
                </c:pt>
                <c:pt idx="719">
                  <c:v>-661</c:v>
                </c:pt>
                <c:pt idx="720">
                  <c:v>-661</c:v>
                </c:pt>
                <c:pt idx="721">
                  <c:v>-660</c:v>
                </c:pt>
                <c:pt idx="722">
                  <c:v>-660</c:v>
                </c:pt>
                <c:pt idx="723">
                  <c:v>-660</c:v>
                </c:pt>
                <c:pt idx="724">
                  <c:v>-660</c:v>
                </c:pt>
                <c:pt idx="725">
                  <c:v>-660</c:v>
                </c:pt>
                <c:pt idx="726">
                  <c:v>-660</c:v>
                </c:pt>
                <c:pt idx="727">
                  <c:v>-660</c:v>
                </c:pt>
                <c:pt idx="728">
                  <c:v>-660</c:v>
                </c:pt>
                <c:pt idx="729">
                  <c:v>-660</c:v>
                </c:pt>
                <c:pt idx="730">
                  <c:v>-660</c:v>
                </c:pt>
                <c:pt idx="731">
                  <c:v>-660</c:v>
                </c:pt>
                <c:pt idx="732">
                  <c:v>-659</c:v>
                </c:pt>
                <c:pt idx="733">
                  <c:v>-659</c:v>
                </c:pt>
                <c:pt idx="734">
                  <c:v>-659</c:v>
                </c:pt>
                <c:pt idx="735">
                  <c:v>-659</c:v>
                </c:pt>
                <c:pt idx="736">
                  <c:v>-659</c:v>
                </c:pt>
                <c:pt idx="737">
                  <c:v>-658</c:v>
                </c:pt>
                <c:pt idx="738">
                  <c:v>-658</c:v>
                </c:pt>
                <c:pt idx="739">
                  <c:v>-658</c:v>
                </c:pt>
                <c:pt idx="740">
                  <c:v>-658</c:v>
                </c:pt>
                <c:pt idx="741">
                  <c:v>-657</c:v>
                </c:pt>
                <c:pt idx="742">
                  <c:v>-657</c:v>
                </c:pt>
                <c:pt idx="743">
                  <c:v>-657</c:v>
                </c:pt>
                <c:pt idx="744">
                  <c:v>-656</c:v>
                </c:pt>
                <c:pt idx="745">
                  <c:v>-656</c:v>
                </c:pt>
                <c:pt idx="746">
                  <c:v>-656</c:v>
                </c:pt>
                <c:pt idx="747">
                  <c:v>-655</c:v>
                </c:pt>
                <c:pt idx="748">
                  <c:v>-655</c:v>
                </c:pt>
                <c:pt idx="749">
                  <c:v>-655</c:v>
                </c:pt>
                <c:pt idx="750">
                  <c:v>-654</c:v>
                </c:pt>
                <c:pt idx="751">
                  <c:v>-654</c:v>
                </c:pt>
                <c:pt idx="752">
                  <c:v>-654</c:v>
                </c:pt>
                <c:pt idx="753">
                  <c:v>-653</c:v>
                </c:pt>
                <c:pt idx="754">
                  <c:v>-653</c:v>
                </c:pt>
                <c:pt idx="755">
                  <c:v>-652</c:v>
                </c:pt>
                <c:pt idx="756">
                  <c:v>-652</c:v>
                </c:pt>
                <c:pt idx="757">
                  <c:v>-651</c:v>
                </c:pt>
                <c:pt idx="758">
                  <c:v>-651</c:v>
                </c:pt>
                <c:pt idx="759">
                  <c:v>-650</c:v>
                </c:pt>
                <c:pt idx="760">
                  <c:v>-650</c:v>
                </c:pt>
                <c:pt idx="761">
                  <c:v>-649</c:v>
                </c:pt>
                <c:pt idx="762">
                  <c:v>-649</c:v>
                </c:pt>
                <c:pt idx="763">
                  <c:v>-648</c:v>
                </c:pt>
                <c:pt idx="764">
                  <c:v>-648</c:v>
                </c:pt>
                <c:pt idx="765">
                  <c:v>-647</c:v>
                </c:pt>
                <c:pt idx="766">
                  <c:v>-646</c:v>
                </c:pt>
                <c:pt idx="767">
                  <c:v>-646</c:v>
                </c:pt>
                <c:pt idx="768">
                  <c:v>-645</c:v>
                </c:pt>
                <c:pt idx="769">
                  <c:v>-645</c:v>
                </c:pt>
                <c:pt idx="770">
                  <c:v>-644</c:v>
                </c:pt>
                <c:pt idx="771">
                  <c:v>-643</c:v>
                </c:pt>
                <c:pt idx="772">
                  <c:v>-643</c:v>
                </c:pt>
                <c:pt idx="773">
                  <c:v>-642</c:v>
                </c:pt>
                <c:pt idx="774">
                  <c:v>-641</c:v>
                </c:pt>
                <c:pt idx="775">
                  <c:v>-641</c:v>
                </c:pt>
                <c:pt idx="776">
                  <c:v>-640</c:v>
                </c:pt>
                <c:pt idx="777">
                  <c:v>-639</c:v>
                </c:pt>
                <c:pt idx="778">
                  <c:v>-638</c:v>
                </c:pt>
                <c:pt idx="779">
                  <c:v>-638</c:v>
                </c:pt>
                <c:pt idx="780">
                  <c:v>-637</c:v>
                </c:pt>
                <c:pt idx="781">
                  <c:v>-636</c:v>
                </c:pt>
                <c:pt idx="782">
                  <c:v>-635</c:v>
                </c:pt>
                <c:pt idx="783">
                  <c:v>-635</c:v>
                </c:pt>
                <c:pt idx="784">
                  <c:v>-634</c:v>
                </c:pt>
                <c:pt idx="785">
                  <c:v>-633</c:v>
                </c:pt>
                <c:pt idx="786">
                  <c:v>-632</c:v>
                </c:pt>
                <c:pt idx="787">
                  <c:v>-631</c:v>
                </c:pt>
                <c:pt idx="788">
                  <c:v>-630</c:v>
                </c:pt>
                <c:pt idx="789">
                  <c:v>-630</c:v>
                </c:pt>
                <c:pt idx="790">
                  <c:v>-629</c:v>
                </c:pt>
                <c:pt idx="791">
                  <c:v>-628</c:v>
                </c:pt>
                <c:pt idx="792">
                  <c:v>-627</c:v>
                </c:pt>
                <c:pt idx="793">
                  <c:v>-626</c:v>
                </c:pt>
                <c:pt idx="794">
                  <c:v>-625</c:v>
                </c:pt>
                <c:pt idx="795">
                  <c:v>-624</c:v>
                </c:pt>
                <c:pt idx="796">
                  <c:v>-623</c:v>
                </c:pt>
                <c:pt idx="797">
                  <c:v>-622</c:v>
                </c:pt>
                <c:pt idx="798">
                  <c:v>-621</c:v>
                </c:pt>
                <c:pt idx="799">
                  <c:v>-620</c:v>
                </c:pt>
                <c:pt idx="800">
                  <c:v>-619</c:v>
                </c:pt>
                <c:pt idx="801">
                  <c:v>-618</c:v>
                </c:pt>
                <c:pt idx="802">
                  <c:v>-617</c:v>
                </c:pt>
                <c:pt idx="803">
                  <c:v>-616</c:v>
                </c:pt>
                <c:pt idx="804">
                  <c:v>-615</c:v>
                </c:pt>
                <c:pt idx="805">
                  <c:v>-614</c:v>
                </c:pt>
                <c:pt idx="806">
                  <c:v>-613</c:v>
                </c:pt>
                <c:pt idx="807">
                  <c:v>-612</c:v>
                </c:pt>
                <c:pt idx="808">
                  <c:v>-611</c:v>
                </c:pt>
                <c:pt idx="809">
                  <c:v>-610</c:v>
                </c:pt>
                <c:pt idx="810">
                  <c:v>-609</c:v>
                </c:pt>
                <c:pt idx="811">
                  <c:v>-607</c:v>
                </c:pt>
                <c:pt idx="812">
                  <c:v>-606</c:v>
                </c:pt>
                <c:pt idx="813">
                  <c:v>-605</c:v>
                </c:pt>
                <c:pt idx="814">
                  <c:v>-604</c:v>
                </c:pt>
                <c:pt idx="815">
                  <c:v>-603</c:v>
                </c:pt>
                <c:pt idx="816">
                  <c:v>-602</c:v>
                </c:pt>
                <c:pt idx="817">
                  <c:v>-600</c:v>
                </c:pt>
                <c:pt idx="818">
                  <c:v>-599</c:v>
                </c:pt>
                <c:pt idx="819">
                  <c:v>-598</c:v>
                </c:pt>
                <c:pt idx="820">
                  <c:v>-597</c:v>
                </c:pt>
                <c:pt idx="821">
                  <c:v>-596</c:v>
                </c:pt>
                <c:pt idx="822">
                  <c:v>-594</c:v>
                </c:pt>
                <c:pt idx="823">
                  <c:v>-593</c:v>
                </c:pt>
                <c:pt idx="824">
                  <c:v>-592</c:v>
                </c:pt>
                <c:pt idx="825">
                  <c:v>-590</c:v>
                </c:pt>
                <c:pt idx="826">
                  <c:v>-589</c:v>
                </c:pt>
                <c:pt idx="827">
                  <c:v>-588</c:v>
                </c:pt>
                <c:pt idx="828">
                  <c:v>-587</c:v>
                </c:pt>
                <c:pt idx="829">
                  <c:v>-585</c:v>
                </c:pt>
                <c:pt idx="830">
                  <c:v>-584</c:v>
                </c:pt>
                <c:pt idx="831">
                  <c:v>-583</c:v>
                </c:pt>
                <c:pt idx="832">
                  <c:v>-581</c:v>
                </c:pt>
                <c:pt idx="833">
                  <c:v>-580</c:v>
                </c:pt>
                <c:pt idx="834">
                  <c:v>-578</c:v>
                </c:pt>
                <c:pt idx="835">
                  <c:v>-577</c:v>
                </c:pt>
                <c:pt idx="836">
                  <c:v>-576</c:v>
                </c:pt>
                <c:pt idx="837">
                  <c:v>-574</c:v>
                </c:pt>
                <c:pt idx="838">
                  <c:v>-573</c:v>
                </c:pt>
                <c:pt idx="839">
                  <c:v>-571</c:v>
                </c:pt>
                <c:pt idx="840">
                  <c:v>-570</c:v>
                </c:pt>
                <c:pt idx="841">
                  <c:v>-568</c:v>
                </c:pt>
                <c:pt idx="842">
                  <c:v>-567</c:v>
                </c:pt>
                <c:pt idx="843">
                  <c:v>-565</c:v>
                </c:pt>
                <c:pt idx="844">
                  <c:v>-564</c:v>
                </c:pt>
                <c:pt idx="845">
                  <c:v>-562</c:v>
                </c:pt>
                <c:pt idx="846">
                  <c:v>-561</c:v>
                </c:pt>
                <c:pt idx="847">
                  <c:v>-559</c:v>
                </c:pt>
                <c:pt idx="848">
                  <c:v>-558</c:v>
                </c:pt>
                <c:pt idx="849">
                  <c:v>-556</c:v>
                </c:pt>
                <c:pt idx="850">
                  <c:v>-555</c:v>
                </c:pt>
                <c:pt idx="851">
                  <c:v>-553</c:v>
                </c:pt>
                <c:pt idx="852">
                  <c:v>-552</c:v>
                </c:pt>
                <c:pt idx="853">
                  <c:v>-550</c:v>
                </c:pt>
                <c:pt idx="854">
                  <c:v>-548</c:v>
                </c:pt>
                <c:pt idx="855">
                  <c:v>-547</c:v>
                </c:pt>
                <c:pt idx="856">
                  <c:v>-545</c:v>
                </c:pt>
                <c:pt idx="857">
                  <c:v>-543</c:v>
                </c:pt>
                <c:pt idx="858">
                  <c:v>-542</c:v>
                </c:pt>
                <c:pt idx="859">
                  <c:v>-540</c:v>
                </c:pt>
                <c:pt idx="860">
                  <c:v>-539</c:v>
                </c:pt>
                <c:pt idx="861">
                  <c:v>-537</c:v>
                </c:pt>
                <c:pt idx="862">
                  <c:v>-535</c:v>
                </c:pt>
                <c:pt idx="863">
                  <c:v>-533</c:v>
                </c:pt>
                <c:pt idx="864">
                  <c:v>-532</c:v>
                </c:pt>
                <c:pt idx="865">
                  <c:v>-530</c:v>
                </c:pt>
                <c:pt idx="866">
                  <c:v>-528</c:v>
                </c:pt>
                <c:pt idx="867">
                  <c:v>-527</c:v>
                </c:pt>
                <c:pt idx="868">
                  <c:v>-525</c:v>
                </c:pt>
                <c:pt idx="869">
                  <c:v>-523</c:v>
                </c:pt>
                <c:pt idx="870">
                  <c:v>-521</c:v>
                </c:pt>
                <c:pt idx="871">
                  <c:v>-520</c:v>
                </c:pt>
                <c:pt idx="872">
                  <c:v>-518</c:v>
                </c:pt>
                <c:pt idx="873">
                  <c:v>-516</c:v>
                </c:pt>
                <c:pt idx="874">
                  <c:v>-514</c:v>
                </c:pt>
                <c:pt idx="875">
                  <c:v>-512</c:v>
                </c:pt>
                <c:pt idx="876">
                  <c:v>-510</c:v>
                </c:pt>
                <c:pt idx="877">
                  <c:v>-509</c:v>
                </c:pt>
                <c:pt idx="878">
                  <c:v>-507</c:v>
                </c:pt>
                <c:pt idx="879">
                  <c:v>-505</c:v>
                </c:pt>
                <c:pt idx="880">
                  <c:v>-503</c:v>
                </c:pt>
                <c:pt idx="881">
                  <c:v>-501</c:v>
                </c:pt>
                <c:pt idx="882">
                  <c:v>-499</c:v>
                </c:pt>
                <c:pt idx="883">
                  <c:v>-497</c:v>
                </c:pt>
                <c:pt idx="884">
                  <c:v>-496</c:v>
                </c:pt>
                <c:pt idx="885">
                  <c:v>-494</c:v>
                </c:pt>
                <c:pt idx="886">
                  <c:v>-492</c:v>
                </c:pt>
                <c:pt idx="887">
                  <c:v>-490</c:v>
                </c:pt>
                <c:pt idx="888">
                  <c:v>-488</c:v>
                </c:pt>
                <c:pt idx="889">
                  <c:v>-486</c:v>
                </c:pt>
                <c:pt idx="890">
                  <c:v>-484</c:v>
                </c:pt>
                <c:pt idx="891">
                  <c:v>-482</c:v>
                </c:pt>
                <c:pt idx="892">
                  <c:v>-480</c:v>
                </c:pt>
                <c:pt idx="893">
                  <c:v>-478</c:v>
                </c:pt>
                <c:pt idx="894">
                  <c:v>-476</c:v>
                </c:pt>
                <c:pt idx="895">
                  <c:v>-474</c:v>
                </c:pt>
                <c:pt idx="896">
                  <c:v>-472</c:v>
                </c:pt>
                <c:pt idx="897">
                  <c:v>-470</c:v>
                </c:pt>
                <c:pt idx="898">
                  <c:v>-468</c:v>
                </c:pt>
                <c:pt idx="899">
                  <c:v>-466</c:v>
                </c:pt>
                <c:pt idx="900">
                  <c:v>-464</c:v>
                </c:pt>
                <c:pt idx="901">
                  <c:v>-462</c:v>
                </c:pt>
                <c:pt idx="902">
                  <c:v>-460</c:v>
                </c:pt>
                <c:pt idx="903">
                  <c:v>-458</c:v>
                </c:pt>
                <c:pt idx="904">
                  <c:v>-456</c:v>
                </c:pt>
                <c:pt idx="905">
                  <c:v>-453</c:v>
                </c:pt>
                <c:pt idx="906">
                  <c:v>-451</c:v>
                </c:pt>
                <c:pt idx="907">
                  <c:v>-449</c:v>
                </c:pt>
                <c:pt idx="908">
                  <c:v>-447</c:v>
                </c:pt>
                <c:pt idx="909">
                  <c:v>-445</c:v>
                </c:pt>
                <c:pt idx="910">
                  <c:v>-443</c:v>
                </c:pt>
                <c:pt idx="911">
                  <c:v>-441</c:v>
                </c:pt>
                <c:pt idx="912">
                  <c:v>-439</c:v>
                </c:pt>
                <c:pt idx="913">
                  <c:v>-436</c:v>
                </c:pt>
                <c:pt idx="914">
                  <c:v>-434</c:v>
                </c:pt>
                <c:pt idx="915">
                  <c:v>-432</c:v>
                </c:pt>
                <c:pt idx="916">
                  <c:v>-430</c:v>
                </c:pt>
                <c:pt idx="917">
                  <c:v>-428</c:v>
                </c:pt>
                <c:pt idx="918">
                  <c:v>-425</c:v>
                </c:pt>
                <c:pt idx="919">
                  <c:v>-423</c:v>
                </c:pt>
                <c:pt idx="920">
                  <c:v>-421</c:v>
                </c:pt>
                <c:pt idx="921">
                  <c:v>-419</c:v>
                </c:pt>
                <c:pt idx="922">
                  <c:v>-417</c:v>
                </c:pt>
                <c:pt idx="923">
                  <c:v>-414</c:v>
                </c:pt>
                <c:pt idx="924">
                  <c:v>-412</c:v>
                </c:pt>
                <c:pt idx="925">
                  <c:v>-410</c:v>
                </c:pt>
                <c:pt idx="926">
                  <c:v>-408</c:v>
                </c:pt>
                <c:pt idx="927">
                  <c:v>-405</c:v>
                </c:pt>
                <c:pt idx="928">
                  <c:v>-403</c:v>
                </c:pt>
                <c:pt idx="929">
                  <c:v>-401</c:v>
                </c:pt>
                <c:pt idx="930">
                  <c:v>-398</c:v>
                </c:pt>
                <c:pt idx="931">
                  <c:v>-396</c:v>
                </c:pt>
                <c:pt idx="932">
                  <c:v>-394</c:v>
                </c:pt>
                <c:pt idx="933">
                  <c:v>-391</c:v>
                </c:pt>
                <c:pt idx="934">
                  <c:v>-389</c:v>
                </c:pt>
                <c:pt idx="935">
                  <c:v>-387</c:v>
                </c:pt>
                <c:pt idx="936">
                  <c:v>-384</c:v>
                </c:pt>
                <c:pt idx="937">
                  <c:v>-382</c:v>
                </c:pt>
                <c:pt idx="938">
                  <c:v>-380</c:v>
                </c:pt>
                <c:pt idx="939">
                  <c:v>-377</c:v>
                </c:pt>
                <c:pt idx="940">
                  <c:v>-375</c:v>
                </c:pt>
                <c:pt idx="941">
                  <c:v>-373</c:v>
                </c:pt>
                <c:pt idx="942">
                  <c:v>-370</c:v>
                </c:pt>
                <c:pt idx="943">
                  <c:v>-368</c:v>
                </c:pt>
                <c:pt idx="944">
                  <c:v>-365</c:v>
                </c:pt>
                <c:pt idx="945">
                  <c:v>-363</c:v>
                </c:pt>
                <c:pt idx="946">
                  <c:v>-361</c:v>
                </c:pt>
                <c:pt idx="947">
                  <c:v>-358</c:v>
                </c:pt>
                <c:pt idx="948">
                  <c:v>-356</c:v>
                </c:pt>
                <c:pt idx="949">
                  <c:v>-353</c:v>
                </c:pt>
                <c:pt idx="950">
                  <c:v>-351</c:v>
                </c:pt>
                <c:pt idx="951">
                  <c:v>-348</c:v>
                </c:pt>
                <c:pt idx="952">
                  <c:v>-346</c:v>
                </c:pt>
                <c:pt idx="953">
                  <c:v>-344</c:v>
                </c:pt>
                <c:pt idx="954">
                  <c:v>-341</c:v>
                </c:pt>
                <c:pt idx="955">
                  <c:v>-339</c:v>
                </c:pt>
                <c:pt idx="956">
                  <c:v>-336</c:v>
                </c:pt>
                <c:pt idx="957">
                  <c:v>-334</c:v>
                </c:pt>
                <c:pt idx="958">
                  <c:v>-331</c:v>
                </c:pt>
                <c:pt idx="959">
                  <c:v>-329</c:v>
                </c:pt>
                <c:pt idx="960">
                  <c:v>-326</c:v>
                </c:pt>
                <c:pt idx="961">
                  <c:v>-324</c:v>
                </c:pt>
                <c:pt idx="962">
                  <c:v>-321</c:v>
                </c:pt>
                <c:pt idx="963">
                  <c:v>-319</c:v>
                </c:pt>
                <c:pt idx="964">
                  <c:v>-316</c:v>
                </c:pt>
                <c:pt idx="965">
                  <c:v>-314</c:v>
                </c:pt>
                <c:pt idx="966">
                  <c:v>-311</c:v>
                </c:pt>
                <c:pt idx="967">
                  <c:v>-308</c:v>
                </c:pt>
                <c:pt idx="968">
                  <c:v>-306</c:v>
                </c:pt>
                <c:pt idx="969">
                  <c:v>-303</c:v>
                </c:pt>
                <c:pt idx="970">
                  <c:v>-301</c:v>
                </c:pt>
                <c:pt idx="971">
                  <c:v>-298</c:v>
                </c:pt>
                <c:pt idx="972">
                  <c:v>-296</c:v>
                </c:pt>
                <c:pt idx="973">
                  <c:v>-293</c:v>
                </c:pt>
                <c:pt idx="974">
                  <c:v>-290</c:v>
                </c:pt>
                <c:pt idx="975">
                  <c:v>-288</c:v>
                </c:pt>
                <c:pt idx="976">
                  <c:v>-285</c:v>
                </c:pt>
                <c:pt idx="977">
                  <c:v>-283</c:v>
                </c:pt>
                <c:pt idx="978">
                  <c:v>-280</c:v>
                </c:pt>
                <c:pt idx="979">
                  <c:v>-277</c:v>
                </c:pt>
                <c:pt idx="980">
                  <c:v>-275</c:v>
                </c:pt>
                <c:pt idx="981">
                  <c:v>-272</c:v>
                </c:pt>
                <c:pt idx="982">
                  <c:v>-270</c:v>
                </c:pt>
                <c:pt idx="983">
                  <c:v>-267</c:v>
                </c:pt>
                <c:pt idx="984">
                  <c:v>-264</c:v>
                </c:pt>
                <c:pt idx="985">
                  <c:v>-262</c:v>
                </c:pt>
                <c:pt idx="986">
                  <c:v>-259</c:v>
                </c:pt>
                <c:pt idx="987">
                  <c:v>-256</c:v>
                </c:pt>
                <c:pt idx="988">
                  <c:v>-254</c:v>
                </c:pt>
                <c:pt idx="989">
                  <c:v>-251</c:v>
                </c:pt>
                <c:pt idx="990">
                  <c:v>-248</c:v>
                </c:pt>
                <c:pt idx="991">
                  <c:v>-246</c:v>
                </c:pt>
                <c:pt idx="992">
                  <c:v>-243</c:v>
                </c:pt>
                <c:pt idx="993">
                  <c:v>-240</c:v>
                </c:pt>
                <c:pt idx="994">
                  <c:v>-238</c:v>
                </c:pt>
                <c:pt idx="995">
                  <c:v>-235</c:v>
                </c:pt>
                <c:pt idx="996">
                  <c:v>-232</c:v>
                </c:pt>
                <c:pt idx="997">
                  <c:v>-229</c:v>
                </c:pt>
                <c:pt idx="998">
                  <c:v>-227</c:v>
                </c:pt>
                <c:pt idx="999">
                  <c:v>-224</c:v>
                </c:pt>
                <c:pt idx="1000">
                  <c:v>-221</c:v>
                </c:pt>
                <c:pt idx="1001">
                  <c:v>-219</c:v>
                </c:pt>
                <c:pt idx="1002">
                  <c:v>-216</c:v>
                </c:pt>
                <c:pt idx="1003">
                  <c:v>-213</c:v>
                </c:pt>
                <c:pt idx="1004">
                  <c:v>-210</c:v>
                </c:pt>
                <c:pt idx="1005">
                  <c:v>-208</c:v>
                </c:pt>
                <c:pt idx="1006">
                  <c:v>-205</c:v>
                </c:pt>
                <c:pt idx="1007">
                  <c:v>-202</c:v>
                </c:pt>
                <c:pt idx="1008">
                  <c:v>-199</c:v>
                </c:pt>
                <c:pt idx="1009">
                  <c:v>-197</c:v>
                </c:pt>
                <c:pt idx="1010">
                  <c:v>-194</c:v>
                </c:pt>
                <c:pt idx="1011">
                  <c:v>-191</c:v>
                </c:pt>
                <c:pt idx="1012">
                  <c:v>-188</c:v>
                </c:pt>
                <c:pt idx="1013">
                  <c:v>-186</c:v>
                </c:pt>
                <c:pt idx="1014">
                  <c:v>-183</c:v>
                </c:pt>
                <c:pt idx="1015">
                  <c:v>-180</c:v>
                </c:pt>
                <c:pt idx="1016">
                  <c:v>-177</c:v>
                </c:pt>
                <c:pt idx="1017">
                  <c:v>-175</c:v>
                </c:pt>
                <c:pt idx="1018">
                  <c:v>-172</c:v>
                </c:pt>
                <c:pt idx="1019">
                  <c:v>-169</c:v>
                </c:pt>
                <c:pt idx="1020">
                  <c:v>-166</c:v>
                </c:pt>
                <c:pt idx="1021">
                  <c:v>-163</c:v>
                </c:pt>
                <c:pt idx="1022">
                  <c:v>-161</c:v>
                </c:pt>
                <c:pt idx="1023">
                  <c:v>-158</c:v>
                </c:pt>
                <c:pt idx="1024">
                  <c:v>-155</c:v>
                </c:pt>
                <c:pt idx="1025">
                  <c:v>-152</c:v>
                </c:pt>
                <c:pt idx="1026">
                  <c:v>-149</c:v>
                </c:pt>
                <c:pt idx="1027">
                  <c:v>-147</c:v>
                </c:pt>
                <c:pt idx="1028">
                  <c:v>-144</c:v>
                </c:pt>
                <c:pt idx="1029">
                  <c:v>-141</c:v>
                </c:pt>
                <c:pt idx="1030">
                  <c:v>-138</c:v>
                </c:pt>
                <c:pt idx="1031">
                  <c:v>-135</c:v>
                </c:pt>
                <c:pt idx="1032">
                  <c:v>-132</c:v>
                </c:pt>
                <c:pt idx="1033">
                  <c:v>-130</c:v>
                </c:pt>
                <c:pt idx="1034">
                  <c:v>-127</c:v>
                </c:pt>
                <c:pt idx="1035">
                  <c:v>-124</c:v>
                </c:pt>
                <c:pt idx="1036">
                  <c:v>-121</c:v>
                </c:pt>
                <c:pt idx="1037">
                  <c:v>-118</c:v>
                </c:pt>
                <c:pt idx="1038">
                  <c:v>-115</c:v>
                </c:pt>
                <c:pt idx="1039">
                  <c:v>-113</c:v>
                </c:pt>
                <c:pt idx="1040">
                  <c:v>-110</c:v>
                </c:pt>
                <c:pt idx="1041">
                  <c:v>-107</c:v>
                </c:pt>
                <c:pt idx="1042">
                  <c:v>-104</c:v>
                </c:pt>
                <c:pt idx="1043">
                  <c:v>-101</c:v>
                </c:pt>
                <c:pt idx="1044">
                  <c:v>-98.3</c:v>
                </c:pt>
                <c:pt idx="1045">
                  <c:v>-95.5</c:v>
                </c:pt>
                <c:pt idx="1046">
                  <c:v>-92.6</c:v>
                </c:pt>
                <c:pt idx="1047">
                  <c:v>-89.7</c:v>
                </c:pt>
                <c:pt idx="1048">
                  <c:v>-86.9</c:v>
                </c:pt>
                <c:pt idx="1049">
                  <c:v>-84</c:v>
                </c:pt>
                <c:pt idx="1050">
                  <c:v>-81.2</c:v>
                </c:pt>
                <c:pt idx="1051">
                  <c:v>-78.3</c:v>
                </c:pt>
                <c:pt idx="1052">
                  <c:v>-75.400000000000006</c:v>
                </c:pt>
                <c:pt idx="1053">
                  <c:v>-72.599999999999994</c:v>
                </c:pt>
                <c:pt idx="1054">
                  <c:v>-69.7</c:v>
                </c:pt>
                <c:pt idx="1055">
                  <c:v>-66.8</c:v>
                </c:pt>
                <c:pt idx="1056">
                  <c:v>-64</c:v>
                </c:pt>
                <c:pt idx="1057">
                  <c:v>-61.1</c:v>
                </c:pt>
                <c:pt idx="1058">
                  <c:v>-58.2</c:v>
                </c:pt>
                <c:pt idx="1059">
                  <c:v>-55.3</c:v>
                </c:pt>
                <c:pt idx="1060">
                  <c:v>-52.5</c:v>
                </c:pt>
                <c:pt idx="1061">
                  <c:v>-49.6</c:v>
                </c:pt>
                <c:pt idx="1062">
                  <c:v>-46.7</c:v>
                </c:pt>
                <c:pt idx="1063">
                  <c:v>-43.8</c:v>
                </c:pt>
                <c:pt idx="1064">
                  <c:v>-40.9</c:v>
                </c:pt>
                <c:pt idx="1065">
                  <c:v>-38.1</c:v>
                </c:pt>
                <c:pt idx="1066">
                  <c:v>-35.200000000000003</c:v>
                </c:pt>
                <c:pt idx="1067">
                  <c:v>-32.299999999999997</c:v>
                </c:pt>
                <c:pt idx="1068">
                  <c:v>-29.4</c:v>
                </c:pt>
                <c:pt idx="1069">
                  <c:v>-26.5</c:v>
                </c:pt>
                <c:pt idx="1070">
                  <c:v>-23.7</c:v>
                </c:pt>
                <c:pt idx="1071">
                  <c:v>-20.8</c:v>
                </c:pt>
                <c:pt idx="1072">
                  <c:v>-17.899999999999999</c:v>
                </c:pt>
                <c:pt idx="1073">
                  <c:v>-15</c:v>
                </c:pt>
                <c:pt idx="1074">
                  <c:v>-12.1</c:v>
                </c:pt>
                <c:pt idx="1075">
                  <c:v>-9.23</c:v>
                </c:pt>
                <c:pt idx="1076">
                  <c:v>-6.35</c:v>
                </c:pt>
                <c:pt idx="1077">
                  <c:v>-3.46</c:v>
                </c:pt>
                <c:pt idx="1078">
                  <c:v>-0.57699999999999996</c:v>
                </c:pt>
                <c:pt idx="1079">
                  <c:v>2.31</c:v>
                </c:pt>
                <c:pt idx="1080">
                  <c:v>5.19</c:v>
                </c:pt>
                <c:pt idx="1081">
                  <c:v>8.08</c:v>
                </c:pt>
                <c:pt idx="1082">
                  <c:v>11</c:v>
                </c:pt>
                <c:pt idx="1083">
                  <c:v>13.9</c:v>
                </c:pt>
                <c:pt idx="1084">
                  <c:v>16.7</c:v>
                </c:pt>
                <c:pt idx="1085">
                  <c:v>19.600000000000001</c:v>
                </c:pt>
                <c:pt idx="1086">
                  <c:v>22.5</c:v>
                </c:pt>
                <c:pt idx="1087">
                  <c:v>25.4</c:v>
                </c:pt>
                <c:pt idx="1088">
                  <c:v>28.3</c:v>
                </c:pt>
                <c:pt idx="1089">
                  <c:v>31.2</c:v>
                </c:pt>
                <c:pt idx="1090">
                  <c:v>34</c:v>
                </c:pt>
                <c:pt idx="1091">
                  <c:v>36.9</c:v>
                </c:pt>
                <c:pt idx="1092">
                  <c:v>39.799999999999997</c:v>
                </c:pt>
                <c:pt idx="1093">
                  <c:v>42.7</c:v>
                </c:pt>
                <c:pt idx="1094">
                  <c:v>45.6</c:v>
                </c:pt>
                <c:pt idx="1095">
                  <c:v>48.4</c:v>
                </c:pt>
                <c:pt idx="1096">
                  <c:v>51.3</c:v>
                </c:pt>
                <c:pt idx="1097">
                  <c:v>54.2</c:v>
                </c:pt>
                <c:pt idx="1098">
                  <c:v>57.1</c:v>
                </c:pt>
                <c:pt idx="1099">
                  <c:v>59.9</c:v>
                </c:pt>
                <c:pt idx="1100">
                  <c:v>62.8</c:v>
                </c:pt>
                <c:pt idx="1101">
                  <c:v>65.7</c:v>
                </c:pt>
                <c:pt idx="1102">
                  <c:v>68.599999999999994</c:v>
                </c:pt>
                <c:pt idx="1103">
                  <c:v>71.400000000000006</c:v>
                </c:pt>
                <c:pt idx="1104">
                  <c:v>74.3</c:v>
                </c:pt>
                <c:pt idx="1105">
                  <c:v>77.2</c:v>
                </c:pt>
                <c:pt idx="1106">
                  <c:v>80</c:v>
                </c:pt>
                <c:pt idx="1107">
                  <c:v>82.9</c:v>
                </c:pt>
                <c:pt idx="1108">
                  <c:v>85.7</c:v>
                </c:pt>
                <c:pt idx="1109">
                  <c:v>88.6</c:v>
                </c:pt>
                <c:pt idx="1110">
                  <c:v>91.5</c:v>
                </c:pt>
                <c:pt idx="1111">
                  <c:v>94.3</c:v>
                </c:pt>
                <c:pt idx="1112">
                  <c:v>97.2</c:v>
                </c:pt>
                <c:pt idx="1113">
                  <c:v>100</c:v>
                </c:pt>
                <c:pt idx="1114">
                  <c:v>103</c:v>
                </c:pt>
                <c:pt idx="1115">
                  <c:v>106</c:v>
                </c:pt>
                <c:pt idx="1116">
                  <c:v>109</c:v>
                </c:pt>
                <c:pt idx="1117">
                  <c:v>111</c:v>
                </c:pt>
                <c:pt idx="1118">
                  <c:v>114</c:v>
                </c:pt>
                <c:pt idx="1119">
                  <c:v>117</c:v>
                </c:pt>
                <c:pt idx="1120">
                  <c:v>120</c:v>
                </c:pt>
                <c:pt idx="1121">
                  <c:v>123</c:v>
                </c:pt>
                <c:pt idx="1122">
                  <c:v>126</c:v>
                </c:pt>
                <c:pt idx="1123">
                  <c:v>128</c:v>
                </c:pt>
                <c:pt idx="1124">
                  <c:v>131</c:v>
                </c:pt>
                <c:pt idx="1125">
                  <c:v>134</c:v>
                </c:pt>
                <c:pt idx="1126">
                  <c:v>137</c:v>
                </c:pt>
                <c:pt idx="1127">
                  <c:v>140</c:v>
                </c:pt>
                <c:pt idx="1128">
                  <c:v>143</c:v>
                </c:pt>
                <c:pt idx="1129">
                  <c:v>145</c:v>
                </c:pt>
                <c:pt idx="1130">
                  <c:v>148</c:v>
                </c:pt>
                <c:pt idx="1131">
                  <c:v>151</c:v>
                </c:pt>
                <c:pt idx="1132">
                  <c:v>154</c:v>
                </c:pt>
                <c:pt idx="1133">
                  <c:v>157</c:v>
                </c:pt>
                <c:pt idx="1134">
                  <c:v>159</c:v>
                </c:pt>
                <c:pt idx="1135">
                  <c:v>162</c:v>
                </c:pt>
                <c:pt idx="1136">
                  <c:v>165</c:v>
                </c:pt>
                <c:pt idx="1137">
                  <c:v>168</c:v>
                </c:pt>
                <c:pt idx="1138">
                  <c:v>171</c:v>
                </c:pt>
                <c:pt idx="1139">
                  <c:v>173</c:v>
                </c:pt>
                <c:pt idx="1140">
                  <c:v>176</c:v>
                </c:pt>
                <c:pt idx="1141">
                  <c:v>179</c:v>
                </c:pt>
                <c:pt idx="1142">
                  <c:v>182</c:v>
                </c:pt>
                <c:pt idx="1143">
                  <c:v>185</c:v>
                </c:pt>
                <c:pt idx="1144">
                  <c:v>187</c:v>
                </c:pt>
                <c:pt idx="1145">
                  <c:v>190</c:v>
                </c:pt>
                <c:pt idx="1146">
                  <c:v>193</c:v>
                </c:pt>
                <c:pt idx="1147">
                  <c:v>196</c:v>
                </c:pt>
                <c:pt idx="1148">
                  <c:v>198</c:v>
                </c:pt>
                <c:pt idx="1149">
                  <c:v>201</c:v>
                </c:pt>
                <c:pt idx="1150">
                  <c:v>204</c:v>
                </c:pt>
                <c:pt idx="1151">
                  <c:v>207</c:v>
                </c:pt>
                <c:pt idx="1152">
                  <c:v>209</c:v>
                </c:pt>
                <c:pt idx="1153">
                  <c:v>212</c:v>
                </c:pt>
                <c:pt idx="1154">
                  <c:v>215</c:v>
                </c:pt>
                <c:pt idx="1155">
                  <c:v>218</c:v>
                </c:pt>
                <c:pt idx="1156">
                  <c:v>220</c:v>
                </c:pt>
                <c:pt idx="1157">
                  <c:v>223</c:v>
                </c:pt>
                <c:pt idx="1158">
                  <c:v>226</c:v>
                </c:pt>
                <c:pt idx="1159">
                  <c:v>228</c:v>
                </c:pt>
                <c:pt idx="1160">
                  <c:v>231</c:v>
                </c:pt>
                <c:pt idx="1161">
                  <c:v>234</c:v>
                </c:pt>
                <c:pt idx="1162">
                  <c:v>236</c:v>
                </c:pt>
                <c:pt idx="1163">
                  <c:v>239</c:v>
                </c:pt>
                <c:pt idx="1164">
                  <c:v>242</c:v>
                </c:pt>
                <c:pt idx="1165">
                  <c:v>245</c:v>
                </c:pt>
                <c:pt idx="1166">
                  <c:v>247</c:v>
                </c:pt>
                <c:pt idx="1167">
                  <c:v>250</c:v>
                </c:pt>
                <c:pt idx="1168">
                  <c:v>253</c:v>
                </c:pt>
                <c:pt idx="1169">
                  <c:v>255</c:v>
                </c:pt>
                <c:pt idx="1170">
                  <c:v>258</c:v>
                </c:pt>
                <c:pt idx="1171">
                  <c:v>261</c:v>
                </c:pt>
                <c:pt idx="1172">
                  <c:v>263</c:v>
                </c:pt>
                <c:pt idx="1173">
                  <c:v>266</c:v>
                </c:pt>
                <c:pt idx="1174">
                  <c:v>268</c:v>
                </c:pt>
                <c:pt idx="1175">
                  <c:v>271</c:v>
                </c:pt>
                <c:pt idx="1176">
                  <c:v>274</c:v>
                </c:pt>
                <c:pt idx="1177">
                  <c:v>276</c:v>
                </c:pt>
                <c:pt idx="1178">
                  <c:v>279</c:v>
                </c:pt>
                <c:pt idx="1179">
                  <c:v>282</c:v>
                </c:pt>
                <c:pt idx="1180">
                  <c:v>284</c:v>
                </c:pt>
                <c:pt idx="1181">
                  <c:v>287</c:v>
                </c:pt>
                <c:pt idx="1182">
                  <c:v>289</c:v>
                </c:pt>
                <c:pt idx="1183">
                  <c:v>292</c:v>
                </c:pt>
                <c:pt idx="1184">
                  <c:v>295</c:v>
                </c:pt>
                <c:pt idx="1185">
                  <c:v>297</c:v>
                </c:pt>
                <c:pt idx="1186">
                  <c:v>300</c:v>
                </c:pt>
                <c:pt idx="1187">
                  <c:v>302</c:v>
                </c:pt>
                <c:pt idx="1188">
                  <c:v>305</c:v>
                </c:pt>
                <c:pt idx="1189">
                  <c:v>307</c:v>
                </c:pt>
                <c:pt idx="1190">
                  <c:v>310</c:v>
                </c:pt>
                <c:pt idx="1191">
                  <c:v>312</c:v>
                </c:pt>
                <c:pt idx="1192">
                  <c:v>315</c:v>
                </c:pt>
                <c:pt idx="1193">
                  <c:v>318</c:v>
                </c:pt>
                <c:pt idx="1194">
                  <c:v>320</c:v>
                </c:pt>
                <c:pt idx="1195">
                  <c:v>323</c:v>
                </c:pt>
                <c:pt idx="1196">
                  <c:v>325</c:v>
                </c:pt>
                <c:pt idx="1197">
                  <c:v>328</c:v>
                </c:pt>
                <c:pt idx="1198">
                  <c:v>330</c:v>
                </c:pt>
                <c:pt idx="1199">
                  <c:v>333</c:v>
                </c:pt>
                <c:pt idx="1200">
                  <c:v>335</c:v>
                </c:pt>
                <c:pt idx="1201">
                  <c:v>338</c:v>
                </c:pt>
                <c:pt idx="1202">
                  <c:v>340</c:v>
                </c:pt>
                <c:pt idx="1203">
                  <c:v>343</c:v>
                </c:pt>
                <c:pt idx="1204">
                  <c:v>345</c:v>
                </c:pt>
                <c:pt idx="1205">
                  <c:v>347</c:v>
                </c:pt>
                <c:pt idx="1206">
                  <c:v>350</c:v>
                </c:pt>
                <c:pt idx="1207">
                  <c:v>352</c:v>
                </c:pt>
                <c:pt idx="1208">
                  <c:v>355</c:v>
                </c:pt>
                <c:pt idx="1209">
                  <c:v>357</c:v>
                </c:pt>
                <c:pt idx="1210">
                  <c:v>360</c:v>
                </c:pt>
                <c:pt idx="1211">
                  <c:v>362</c:v>
                </c:pt>
                <c:pt idx="1212">
                  <c:v>364</c:v>
                </c:pt>
                <c:pt idx="1213">
                  <c:v>367</c:v>
                </c:pt>
                <c:pt idx="1214">
                  <c:v>369</c:v>
                </c:pt>
                <c:pt idx="1215">
                  <c:v>372</c:v>
                </c:pt>
                <c:pt idx="1216">
                  <c:v>374</c:v>
                </c:pt>
                <c:pt idx="1217">
                  <c:v>376</c:v>
                </c:pt>
                <c:pt idx="1218">
                  <c:v>379</c:v>
                </c:pt>
                <c:pt idx="1219">
                  <c:v>381</c:v>
                </c:pt>
                <c:pt idx="1220">
                  <c:v>384</c:v>
                </c:pt>
                <c:pt idx="1221">
                  <c:v>386</c:v>
                </c:pt>
                <c:pt idx="1222">
                  <c:v>388</c:v>
                </c:pt>
                <c:pt idx="1223">
                  <c:v>391</c:v>
                </c:pt>
                <c:pt idx="1224">
                  <c:v>393</c:v>
                </c:pt>
                <c:pt idx="1225">
                  <c:v>395</c:v>
                </c:pt>
                <c:pt idx="1226">
                  <c:v>397</c:v>
                </c:pt>
                <c:pt idx="1227">
                  <c:v>400</c:v>
                </c:pt>
                <c:pt idx="1228">
                  <c:v>402</c:v>
                </c:pt>
                <c:pt idx="1229">
                  <c:v>404</c:v>
                </c:pt>
                <c:pt idx="1230">
                  <c:v>407</c:v>
                </c:pt>
                <c:pt idx="1231">
                  <c:v>409</c:v>
                </c:pt>
                <c:pt idx="1232">
                  <c:v>411</c:v>
                </c:pt>
                <c:pt idx="1233">
                  <c:v>413</c:v>
                </c:pt>
                <c:pt idx="1234">
                  <c:v>416</c:v>
                </c:pt>
                <c:pt idx="1235">
                  <c:v>418</c:v>
                </c:pt>
                <c:pt idx="1236">
                  <c:v>420</c:v>
                </c:pt>
                <c:pt idx="1237">
                  <c:v>422</c:v>
                </c:pt>
                <c:pt idx="1238">
                  <c:v>425</c:v>
                </c:pt>
                <c:pt idx="1239">
                  <c:v>427</c:v>
                </c:pt>
                <c:pt idx="1240">
                  <c:v>429</c:v>
                </c:pt>
                <c:pt idx="1241">
                  <c:v>431</c:v>
                </c:pt>
                <c:pt idx="1242">
                  <c:v>433</c:v>
                </c:pt>
                <c:pt idx="1243">
                  <c:v>436</c:v>
                </c:pt>
                <c:pt idx="1244">
                  <c:v>438</c:v>
                </c:pt>
                <c:pt idx="1245">
                  <c:v>440</c:v>
                </c:pt>
                <c:pt idx="1246">
                  <c:v>442</c:v>
                </c:pt>
                <c:pt idx="1247">
                  <c:v>444</c:v>
                </c:pt>
                <c:pt idx="1248">
                  <c:v>446</c:v>
                </c:pt>
                <c:pt idx="1249">
                  <c:v>448</c:v>
                </c:pt>
                <c:pt idx="1250">
                  <c:v>450</c:v>
                </c:pt>
                <c:pt idx="1251">
                  <c:v>453</c:v>
                </c:pt>
                <c:pt idx="1252">
                  <c:v>455</c:v>
                </c:pt>
                <c:pt idx="1253">
                  <c:v>457</c:v>
                </c:pt>
                <c:pt idx="1254">
                  <c:v>459</c:v>
                </c:pt>
                <c:pt idx="1255">
                  <c:v>461</c:v>
                </c:pt>
                <c:pt idx="1256">
                  <c:v>463</c:v>
                </c:pt>
                <c:pt idx="1257">
                  <c:v>465</c:v>
                </c:pt>
                <c:pt idx="1258">
                  <c:v>467</c:v>
                </c:pt>
                <c:pt idx="1259">
                  <c:v>469</c:v>
                </c:pt>
                <c:pt idx="1260">
                  <c:v>471</c:v>
                </c:pt>
                <c:pt idx="1261">
                  <c:v>473</c:v>
                </c:pt>
                <c:pt idx="1262">
                  <c:v>475</c:v>
                </c:pt>
                <c:pt idx="1263">
                  <c:v>477</c:v>
                </c:pt>
                <c:pt idx="1264">
                  <c:v>479</c:v>
                </c:pt>
                <c:pt idx="1265">
                  <c:v>481</c:v>
                </c:pt>
                <c:pt idx="1266">
                  <c:v>483</c:v>
                </c:pt>
                <c:pt idx="1267">
                  <c:v>485</c:v>
                </c:pt>
                <c:pt idx="1268">
                  <c:v>487</c:v>
                </c:pt>
                <c:pt idx="1269">
                  <c:v>489</c:v>
                </c:pt>
                <c:pt idx="1270">
                  <c:v>491</c:v>
                </c:pt>
                <c:pt idx="1271">
                  <c:v>493</c:v>
                </c:pt>
                <c:pt idx="1272">
                  <c:v>495</c:v>
                </c:pt>
                <c:pt idx="1273">
                  <c:v>497</c:v>
                </c:pt>
                <c:pt idx="1274">
                  <c:v>499</c:v>
                </c:pt>
                <c:pt idx="1275">
                  <c:v>500</c:v>
                </c:pt>
                <c:pt idx="1276">
                  <c:v>502</c:v>
                </c:pt>
                <c:pt idx="1277">
                  <c:v>504</c:v>
                </c:pt>
                <c:pt idx="1278">
                  <c:v>506</c:v>
                </c:pt>
                <c:pt idx="1279">
                  <c:v>508</c:v>
                </c:pt>
                <c:pt idx="1280">
                  <c:v>510</c:v>
                </c:pt>
                <c:pt idx="1281">
                  <c:v>512</c:v>
                </c:pt>
                <c:pt idx="1282">
                  <c:v>513</c:v>
                </c:pt>
                <c:pt idx="1283">
                  <c:v>515</c:v>
                </c:pt>
                <c:pt idx="1284">
                  <c:v>517</c:v>
                </c:pt>
                <c:pt idx="1285">
                  <c:v>519</c:v>
                </c:pt>
                <c:pt idx="1286">
                  <c:v>521</c:v>
                </c:pt>
                <c:pt idx="1287">
                  <c:v>522</c:v>
                </c:pt>
                <c:pt idx="1288">
                  <c:v>524</c:v>
                </c:pt>
                <c:pt idx="1289">
                  <c:v>526</c:v>
                </c:pt>
                <c:pt idx="1290">
                  <c:v>528</c:v>
                </c:pt>
                <c:pt idx="1291">
                  <c:v>529</c:v>
                </c:pt>
                <c:pt idx="1292">
                  <c:v>531</c:v>
                </c:pt>
                <c:pt idx="1293">
                  <c:v>533</c:v>
                </c:pt>
                <c:pt idx="1294">
                  <c:v>534</c:v>
                </c:pt>
                <c:pt idx="1295">
                  <c:v>536</c:v>
                </c:pt>
                <c:pt idx="1296">
                  <c:v>538</c:v>
                </c:pt>
                <c:pt idx="1297">
                  <c:v>540</c:v>
                </c:pt>
                <c:pt idx="1298">
                  <c:v>541</c:v>
                </c:pt>
                <c:pt idx="1299">
                  <c:v>543</c:v>
                </c:pt>
                <c:pt idx="1300">
                  <c:v>544</c:v>
                </c:pt>
                <c:pt idx="1301">
                  <c:v>546</c:v>
                </c:pt>
                <c:pt idx="1302">
                  <c:v>548</c:v>
                </c:pt>
                <c:pt idx="1303">
                  <c:v>549</c:v>
                </c:pt>
                <c:pt idx="1304">
                  <c:v>551</c:v>
                </c:pt>
                <c:pt idx="1305">
                  <c:v>553</c:v>
                </c:pt>
                <c:pt idx="1306">
                  <c:v>554</c:v>
                </c:pt>
                <c:pt idx="1307">
                  <c:v>556</c:v>
                </c:pt>
                <c:pt idx="1308">
                  <c:v>557</c:v>
                </c:pt>
                <c:pt idx="1309">
                  <c:v>559</c:v>
                </c:pt>
                <c:pt idx="1310">
                  <c:v>560</c:v>
                </c:pt>
                <c:pt idx="1311">
                  <c:v>562</c:v>
                </c:pt>
                <c:pt idx="1312">
                  <c:v>563</c:v>
                </c:pt>
                <c:pt idx="1313">
                  <c:v>565</c:v>
                </c:pt>
                <c:pt idx="1314">
                  <c:v>566</c:v>
                </c:pt>
                <c:pt idx="1315">
                  <c:v>568</c:v>
                </c:pt>
                <c:pt idx="1316">
                  <c:v>569</c:v>
                </c:pt>
                <c:pt idx="1317">
                  <c:v>571</c:v>
                </c:pt>
                <c:pt idx="1318">
                  <c:v>572</c:v>
                </c:pt>
                <c:pt idx="1319">
                  <c:v>574</c:v>
                </c:pt>
                <c:pt idx="1320">
                  <c:v>575</c:v>
                </c:pt>
                <c:pt idx="1321">
                  <c:v>576</c:v>
                </c:pt>
                <c:pt idx="1322">
                  <c:v>578</c:v>
                </c:pt>
                <c:pt idx="1323">
                  <c:v>579</c:v>
                </c:pt>
                <c:pt idx="1324">
                  <c:v>581</c:v>
                </c:pt>
                <c:pt idx="1325">
                  <c:v>582</c:v>
                </c:pt>
                <c:pt idx="1326">
                  <c:v>583</c:v>
                </c:pt>
                <c:pt idx="1327">
                  <c:v>585</c:v>
                </c:pt>
                <c:pt idx="1328">
                  <c:v>586</c:v>
                </c:pt>
                <c:pt idx="1329">
                  <c:v>587</c:v>
                </c:pt>
                <c:pt idx="1330">
                  <c:v>589</c:v>
                </c:pt>
                <c:pt idx="1331">
                  <c:v>590</c:v>
                </c:pt>
                <c:pt idx="1332">
                  <c:v>591</c:v>
                </c:pt>
                <c:pt idx="1333">
                  <c:v>593</c:v>
                </c:pt>
                <c:pt idx="1334">
                  <c:v>594</c:v>
                </c:pt>
                <c:pt idx="1335">
                  <c:v>595</c:v>
                </c:pt>
                <c:pt idx="1336">
                  <c:v>596</c:v>
                </c:pt>
                <c:pt idx="1337">
                  <c:v>598</c:v>
                </c:pt>
                <c:pt idx="1338">
                  <c:v>599</c:v>
                </c:pt>
                <c:pt idx="1339">
                  <c:v>600</c:v>
                </c:pt>
                <c:pt idx="1340">
                  <c:v>601</c:v>
                </c:pt>
                <c:pt idx="1341">
                  <c:v>602</c:v>
                </c:pt>
                <c:pt idx="1342">
                  <c:v>604</c:v>
                </c:pt>
                <c:pt idx="1343">
                  <c:v>605</c:v>
                </c:pt>
                <c:pt idx="1344">
                  <c:v>606</c:v>
                </c:pt>
                <c:pt idx="1345">
                  <c:v>607</c:v>
                </c:pt>
                <c:pt idx="1346">
                  <c:v>608</c:v>
                </c:pt>
                <c:pt idx="1347">
                  <c:v>609</c:v>
                </c:pt>
                <c:pt idx="1348">
                  <c:v>610</c:v>
                </c:pt>
                <c:pt idx="1349">
                  <c:v>611</c:v>
                </c:pt>
                <c:pt idx="1350">
                  <c:v>613</c:v>
                </c:pt>
                <c:pt idx="1351">
                  <c:v>614</c:v>
                </c:pt>
                <c:pt idx="1352">
                  <c:v>615</c:v>
                </c:pt>
                <c:pt idx="1353">
                  <c:v>616</c:v>
                </c:pt>
                <c:pt idx="1354">
                  <c:v>617</c:v>
                </c:pt>
                <c:pt idx="1355">
                  <c:v>618</c:v>
                </c:pt>
                <c:pt idx="1356">
                  <c:v>619</c:v>
                </c:pt>
                <c:pt idx="1357">
                  <c:v>620</c:v>
                </c:pt>
                <c:pt idx="1358">
                  <c:v>621</c:v>
                </c:pt>
                <c:pt idx="1359">
                  <c:v>622</c:v>
                </c:pt>
                <c:pt idx="1360">
                  <c:v>623</c:v>
                </c:pt>
                <c:pt idx="1361">
                  <c:v>624</c:v>
                </c:pt>
                <c:pt idx="1362">
                  <c:v>625</c:v>
                </c:pt>
                <c:pt idx="1363">
                  <c:v>626</c:v>
                </c:pt>
                <c:pt idx="1364">
                  <c:v>627</c:v>
                </c:pt>
                <c:pt idx="1365">
                  <c:v>627</c:v>
                </c:pt>
                <c:pt idx="1366">
                  <c:v>628</c:v>
                </c:pt>
                <c:pt idx="1367">
                  <c:v>629</c:v>
                </c:pt>
                <c:pt idx="1368">
                  <c:v>630</c:v>
                </c:pt>
                <c:pt idx="1369">
                  <c:v>631</c:v>
                </c:pt>
                <c:pt idx="1370">
                  <c:v>632</c:v>
                </c:pt>
                <c:pt idx="1371">
                  <c:v>633</c:v>
                </c:pt>
                <c:pt idx="1372">
                  <c:v>633</c:v>
                </c:pt>
                <c:pt idx="1373">
                  <c:v>634</c:v>
                </c:pt>
                <c:pt idx="1374">
                  <c:v>635</c:v>
                </c:pt>
                <c:pt idx="1375">
                  <c:v>636</c:v>
                </c:pt>
                <c:pt idx="1376">
                  <c:v>637</c:v>
                </c:pt>
                <c:pt idx="1377">
                  <c:v>637</c:v>
                </c:pt>
                <c:pt idx="1378">
                  <c:v>638</c:v>
                </c:pt>
                <c:pt idx="1379">
                  <c:v>639</c:v>
                </c:pt>
                <c:pt idx="1380">
                  <c:v>640</c:v>
                </c:pt>
                <c:pt idx="1381">
                  <c:v>640</c:v>
                </c:pt>
                <c:pt idx="1382">
                  <c:v>641</c:v>
                </c:pt>
                <c:pt idx="1383">
                  <c:v>642</c:v>
                </c:pt>
                <c:pt idx="1384">
                  <c:v>642</c:v>
                </c:pt>
                <c:pt idx="1385">
                  <c:v>643</c:v>
                </c:pt>
                <c:pt idx="1386">
                  <c:v>644</c:v>
                </c:pt>
                <c:pt idx="1387">
                  <c:v>644</c:v>
                </c:pt>
                <c:pt idx="1388">
                  <c:v>645</c:v>
                </c:pt>
                <c:pt idx="1389">
                  <c:v>646</c:v>
                </c:pt>
                <c:pt idx="1390">
                  <c:v>646</c:v>
                </c:pt>
                <c:pt idx="1391">
                  <c:v>647</c:v>
                </c:pt>
                <c:pt idx="1392">
                  <c:v>647</c:v>
                </c:pt>
                <c:pt idx="1393">
                  <c:v>648</c:v>
                </c:pt>
                <c:pt idx="1394">
                  <c:v>648</c:v>
                </c:pt>
                <c:pt idx="1395">
                  <c:v>649</c:v>
                </c:pt>
                <c:pt idx="1396">
                  <c:v>650</c:v>
                </c:pt>
                <c:pt idx="1397">
                  <c:v>650</c:v>
                </c:pt>
                <c:pt idx="1398">
                  <c:v>651</c:v>
                </c:pt>
                <c:pt idx="1399">
                  <c:v>651</c:v>
                </c:pt>
                <c:pt idx="1400">
                  <c:v>652</c:v>
                </c:pt>
                <c:pt idx="1401">
                  <c:v>652</c:v>
                </c:pt>
                <c:pt idx="1402">
                  <c:v>652</c:v>
                </c:pt>
                <c:pt idx="1403">
                  <c:v>653</c:v>
                </c:pt>
                <c:pt idx="1404">
                  <c:v>653</c:v>
                </c:pt>
                <c:pt idx="1405">
                  <c:v>654</c:v>
                </c:pt>
                <c:pt idx="1406">
                  <c:v>654</c:v>
                </c:pt>
                <c:pt idx="1407">
                  <c:v>655</c:v>
                </c:pt>
                <c:pt idx="1408">
                  <c:v>655</c:v>
                </c:pt>
                <c:pt idx="1409">
                  <c:v>655</c:v>
                </c:pt>
                <c:pt idx="1410">
                  <c:v>656</c:v>
                </c:pt>
                <c:pt idx="1411">
                  <c:v>656</c:v>
                </c:pt>
                <c:pt idx="1412">
                  <c:v>656</c:v>
                </c:pt>
                <c:pt idx="1413">
                  <c:v>657</c:v>
                </c:pt>
                <c:pt idx="1414">
                  <c:v>657</c:v>
                </c:pt>
                <c:pt idx="1415">
                  <c:v>657</c:v>
                </c:pt>
                <c:pt idx="1416">
                  <c:v>658</c:v>
                </c:pt>
                <c:pt idx="1417">
                  <c:v>658</c:v>
                </c:pt>
                <c:pt idx="1418">
                  <c:v>658</c:v>
                </c:pt>
                <c:pt idx="1419">
                  <c:v>658</c:v>
                </c:pt>
                <c:pt idx="1420">
                  <c:v>659</c:v>
                </c:pt>
                <c:pt idx="1421">
                  <c:v>659</c:v>
                </c:pt>
                <c:pt idx="1422">
                  <c:v>659</c:v>
                </c:pt>
                <c:pt idx="1423">
                  <c:v>659</c:v>
                </c:pt>
                <c:pt idx="1424">
                  <c:v>659</c:v>
                </c:pt>
                <c:pt idx="1425">
                  <c:v>659</c:v>
                </c:pt>
                <c:pt idx="1426">
                  <c:v>660</c:v>
                </c:pt>
                <c:pt idx="1427">
                  <c:v>660</c:v>
                </c:pt>
                <c:pt idx="1428">
                  <c:v>660</c:v>
                </c:pt>
                <c:pt idx="1429">
                  <c:v>660</c:v>
                </c:pt>
                <c:pt idx="1430">
                  <c:v>660</c:v>
                </c:pt>
                <c:pt idx="1431">
                  <c:v>660</c:v>
                </c:pt>
                <c:pt idx="1432">
                  <c:v>660</c:v>
                </c:pt>
                <c:pt idx="1433">
                  <c:v>660</c:v>
                </c:pt>
                <c:pt idx="1434">
                  <c:v>660</c:v>
                </c:pt>
                <c:pt idx="1435">
                  <c:v>660</c:v>
                </c:pt>
                <c:pt idx="1436">
                  <c:v>661</c:v>
                </c:pt>
                <c:pt idx="1437">
                  <c:v>661</c:v>
                </c:pt>
                <c:pt idx="1438">
                  <c:v>661</c:v>
                </c:pt>
                <c:pt idx="1439">
                  <c:v>661</c:v>
                </c:pt>
                <c:pt idx="1440">
                  <c:v>660</c:v>
                </c:pt>
                <c:pt idx="1441">
                  <c:v>660</c:v>
                </c:pt>
                <c:pt idx="1442">
                  <c:v>660</c:v>
                </c:pt>
                <c:pt idx="1443">
                  <c:v>660</c:v>
                </c:pt>
                <c:pt idx="1444">
                  <c:v>660</c:v>
                </c:pt>
                <c:pt idx="1445">
                  <c:v>660</c:v>
                </c:pt>
                <c:pt idx="1446">
                  <c:v>660</c:v>
                </c:pt>
                <c:pt idx="1447">
                  <c:v>660</c:v>
                </c:pt>
                <c:pt idx="1448">
                  <c:v>660</c:v>
                </c:pt>
                <c:pt idx="1449">
                  <c:v>660</c:v>
                </c:pt>
                <c:pt idx="1450">
                  <c:v>660</c:v>
                </c:pt>
                <c:pt idx="1451">
                  <c:v>659</c:v>
                </c:pt>
                <c:pt idx="1452">
                  <c:v>659</c:v>
                </c:pt>
                <c:pt idx="1453">
                  <c:v>659</c:v>
                </c:pt>
                <c:pt idx="1454">
                  <c:v>659</c:v>
                </c:pt>
                <c:pt idx="1455">
                  <c:v>659</c:v>
                </c:pt>
                <c:pt idx="1456">
                  <c:v>658</c:v>
                </c:pt>
                <c:pt idx="1457">
                  <c:v>658</c:v>
                </c:pt>
                <c:pt idx="1458">
                  <c:v>658</c:v>
                </c:pt>
                <c:pt idx="1459">
                  <c:v>658</c:v>
                </c:pt>
                <c:pt idx="1460">
                  <c:v>657</c:v>
                </c:pt>
                <c:pt idx="1461">
                  <c:v>657</c:v>
                </c:pt>
                <c:pt idx="1462">
                  <c:v>657</c:v>
                </c:pt>
                <c:pt idx="1463">
                  <c:v>657</c:v>
                </c:pt>
                <c:pt idx="1464">
                  <c:v>656</c:v>
                </c:pt>
                <c:pt idx="1465">
                  <c:v>656</c:v>
                </c:pt>
                <c:pt idx="1466">
                  <c:v>656</c:v>
                </c:pt>
                <c:pt idx="1467">
                  <c:v>655</c:v>
                </c:pt>
                <c:pt idx="1468">
                  <c:v>655</c:v>
                </c:pt>
                <c:pt idx="1469">
                  <c:v>654</c:v>
                </c:pt>
                <c:pt idx="1470">
                  <c:v>654</c:v>
                </c:pt>
                <c:pt idx="1471">
                  <c:v>654</c:v>
                </c:pt>
                <c:pt idx="1472">
                  <c:v>653</c:v>
                </c:pt>
                <c:pt idx="1473">
                  <c:v>653</c:v>
                </c:pt>
                <c:pt idx="1474">
                  <c:v>652</c:v>
                </c:pt>
                <c:pt idx="1475">
                  <c:v>652</c:v>
                </c:pt>
                <c:pt idx="1476">
                  <c:v>651</c:v>
                </c:pt>
                <c:pt idx="1477">
                  <c:v>651</c:v>
                </c:pt>
                <c:pt idx="1478">
                  <c:v>650</c:v>
                </c:pt>
                <c:pt idx="1479">
                  <c:v>650</c:v>
                </c:pt>
                <c:pt idx="1480">
                  <c:v>649</c:v>
                </c:pt>
                <c:pt idx="1481">
                  <c:v>649</c:v>
                </c:pt>
                <c:pt idx="1482">
                  <c:v>648</c:v>
                </c:pt>
                <c:pt idx="1483">
                  <c:v>648</c:v>
                </c:pt>
                <c:pt idx="1484">
                  <c:v>647</c:v>
                </c:pt>
                <c:pt idx="1485">
                  <c:v>647</c:v>
                </c:pt>
                <c:pt idx="1486">
                  <c:v>646</c:v>
                </c:pt>
                <c:pt idx="1487">
                  <c:v>645</c:v>
                </c:pt>
                <c:pt idx="1488">
                  <c:v>645</c:v>
                </c:pt>
                <c:pt idx="1489">
                  <c:v>644</c:v>
                </c:pt>
                <c:pt idx="1490">
                  <c:v>643</c:v>
                </c:pt>
                <c:pt idx="1491">
                  <c:v>643</c:v>
                </c:pt>
                <c:pt idx="1492">
                  <c:v>642</c:v>
                </c:pt>
                <c:pt idx="1493">
                  <c:v>641</c:v>
                </c:pt>
                <c:pt idx="1494">
                  <c:v>641</c:v>
                </c:pt>
                <c:pt idx="1495">
                  <c:v>640</c:v>
                </c:pt>
                <c:pt idx="1496">
                  <c:v>639</c:v>
                </c:pt>
                <c:pt idx="1497">
                  <c:v>639</c:v>
                </c:pt>
                <c:pt idx="1498">
                  <c:v>638</c:v>
                </c:pt>
                <c:pt idx="1499">
                  <c:v>637</c:v>
                </c:pt>
                <c:pt idx="1500">
                  <c:v>636</c:v>
                </c:pt>
                <c:pt idx="1501">
                  <c:v>635</c:v>
                </c:pt>
                <c:pt idx="1502">
                  <c:v>635</c:v>
                </c:pt>
                <c:pt idx="1503">
                  <c:v>634</c:v>
                </c:pt>
                <c:pt idx="1504">
                  <c:v>633</c:v>
                </c:pt>
                <c:pt idx="1505">
                  <c:v>632</c:v>
                </c:pt>
                <c:pt idx="1506">
                  <c:v>631</c:v>
                </c:pt>
                <c:pt idx="1507">
                  <c:v>631</c:v>
                </c:pt>
                <c:pt idx="1508">
                  <c:v>630</c:v>
                </c:pt>
                <c:pt idx="1509">
                  <c:v>629</c:v>
                </c:pt>
                <c:pt idx="1510">
                  <c:v>628</c:v>
                </c:pt>
                <c:pt idx="1511">
                  <c:v>627</c:v>
                </c:pt>
                <c:pt idx="1512">
                  <c:v>626</c:v>
                </c:pt>
                <c:pt idx="1513">
                  <c:v>625</c:v>
                </c:pt>
                <c:pt idx="1514">
                  <c:v>624</c:v>
                </c:pt>
                <c:pt idx="1515">
                  <c:v>623</c:v>
                </c:pt>
                <c:pt idx="1516">
                  <c:v>622</c:v>
                </c:pt>
                <c:pt idx="1517">
                  <c:v>621</c:v>
                </c:pt>
                <c:pt idx="1518">
                  <c:v>620</c:v>
                </c:pt>
                <c:pt idx="1519">
                  <c:v>619</c:v>
                </c:pt>
                <c:pt idx="1520">
                  <c:v>618</c:v>
                </c:pt>
                <c:pt idx="1521">
                  <c:v>617</c:v>
                </c:pt>
                <c:pt idx="1522">
                  <c:v>616</c:v>
                </c:pt>
                <c:pt idx="1523">
                  <c:v>615</c:v>
                </c:pt>
                <c:pt idx="1524">
                  <c:v>614</c:v>
                </c:pt>
                <c:pt idx="1525">
                  <c:v>613</c:v>
                </c:pt>
                <c:pt idx="1526">
                  <c:v>612</c:v>
                </c:pt>
                <c:pt idx="1527">
                  <c:v>611</c:v>
                </c:pt>
                <c:pt idx="1528">
                  <c:v>610</c:v>
                </c:pt>
                <c:pt idx="1529">
                  <c:v>609</c:v>
                </c:pt>
                <c:pt idx="1530">
                  <c:v>608</c:v>
                </c:pt>
                <c:pt idx="1531">
                  <c:v>607</c:v>
                </c:pt>
                <c:pt idx="1532">
                  <c:v>605</c:v>
                </c:pt>
                <c:pt idx="1533">
                  <c:v>604</c:v>
                </c:pt>
                <c:pt idx="1534">
                  <c:v>603</c:v>
                </c:pt>
                <c:pt idx="1535">
                  <c:v>602</c:v>
                </c:pt>
                <c:pt idx="1536">
                  <c:v>601</c:v>
                </c:pt>
                <c:pt idx="1537">
                  <c:v>599</c:v>
                </c:pt>
                <c:pt idx="1538">
                  <c:v>598</c:v>
                </c:pt>
                <c:pt idx="1539">
                  <c:v>597</c:v>
                </c:pt>
                <c:pt idx="1540">
                  <c:v>596</c:v>
                </c:pt>
                <c:pt idx="1541">
                  <c:v>594</c:v>
                </c:pt>
                <c:pt idx="1542">
                  <c:v>593</c:v>
                </c:pt>
                <c:pt idx="1543">
                  <c:v>592</c:v>
                </c:pt>
                <c:pt idx="1544">
                  <c:v>591</c:v>
                </c:pt>
                <c:pt idx="1545">
                  <c:v>589</c:v>
                </c:pt>
                <c:pt idx="1546">
                  <c:v>588</c:v>
                </c:pt>
                <c:pt idx="1547">
                  <c:v>587</c:v>
                </c:pt>
                <c:pt idx="1548">
                  <c:v>585</c:v>
                </c:pt>
                <c:pt idx="1549">
                  <c:v>584</c:v>
                </c:pt>
                <c:pt idx="1550">
                  <c:v>583</c:v>
                </c:pt>
                <c:pt idx="1551">
                  <c:v>581</c:v>
                </c:pt>
                <c:pt idx="1552">
                  <c:v>580</c:v>
                </c:pt>
                <c:pt idx="1553">
                  <c:v>579</c:v>
                </c:pt>
                <c:pt idx="1554">
                  <c:v>577</c:v>
                </c:pt>
                <c:pt idx="1555">
                  <c:v>576</c:v>
                </c:pt>
                <c:pt idx="1556">
                  <c:v>574</c:v>
                </c:pt>
                <c:pt idx="1557">
                  <c:v>573</c:v>
                </c:pt>
                <c:pt idx="1558">
                  <c:v>572</c:v>
                </c:pt>
                <c:pt idx="1559">
                  <c:v>570</c:v>
                </c:pt>
                <c:pt idx="1560">
                  <c:v>569</c:v>
                </c:pt>
                <c:pt idx="1561">
                  <c:v>567</c:v>
                </c:pt>
                <c:pt idx="1562">
                  <c:v>566</c:v>
                </c:pt>
                <c:pt idx="1563">
                  <c:v>564</c:v>
                </c:pt>
                <c:pt idx="1564">
                  <c:v>563</c:v>
                </c:pt>
                <c:pt idx="1565">
                  <c:v>561</c:v>
                </c:pt>
                <c:pt idx="1566">
                  <c:v>560</c:v>
                </c:pt>
                <c:pt idx="1567">
                  <c:v>558</c:v>
                </c:pt>
                <c:pt idx="1568">
                  <c:v>556</c:v>
                </c:pt>
                <c:pt idx="1569">
                  <c:v>555</c:v>
                </c:pt>
                <c:pt idx="1570">
                  <c:v>553</c:v>
                </c:pt>
                <c:pt idx="1571">
                  <c:v>552</c:v>
                </c:pt>
                <c:pt idx="1572">
                  <c:v>550</c:v>
                </c:pt>
                <c:pt idx="1573">
                  <c:v>549</c:v>
                </c:pt>
                <c:pt idx="1574">
                  <c:v>547</c:v>
                </c:pt>
                <c:pt idx="1575">
                  <c:v>545</c:v>
                </c:pt>
                <c:pt idx="1576">
                  <c:v>544</c:v>
                </c:pt>
                <c:pt idx="1577">
                  <c:v>542</c:v>
                </c:pt>
                <c:pt idx="1578">
                  <c:v>540</c:v>
                </c:pt>
                <c:pt idx="1579">
                  <c:v>539</c:v>
                </c:pt>
                <c:pt idx="1580">
                  <c:v>537</c:v>
                </c:pt>
                <c:pt idx="1581">
                  <c:v>535</c:v>
                </c:pt>
                <c:pt idx="1582">
                  <c:v>534</c:v>
                </c:pt>
                <c:pt idx="1583">
                  <c:v>532</c:v>
                </c:pt>
                <c:pt idx="1584">
                  <c:v>530</c:v>
                </c:pt>
                <c:pt idx="1585">
                  <c:v>529</c:v>
                </c:pt>
                <c:pt idx="1586">
                  <c:v>527</c:v>
                </c:pt>
                <c:pt idx="1587">
                  <c:v>525</c:v>
                </c:pt>
                <c:pt idx="1588">
                  <c:v>523</c:v>
                </c:pt>
                <c:pt idx="1589">
                  <c:v>522</c:v>
                </c:pt>
                <c:pt idx="1590">
                  <c:v>520</c:v>
                </c:pt>
                <c:pt idx="1591">
                  <c:v>518</c:v>
                </c:pt>
                <c:pt idx="1592">
                  <c:v>516</c:v>
                </c:pt>
                <c:pt idx="1593">
                  <c:v>514</c:v>
                </c:pt>
                <c:pt idx="1594">
                  <c:v>513</c:v>
                </c:pt>
                <c:pt idx="1595">
                  <c:v>511</c:v>
                </c:pt>
                <c:pt idx="1596">
                  <c:v>509</c:v>
                </c:pt>
                <c:pt idx="1597">
                  <c:v>507</c:v>
                </c:pt>
                <c:pt idx="1598">
                  <c:v>505</c:v>
                </c:pt>
                <c:pt idx="1599">
                  <c:v>503</c:v>
                </c:pt>
                <c:pt idx="1600">
                  <c:v>501</c:v>
                </c:pt>
                <c:pt idx="1601">
                  <c:v>500</c:v>
                </c:pt>
                <c:pt idx="1602">
                  <c:v>498</c:v>
                </c:pt>
                <c:pt idx="1603">
                  <c:v>496</c:v>
                </c:pt>
                <c:pt idx="1604">
                  <c:v>494</c:v>
                </c:pt>
                <c:pt idx="1605">
                  <c:v>492</c:v>
                </c:pt>
                <c:pt idx="1606">
                  <c:v>490</c:v>
                </c:pt>
                <c:pt idx="1607">
                  <c:v>488</c:v>
                </c:pt>
                <c:pt idx="1608">
                  <c:v>486</c:v>
                </c:pt>
                <c:pt idx="1609">
                  <c:v>484</c:v>
                </c:pt>
                <c:pt idx="1610">
                  <c:v>482</c:v>
                </c:pt>
                <c:pt idx="1611">
                  <c:v>480</c:v>
                </c:pt>
                <c:pt idx="1612">
                  <c:v>478</c:v>
                </c:pt>
                <c:pt idx="1613">
                  <c:v>476</c:v>
                </c:pt>
                <c:pt idx="1614">
                  <c:v>474</c:v>
                </c:pt>
                <c:pt idx="1615">
                  <c:v>472</c:v>
                </c:pt>
                <c:pt idx="1616">
                  <c:v>470</c:v>
                </c:pt>
                <c:pt idx="1617">
                  <c:v>468</c:v>
                </c:pt>
                <c:pt idx="1618">
                  <c:v>466</c:v>
                </c:pt>
                <c:pt idx="1619">
                  <c:v>464</c:v>
                </c:pt>
                <c:pt idx="1620">
                  <c:v>462</c:v>
                </c:pt>
                <c:pt idx="1621">
                  <c:v>460</c:v>
                </c:pt>
                <c:pt idx="1622">
                  <c:v>458</c:v>
                </c:pt>
                <c:pt idx="1623">
                  <c:v>456</c:v>
                </c:pt>
                <c:pt idx="1624">
                  <c:v>454</c:v>
                </c:pt>
                <c:pt idx="1625">
                  <c:v>452</c:v>
                </c:pt>
                <c:pt idx="1626">
                  <c:v>450</c:v>
                </c:pt>
                <c:pt idx="1627">
                  <c:v>447</c:v>
                </c:pt>
                <c:pt idx="1628">
                  <c:v>445</c:v>
                </c:pt>
                <c:pt idx="1629">
                  <c:v>443</c:v>
                </c:pt>
                <c:pt idx="1630">
                  <c:v>441</c:v>
                </c:pt>
                <c:pt idx="1631">
                  <c:v>439</c:v>
                </c:pt>
                <c:pt idx="1632">
                  <c:v>437</c:v>
                </c:pt>
                <c:pt idx="1633">
                  <c:v>435</c:v>
                </c:pt>
                <c:pt idx="1634">
                  <c:v>432</c:v>
                </c:pt>
                <c:pt idx="1635">
                  <c:v>430</c:v>
                </c:pt>
                <c:pt idx="1636">
                  <c:v>428</c:v>
                </c:pt>
                <c:pt idx="1637">
                  <c:v>426</c:v>
                </c:pt>
                <c:pt idx="1638">
                  <c:v>424</c:v>
                </c:pt>
                <c:pt idx="1639">
                  <c:v>421</c:v>
                </c:pt>
                <c:pt idx="1640">
                  <c:v>419</c:v>
                </c:pt>
                <c:pt idx="1641">
                  <c:v>417</c:v>
                </c:pt>
                <c:pt idx="1642">
                  <c:v>415</c:v>
                </c:pt>
                <c:pt idx="1643">
                  <c:v>412</c:v>
                </c:pt>
                <c:pt idx="1644">
                  <c:v>410</c:v>
                </c:pt>
                <c:pt idx="1645">
                  <c:v>408</c:v>
                </c:pt>
                <c:pt idx="1646">
                  <c:v>406</c:v>
                </c:pt>
                <c:pt idx="1647">
                  <c:v>403</c:v>
                </c:pt>
                <c:pt idx="1648">
                  <c:v>401</c:v>
                </c:pt>
                <c:pt idx="1649">
                  <c:v>399</c:v>
                </c:pt>
                <c:pt idx="1650">
                  <c:v>396</c:v>
                </c:pt>
                <c:pt idx="1651">
                  <c:v>394</c:v>
                </c:pt>
                <c:pt idx="1652">
                  <c:v>392</c:v>
                </c:pt>
                <c:pt idx="1653">
                  <c:v>389</c:v>
                </c:pt>
                <c:pt idx="1654">
                  <c:v>387</c:v>
                </c:pt>
                <c:pt idx="1655">
                  <c:v>385</c:v>
                </c:pt>
                <c:pt idx="1656">
                  <c:v>382</c:v>
                </c:pt>
                <c:pt idx="1657">
                  <c:v>380</c:v>
                </c:pt>
                <c:pt idx="1658">
                  <c:v>378</c:v>
                </c:pt>
                <c:pt idx="1659">
                  <c:v>375</c:v>
                </c:pt>
                <c:pt idx="1660">
                  <c:v>373</c:v>
                </c:pt>
                <c:pt idx="1661">
                  <c:v>371</c:v>
                </c:pt>
                <c:pt idx="1662">
                  <c:v>368</c:v>
                </c:pt>
                <c:pt idx="1663">
                  <c:v>366</c:v>
                </c:pt>
                <c:pt idx="1664">
                  <c:v>363</c:v>
                </c:pt>
                <c:pt idx="1665">
                  <c:v>361</c:v>
                </c:pt>
                <c:pt idx="1666">
                  <c:v>359</c:v>
                </c:pt>
                <c:pt idx="1667">
                  <c:v>356</c:v>
                </c:pt>
                <c:pt idx="1668">
                  <c:v>354</c:v>
                </c:pt>
                <c:pt idx="1669">
                  <c:v>351</c:v>
                </c:pt>
                <c:pt idx="1670">
                  <c:v>349</c:v>
                </c:pt>
                <c:pt idx="1671">
                  <c:v>346</c:v>
                </c:pt>
                <c:pt idx="1672">
                  <c:v>344</c:v>
                </c:pt>
                <c:pt idx="1673">
                  <c:v>341</c:v>
                </c:pt>
                <c:pt idx="1674">
                  <c:v>339</c:v>
                </c:pt>
                <c:pt idx="1675">
                  <c:v>336</c:v>
                </c:pt>
                <c:pt idx="1676">
                  <c:v>334</c:v>
                </c:pt>
                <c:pt idx="1677">
                  <c:v>331</c:v>
                </c:pt>
                <c:pt idx="1678">
                  <c:v>329</c:v>
                </c:pt>
                <c:pt idx="1679">
                  <c:v>326</c:v>
                </c:pt>
                <c:pt idx="1680">
                  <c:v>324</c:v>
                </c:pt>
                <c:pt idx="1681">
                  <c:v>321</c:v>
                </c:pt>
                <c:pt idx="1682">
                  <c:v>319</c:v>
                </c:pt>
                <c:pt idx="1683">
                  <c:v>316</c:v>
                </c:pt>
                <c:pt idx="1684">
                  <c:v>314</c:v>
                </c:pt>
                <c:pt idx="1685">
                  <c:v>311</c:v>
                </c:pt>
                <c:pt idx="1686">
                  <c:v>309</c:v>
                </c:pt>
                <c:pt idx="1687">
                  <c:v>306</c:v>
                </c:pt>
                <c:pt idx="1688">
                  <c:v>304</c:v>
                </c:pt>
                <c:pt idx="1689">
                  <c:v>301</c:v>
                </c:pt>
                <c:pt idx="1690">
                  <c:v>299</c:v>
                </c:pt>
                <c:pt idx="1691">
                  <c:v>296</c:v>
                </c:pt>
                <c:pt idx="1692">
                  <c:v>293</c:v>
                </c:pt>
                <c:pt idx="1693">
                  <c:v>291</c:v>
                </c:pt>
                <c:pt idx="1694">
                  <c:v>288</c:v>
                </c:pt>
                <c:pt idx="1695">
                  <c:v>286</c:v>
                </c:pt>
                <c:pt idx="1696">
                  <c:v>283</c:v>
                </c:pt>
                <c:pt idx="1697">
                  <c:v>280</c:v>
                </c:pt>
                <c:pt idx="1698">
                  <c:v>278</c:v>
                </c:pt>
                <c:pt idx="1699">
                  <c:v>275</c:v>
                </c:pt>
                <c:pt idx="1700">
                  <c:v>273</c:v>
                </c:pt>
                <c:pt idx="1701">
                  <c:v>270</c:v>
                </c:pt>
                <c:pt idx="1702">
                  <c:v>267</c:v>
                </c:pt>
                <c:pt idx="1703">
                  <c:v>265</c:v>
                </c:pt>
                <c:pt idx="1704">
                  <c:v>262</c:v>
                </c:pt>
                <c:pt idx="1705">
                  <c:v>259</c:v>
                </c:pt>
                <c:pt idx="1706">
                  <c:v>257</c:v>
                </c:pt>
                <c:pt idx="1707">
                  <c:v>254</c:v>
                </c:pt>
                <c:pt idx="1708">
                  <c:v>251</c:v>
                </c:pt>
                <c:pt idx="1709">
                  <c:v>249</c:v>
                </c:pt>
                <c:pt idx="1710">
                  <c:v>246</c:v>
                </c:pt>
                <c:pt idx="1711">
                  <c:v>243</c:v>
                </c:pt>
                <c:pt idx="1712">
                  <c:v>241</c:v>
                </c:pt>
                <c:pt idx="1713">
                  <c:v>238</c:v>
                </c:pt>
                <c:pt idx="1714">
                  <c:v>235</c:v>
                </c:pt>
                <c:pt idx="1715">
                  <c:v>233</c:v>
                </c:pt>
                <c:pt idx="1716">
                  <c:v>230</c:v>
                </c:pt>
                <c:pt idx="1717">
                  <c:v>227</c:v>
                </c:pt>
                <c:pt idx="1718">
                  <c:v>224</c:v>
                </c:pt>
                <c:pt idx="1719">
                  <c:v>222</c:v>
                </c:pt>
                <c:pt idx="1720">
                  <c:v>219</c:v>
                </c:pt>
                <c:pt idx="1721">
                  <c:v>216</c:v>
                </c:pt>
                <c:pt idx="1722">
                  <c:v>214</c:v>
                </c:pt>
                <c:pt idx="1723">
                  <c:v>211</c:v>
                </c:pt>
                <c:pt idx="1724">
                  <c:v>208</c:v>
                </c:pt>
                <c:pt idx="1725">
                  <c:v>205</c:v>
                </c:pt>
                <c:pt idx="1726">
                  <c:v>203</c:v>
                </c:pt>
                <c:pt idx="1727">
                  <c:v>200</c:v>
                </c:pt>
                <c:pt idx="1728">
                  <c:v>197</c:v>
                </c:pt>
                <c:pt idx="1729">
                  <c:v>194</c:v>
                </c:pt>
                <c:pt idx="1730">
                  <c:v>192</c:v>
                </c:pt>
                <c:pt idx="1731">
                  <c:v>189</c:v>
                </c:pt>
                <c:pt idx="1732">
                  <c:v>186</c:v>
                </c:pt>
                <c:pt idx="1733">
                  <c:v>183</c:v>
                </c:pt>
                <c:pt idx="1734">
                  <c:v>180</c:v>
                </c:pt>
                <c:pt idx="1735">
                  <c:v>178</c:v>
                </c:pt>
                <c:pt idx="1736">
                  <c:v>175</c:v>
                </c:pt>
                <c:pt idx="1737">
                  <c:v>172</c:v>
                </c:pt>
                <c:pt idx="1738">
                  <c:v>169</c:v>
                </c:pt>
                <c:pt idx="1739">
                  <c:v>167</c:v>
                </c:pt>
                <c:pt idx="1740">
                  <c:v>164</c:v>
                </c:pt>
                <c:pt idx="1741">
                  <c:v>161</c:v>
                </c:pt>
                <c:pt idx="1742">
                  <c:v>158</c:v>
                </c:pt>
                <c:pt idx="1743">
                  <c:v>155</c:v>
                </c:pt>
                <c:pt idx="1744">
                  <c:v>153</c:v>
                </c:pt>
                <c:pt idx="1745">
                  <c:v>150</c:v>
                </c:pt>
                <c:pt idx="1746">
                  <c:v>147</c:v>
                </c:pt>
                <c:pt idx="1747">
                  <c:v>144</c:v>
                </c:pt>
                <c:pt idx="1748">
                  <c:v>141</c:v>
                </c:pt>
                <c:pt idx="1749">
                  <c:v>138</c:v>
                </c:pt>
                <c:pt idx="1750">
                  <c:v>136</c:v>
                </c:pt>
                <c:pt idx="1751">
                  <c:v>133</c:v>
                </c:pt>
                <c:pt idx="1752">
                  <c:v>130</c:v>
                </c:pt>
                <c:pt idx="1753">
                  <c:v>127</c:v>
                </c:pt>
                <c:pt idx="1754">
                  <c:v>124</c:v>
                </c:pt>
                <c:pt idx="1755">
                  <c:v>122</c:v>
                </c:pt>
                <c:pt idx="1756">
                  <c:v>119</c:v>
                </c:pt>
                <c:pt idx="1757">
                  <c:v>116</c:v>
                </c:pt>
                <c:pt idx="1758">
                  <c:v>113</c:v>
                </c:pt>
                <c:pt idx="1759">
                  <c:v>110</c:v>
                </c:pt>
                <c:pt idx="1760">
                  <c:v>107</c:v>
                </c:pt>
                <c:pt idx="1761">
                  <c:v>104</c:v>
                </c:pt>
                <c:pt idx="1762">
                  <c:v>102</c:v>
                </c:pt>
                <c:pt idx="1763">
                  <c:v>98.7</c:v>
                </c:pt>
                <c:pt idx="1764">
                  <c:v>95.9</c:v>
                </c:pt>
                <c:pt idx="1765">
                  <c:v>93</c:v>
                </c:pt>
                <c:pt idx="1766">
                  <c:v>90.2</c:v>
                </c:pt>
                <c:pt idx="1767">
                  <c:v>87.3</c:v>
                </c:pt>
                <c:pt idx="1768">
                  <c:v>84.4</c:v>
                </c:pt>
                <c:pt idx="1769">
                  <c:v>81.599999999999994</c:v>
                </c:pt>
                <c:pt idx="1770">
                  <c:v>78.7</c:v>
                </c:pt>
                <c:pt idx="1771">
                  <c:v>75.8</c:v>
                </c:pt>
                <c:pt idx="1772">
                  <c:v>73</c:v>
                </c:pt>
                <c:pt idx="1773">
                  <c:v>70.099999999999994</c:v>
                </c:pt>
                <c:pt idx="1774">
                  <c:v>67.2</c:v>
                </c:pt>
                <c:pt idx="1775">
                  <c:v>64.400000000000006</c:v>
                </c:pt>
                <c:pt idx="1776">
                  <c:v>61.5</c:v>
                </c:pt>
                <c:pt idx="1777">
                  <c:v>58.6</c:v>
                </c:pt>
                <c:pt idx="1778">
                  <c:v>55.7</c:v>
                </c:pt>
                <c:pt idx="1779">
                  <c:v>52.9</c:v>
                </c:pt>
                <c:pt idx="1780">
                  <c:v>50</c:v>
                </c:pt>
                <c:pt idx="1781">
                  <c:v>47.1</c:v>
                </c:pt>
                <c:pt idx="1782">
                  <c:v>44.2</c:v>
                </c:pt>
                <c:pt idx="1783">
                  <c:v>41.4</c:v>
                </c:pt>
                <c:pt idx="1784">
                  <c:v>38.5</c:v>
                </c:pt>
                <c:pt idx="1785">
                  <c:v>35.6</c:v>
                </c:pt>
                <c:pt idx="1786">
                  <c:v>32.700000000000003</c:v>
                </c:pt>
                <c:pt idx="1787">
                  <c:v>29.8</c:v>
                </c:pt>
                <c:pt idx="1788">
                  <c:v>26.9</c:v>
                </c:pt>
                <c:pt idx="1789">
                  <c:v>24.1</c:v>
                </c:pt>
                <c:pt idx="1790">
                  <c:v>21.2</c:v>
                </c:pt>
                <c:pt idx="1791">
                  <c:v>18.3</c:v>
                </c:pt>
                <c:pt idx="1792">
                  <c:v>15.4</c:v>
                </c:pt>
                <c:pt idx="1793">
                  <c:v>12.5</c:v>
                </c:pt>
                <c:pt idx="1794">
                  <c:v>9.64</c:v>
                </c:pt>
                <c:pt idx="1795">
                  <c:v>6.76</c:v>
                </c:pt>
                <c:pt idx="1796">
                  <c:v>3.87</c:v>
                </c:pt>
                <c:pt idx="1797">
                  <c:v>0.98399999999999999</c:v>
                </c:pt>
                <c:pt idx="1798">
                  <c:v>-1.9</c:v>
                </c:pt>
                <c:pt idx="1799">
                  <c:v>-4.79</c:v>
                </c:pt>
                <c:pt idx="1800">
                  <c:v>-7.67</c:v>
                </c:pt>
                <c:pt idx="1801">
                  <c:v>-10.6</c:v>
                </c:pt>
                <c:pt idx="1802">
                  <c:v>-13.4</c:v>
                </c:pt>
                <c:pt idx="1803">
                  <c:v>-16.3</c:v>
                </c:pt>
                <c:pt idx="1804">
                  <c:v>-19.2</c:v>
                </c:pt>
                <c:pt idx="1805">
                  <c:v>-22.1</c:v>
                </c:pt>
                <c:pt idx="1806">
                  <c:v>-25</c:v>
                </c:pt>
                <c:pt idx="1807">
                  <c:v>-27.9</c:v>
                </c:pt>
                <c:pt idx="1808">
                  <c:v>-30.7</c:v>
                </c:pt>
                <c:pt idx="1809">
                  <c:v>-33.6</c:v>
                </c:pt>
                <c:pt idx="1810">
                  <c:v>-36.5</c:v>
                </c:pt>
                <c:pt idx="1811">
                  <c:v>-39.4</c:v>
                </c:pt>
                <c:pt idx="1812">
                  <c:v>-42.3</c:v>
                </c:pt>
                <c:pt idx="1813">
                  <c:v>-45.2</c:v>
                </c:pt>
                <c:pt idx="1814">
                  <c:v>-48</c:v>
                </c:pt>
                <c:pt idx="1815">
                  <c:v>-50.9</c:v>
                </c:pt>
                <c:pt idx="1816">
                  <c:v>-53.8</c:v>
                </c:pt>
                <c:pt idx="1817">
                  <c:v>-56.7</c:v>
                </c:pt>
                <c:pt idx="1818">
                  <c:v>-59.5</c:v>
                </c:pt>
                <c:pt idx="1819">
                  <c:v>-62.4</c:v>
                </c:pt>
                <c:pt idx="1820">
                  <c:v>-65.3</c:v>
                </c:pt>
                <c:pt idx="1821">
                  <c:v>-68.099999999999994</c:v>
                </c:pt>
                <c:pt idx="1822">
                  <c:v>-71</c:v>
                </c:pt>
                <c:pt idx="1823">
                  <c:v>-73.900000000000006</c:v>
                </c:pt>
                <c:pt idx="1824">
                  <c:v>-76.8</c:v>
                </c:pt>
                <c:pt idx="1825">
                  <c:v>-79.599999999999994</c:v>
                </c:pt>
                <c:pt idx="1826">
                  <c:v>-82.5</c:v>
                </c:pt>
                <c:pt idx="1827">
                  <c:v>-85.3</c:v>
                </c:pt>
                <c:pt idx="1828">
                  <c:v>-88.2</c:v>
                </c:pt>
                <c:pt idx="1829">
                  <c:v>-91.1</c:v>
                </c:pt>
                <c:pt idx="1830">
                  <c:v>-93.9</c:v>
                </c:pt>
                <c:pt idx="1831">
                  <c:v>-96.8</c:v>
                </c:pt>
                <c:pt idx="1832">
                  <c:v>-99.6</c:v>
                </c:pt>
                <c:pt idx="1833">
                  <c:v>-103</c:v>
                </c:pt>
                <c:pt idx="1834">
                  <c:v>-105</c:v>
                </c:pt>
                <c:pt idx="1835">
                  <c:v>-108</c:v>
                </c:pt>
                <c:pt idx="1836">
                  <c:v>-111</c:v>
                </c:pt>
                <c:pt idx="1837">
                  <c:v>-114</c:v>
                </c:pt>
                <c:pt idx="1838">
                  <c:v>-117</c:v>
                </c:pt>
                <c:pt idx="1839">
                  <c:v>-120</c:v>
                </c:pt>
                <c:pt idx="1840">
                  <c:v>-122</c:v>
                </c:pt>
                <c:pt idx="1841">
                  <c:v>-125</c:v>
                </c:pt>
                <c:pt idx="1842">
                  <c:v>-128</c:v>
                </c:pt>
                <c:pt idx="1843">
                  <c:v>-131</c:v>
                </c:pt>
                <c:pt idx="1844">
                  <c:v>-134</c:v>
                </c:pt>
                <c:pt idx="1845">
                  <c:v>-137</c:v>
                </c:pt>
                <c:pt idx="1846">
                  <c:v>-139</c:v>
                </c:pt>
                <c:pt idx="1847">
                  <c:v>-142</c:v>
                </c:pt>
                <c:pt idx="1848">
                  <c:v>-145</c:v>
                </c:pt>
                <c:pt idx="1849">
                  <c:v>-148</c:v>
                </c:pt>
                <c:pt idx="1850">
                  <c:v>-151</c:v>
                </c:pt>
                <c:pt idx="1851">
                  <c:v>-153</c:v>
                </c:pt>
                <c:pt idx="1852">
                  <c:v>-156</c:v>
                </c:pt>
                <c:pt idx="1853">
                  <c:v>-159</c:v>
                </c:pt>
                <c:pt idx="1854">
                  <c:v>-162</c:v>
                </c:pt>
                <c:pt idx="1855">
                  <c:v>-165</c:v>
                </c:pt>
                <c:pt idx="1856">
                  <c:v>-167</c:v>
                </c:pt>
                <c:pt idx="1857">
                  <c:v>-170</c:v>
                </c:pt>
                <c:pt idx="1858">
                  <c:v>-173</c:v>
                </c:pt>
                <c:pt idx="1859">
                  <c:v>-176</c:v>
                </c:pt>
                <c:pt idx="1860">
                  <c:v>-179</c:v>
                </c:pt>
                <c:pt idx="1861">
                  <c:v>-181</c:v>
                </c:pt>
                <c:pt idx="1862">
                  <c:v>-184</c:v>
                </c:pt>
                <c:pt idx="1863">
                  <c:v>-187</c:v>
                </c:pt>
                <c:pt idx="1864">
                  <c:v>-190</c:v>
                </c:pt>
                <c:pt idx="1865">
                  <c:v>-192</c:v>
                </c:pt>
                <c:pt idx="1866">
                  <c:v>-195</c:v>
                </c:pt>
                <c:pt idx="1867">
                  <c:v>-198</c:v>
                </c:pt>
                <c:pt idx="1868">
                  <c:v>-201</c:v>
                </c:pt>
                <c:pt idx="1869">
                  <c:v>-203</c:v>
                </c:pt>
                <c:pt idx="1870">
                  <c:v>-206</c:v>
                </c:pt>
                <c:pt idx="1871">
                  <c:v>-209</c:v>
                </c:pt>
                <c:pt idx="1872">
                  <c:v>-212</c:v>
                </c:pt>
                <c:pt idx="1873">
                  <c:v>-214</c:v>
                </c:pt>
                <c:pt idx="1874">
                  <c:v>-217</c:v>
                </c:pt>
                <c:pt idx="1875">
                  <c:v>-220</c:v>
                </c:pt>
                <c:pt idx="1876">
                  <c:v>-223</c:v>
                </c:pt>
                <c:pt idx="1877">
                  <c:v>-225</c:v>
                </c:pt>
                <c:pt idx="1878">
                  <c:v>-228</c:v>
                </c:pt>
                <c:pt idx="1879">
                  <c:v>-231</c:v>
                </c:pt>
                <c:pt idx="1880">
                  <c:v>-233</c:v>
                </c:pt>
                <c:pt idx="1881">
                  <c:v>-236</c:v>
                </c:pt>
                <c:pt idx="1882">
                  <c:v>-239</c:v>
                </c:pt>
                <c:pt idx="1883">
                  <c:v>-241</c:v>
                </c:pt>
                <c:pt idx="1884">
                  <c:v>-244</c:v>
                </c:pt>
                <c:pt idx="1885">
                  <c:v>-247</c:v>
                </c:pt>
                <c:pt idx="1886">
                  <c:v>-250</c:v>
                </c:pt>
                <c:pt idx="1887">
                  <c:v>-252</c:v>
                </c:pt>
                <c:pt idx="1888">
                  <c:v>-255</c:v>
                </c:pt>
                <c:pt idx="1889">
                  <c:v>-258</c:v>
                </c:pt>
                <c:pt idx="1890">
                  <c:v>-260</c:v>
                </c:pt>
                <c:pt idx="1891">
                  <c:v>-263</c:v>
                </c:pt>
                <c:pt idx="1892">
                  <c:v>-265</c:v>
                </c:pt>
                <c:pt idx="1893">
                  <c:v>-268</c:v>
                </c:pt>
                <c:pt idx="1894">
                  <c:v>-271</c:v>
                </c:pt>
                <c:pt idx="1895">
                  <c:v>-273</c:v>
                </c:pt>
                <c:pt idx="1896">
                  <c:v>-276</c:v>
                </c:pt>
                <c:pt idx="1897">
                  <c:v>-279</c:v>
                </c:pt>
                <c:pt idx="1898">
                  <c:v>-281</c:v>
                </c:pt>
                <c:pt idx="1899">
                  <c:v>-284</c:v>
                </c:pt>
                <c:pt idx="1900">
                  <c:v>-286</c:v>
                </c:pt>
                <c:pt idx="1901">
                  <c:v>-289</c:v>
                </c:pt>
                <c:pt idx="1902">
                  <c:v>-292</c:v>
                </c:pt>
                <c:pt idx="1903">
                  <c:v>-294</c:v>
                </c:pt>
                <c:pt idx="1904">
                  <c:v>-297</c:v>
                </c:pt>
                <c:pt idx="1905">
                  <c:v>-299</c:v>
                </c:pt>
                <c:pt idx="1906">
                  <c:v>-302</c:v>
                </c:pt>
                <c:pt idx="1907">
                  <c:v>-304</c:v>
                </c:pt>
                <c:pt idx="1908">
                  <c:v>-307</c:v>
                </c:pt>
                <c:pt idx="1909">
                  <c:v>-310</c:v>
                </c:pt>
                <c:pt idx="1910">
                  <c:v>-312</c:v>
                </c:pt>
                <c:pt idx="1911">
                  <c:v>-315</c:v>
                </c:pt>
                <c:pt idx="1912">
                  <c:v>-317</c:v>
                </c:pt>
                <c:pt idx="1913">
                  <c:v>-320</c:v>
                </c:pt>
                <c:pt idx="1914">
                  <c:v>-322</c:v>
                </c:pt>
                <c:pt idx="1915">
                  <c:v>-325</c:v>
                </c:pt>
                <c:pt idx="1916">
                  <c:v>-327</c:v>
                </c:pt>
                <c:pt idx="1917">
                  <c:v>-330</c:v>
                </c:pt>
                <c:pt idx="1918">
                  <c:v>-332</c:v>
                </c:pt>
                <c:pt idx="1919">
                  <c:v>-335</c:v>
                </c:pt>
                <c:pt idx="1920">
                  <c:v>-337</c:v>
                </c:pt>
                <c:pt idx="1921">
                  <c:v>-340</c:v>
                </c:pt>
                <c:pt idx="1922">
                  <c:v>-342</c:v>
                </c:pt>
                <c:pt idx="1923">
                  <c:v>-345</c:v>
                </c:pt>
                <c:pt idx="1924">
                  <c:v>-347</c:v>
                </c:pt>
                <c:pt idx="1925">
                  <c:v>-350</c:v>
                </c:pt>
                <c:pt idx="1926">
                  <c:v>-352</c:v>
                </c:pt>
                <c:pt idx="1927">
                  <c:v>-354</c:v>
                </c:pt>
                <c:pt idx="1928">
                  <c:v>-357</c:v>
                </c:pt>
                <c:pt idx="1929">
                  <c:v>-359</c:v>
                </c:pt>
                <c:pt idx="1930">
                  <c:v>-362</c:v>
                </c:pt>
                <c:pt idx="1931">
                  <c:v>-364</c:v>
                </c:pt>
                <c:pt idx="1932">
                  <c:v>-367</c:v>
                </c:pt>
                <c:pt idx="1933">
                  <c:v>-369</c:v>
                </c:pt>
                <c:pt idx="1934">
                  <c:v>-371</c:v>
                </c:pt>
                <c:pt idx="1935">
                  <c:v>-374</c:v>
                </c:pt>
                <c:pt idx="1936">
                  <c:v>-376</c:v>
                </c:pt>
                <c:pt idx="1937">
                  <c:v>-378</c:v>
                </c:pt>
                <c:pt idx="1938">
                  <c:v>-381</c:v>
                </c:pt>
                <c:pt idx="1939">
                  <c:v>-383</c:v>
                </c:pt>
                <c:pt idx="1940">
                  <c:v>-386</c:v>
                </c:pt>
                <c:pt idx="1941">
                  <c:v>-388</c:v>
                </c:pt>
                <c:pt idx="1942">
                  <c:v>-390</c:v>
                </c:pt>
                <c:pt idx="1943">
                  <c:v>-393</c:v>
                </c:pt>
                <c:pt idx="1944">
                  <c:v>-395</c:v>
                </c:pt>
                <c:pt idx="1945">
                  <c:v>-397</c:v>
                </c:pt>
                <c:pt idx="1946">
                  <c:v>-399</c:v>
                </c:pt>
                <c:pt idx="1947">
                  <c:v>-402</c:v>
                </c:pt>
                <c:pt idx="1948">
                  <c:v>-404</c:v>
                </c:pt>
                <c:pt idx="1949">
                  <c:v>-406</c:v>
                </c:pt>
                <c:pt idx="1950">
                  <c:v>-409</c:v>
                </c:pt>
                <c:pt idx="1951">
                  <c:v>-411</c:v>
                </c:pt>
                <c:pt idx="1952">
                  <c:v>-413</c:v>
                </c:pt>
                <c:pt idx="1953">
                  <c:v>-415</c:v>
                </c:pt>
                <c:pt idx="1954">
                  <c:v>-418</c:v>
                </c:pt>
                <c:pt idx="1955">
                  <c:v>-420</c:v>
                </c:pt>
                <c:pt idx="1956">
                  <c:v>-422</c:v>
                </c:pt>
                <c:pt idx="1957">
                  <c:v>-424</c:v>
                </c:pt>
                <c:pt idx="1958">
                  <c:v>-426</c:v>
                </c:pt>
                <c:pt idx="1959">
                  <c:v>-429</c:v>
                </c:pt>
                <c:pt idx="1960">
                  <c:v>-431</c:v>
                </c:pt>
                <c:pt idx="1961">
                  <c:v>-433</c:v>
                </c:pt>
                <c:pt idx="1962">
                  <c:v>-435</c:v>
                </c:pt>
                <c:pt idx="1963">
                  <c:v>-437</c:v>
                </c:pt>
                <c:pt idx="1964">
                  <c:v>-440</c:v>
                </c:pt>
                <c:pt idx="1965">
                  <c:v>-442</c:v>
                </c:pt>
                <c:pt idx="1966">
                  <c:v>-444</c:v>
                </c:pt>
                <c:pt idx="1967">
                  <c:v>-446</c:v>
                </c:pt>
                <c:pt idx="1968">
                  <c:v>-448</c:v>
                </c:pt>
                <c:pt idx="1969">
                  <c:v>-450</c:v>
                </c:pt>
                <c:pt idx="1970">
                  <c:v>-452</c:v>
                </c:pt>
                <c:pt idx="1971">
                  <c:v>-454</c:v>
                </c:pt>
                <c:pt idx="1972">
                  <c:v>-457</c:v>
                </c:pt>
                <c:pt idx="1973">
                  <c:v>-459</c:v>
                </c:pt>
                <c:pt idx="1974">
                  <c:v>-461</c:v>
                </c:pt>
                <c:pt idx="1975">
                  <c:v>-463</c:v>
                </c:pt>
                <c:pt idx="1976">
                  <c:v>-465</c:v>
                </c:pt>
                <c:pt idx="1977">
                  <c:v>-467</c:v>
                </c:pt>
                <c:pt idx="1978">
                  <c:v>-469</c:v>
                </c:pt>
                <c:pt idx="1979">
                  <c:v>-471</c:v>
                </c:pt>
                <c:pt idx="1980">
                  <c:v>-473</c:v>
                </c:pt>
                <c:pt idx="1981">
                  <c:v>-475</c:v>
                </c:pt>
                <c:pt idx="1982">
                  <c:v>-477</c:v>
                </c:pt>
                <c:pt idx="1983">
                  <c:v>-479</c:v>
                </c:pt>
                <c:pt idx="1984">
                  <c:v>-481</c:v>
                </c:pt>
                <c:pt idx="1985">
                  <c:v>-483</c:v>
                </c:pt>
                <c:pt idx="1986">
                  <c:v>-485</c:v>
                </c:pt>
                <c:pt idx="1987">
                  <c:v>-487</c:v>
                </c:pt>
                <c:pt idx="1988">
                  <c:v>-489</c:v>
                </c:pt>
                <c:pt idx="1989">
                  <c:v>-491</c:v>
                </c:pt>
                <c:pt idx="1990">
                  <c:v>-493</c:v>
                </c:pt>
                <c:pt idx="1991">
                  <c:v>-495</c:v>
                </c:pt>
                <c:pt idx="1992">
                  <c:v>-496</c:v>
                </c:pt>
                <c:pt idx="1993">
                  <c:v>-498</c:v>
                </c:pt>
                <c:pt idx="1994">
                  <c:v>-500</c:v>
                </c:pt>
                <c:pt idx="1995">
                  <c:v>-502</c:v>
                </c:pt>
                <c:pt idx="1996">
                  <c:v>-504</c:v>
                </c:pt>
                <c:pt idx="1997">
                  <c:v>-506</c:v>
                </c:pt>
                <c:pt idx="1998">
                  <c:v>-508</c:v>
                </c:pt>
                <c:pt idx="1999">
                  <c:v>-510</c:v>
                </c:pt>
                <c:pt idx="2000">
                  <c:v>-511</c:v>
                </c:pt>
                <c:pt idx="2001">
                  <c:v>-513</c:v>
                </c:pt>
                <c:pt idx="2002">
                  <c:v>-515</c:v>
                </c:pt>
                <c:pt idx="2003">
                  <c:v>-517</c:v>
                </c:pt>
                <c:pt idx="2004">
                  <c:v>-519</c:v>
                </c:pt>
                <c:pt idx="2005">
                  <c:v>-520</c:v>
                </c:pt>
                <c:pt idx="2006">
                  <c:v>-522</c:v>
                </c:pt>
                <c:pt idx="2007">
                  <c:v>-524</c:v>
                </c:pt>
                <c:pt idx="2008">
                  <c:v>-526</c:v>
                </c:pt>
                <c:pt idx="2009">
                  <c:v>-527</c:v>
                </c:pt>
                <c:pt idx="2010">
                  <c:v>-529</c:v>
                </c:pt>
                <c:pt idx="2011">
                  <c:v>-531</c:v>
                </c:pt>
                <c:pt idx="2012">
                  <c:v>-533</c:v>
                </c:pt>
                <c:pt idx="2013">
                  <c:v>-534</c:v>
                </c:pt>
                <c:pt idx="2014">
                  <c:v>-536</c:v>
                </c:pt>
                <c:pt idx="2015">
                  <c:v>-538</c:v>
                </c:pt>
                <c:pt idx="2016">
                  <c:v>-539</c:v>
                </c:pt>
                <c:pt idx="2017">
                  <c:v>-541</c:v>
                </c:pt>
                <c:pt idx="2018">
                  <c:v>-543</c:v>
                </c:pt>
                <c:pt idx="2019">
                  <c:v>-544</c:v>
                </c:pt>
                <c:pt idx="2020">
                  <c:v>-546</c:v>
                </c:pt>
                <c:pt idx="2021">
                  <c:v>-547</c:v>
                </c:pt>
                <c:pt idx="2022">
                  <c:v>-549</c:v>
                </c:pt>
                <c:pt idx="2023">
                  <c:v>-551</c:v>
                </c:pt>
                <c:pt idx="2024">
                  <c:v>-552</c:v>
                </c:pt>
                <c:pt idx="2025">
                  <c:v>-554</c:v>
                </c:pt>
                <c:pt idx="2026">
                  <c:v>-555</c:v>
                </c:pt>
                <c:pt idx="2027">
                  <c:v>-557</c:v>
                </c:pt>
                <c:pt idx="2028">
                  <c:v>-559</c:v>
                </c:pt>
                <c:pt idx="2029">
                  <c:v>-560</c:v>
                </c:pt>
                <c:pt idx="2030">
                  <c:v>-562</c:v>
                </c:pt>
                <c:pt idx="2031">
                  <c:v>-563</c:v>
                </c:pt>
                <c:pt idx="2032">
                  <c:v>-565</c:v>
                </c:pt>
                <c:pt idx="2033">
                  <c:v>-566</c:v>
                </c:pt>
                <c:pt idx="2034">
                  <c:v>-568</c:v>
                </c:pt>
                <c:pt idx="2035">
                  <c:v>-569</c:v>
                </c:pt>
                <c:pt idx="2036">
                  <c:v>-571</c:v>
                </c:pt>
                <c:pt idx="2037">
                  <c:v>-572</c:v>
                </c:pt>
                <c:pt idx="2038">
                  <c:v>-573</c:v>
                </c:pt>
                <c:pt idx="2039">
                  <c:v>-575</c:v>
                </c:pt>
                <c:pt idx="2040">
                  <c:v>-576</c:v>
                </c:pt>
                <c:pt idx="2041">
                  <c:v>-578</c:v>
                </c:pt>
                <c:pt idx="2042">
                  <c:v>-579</c:v>
                </c:pt>
                <c:pt idx="2043">
                  <c:v>-580</c:v>
                </c:pt>
                <c:pt idx="2044">
                  <c:v>-582</c:v>
                </c:pt>
                <c:pt idx="2045">
                  <c:v>-583</c:v>
                </c:pt>
                <c:pt idx="2046">
                  <c:v>-585</c:v>
                </c:pt>
                <c:pt idx="2047">
                  <c:v>-586</c:v>
                </c:pt>
                <c:pt idx="2048">
                  <c:v>-587</c:v>
                </c:pt>
                <c:pt idx="2049">
                  <c:v>-588</c:v>
                </c:pt>
                <c:pt idx="2050">
                  <c:v>-590</c:v>
                </c:pt>
                <c:pt idx="2051">
                  <c:v>-591</c:v>
                </c:pt>
                <c:pt idx="2052">
                  <c:v>-592</c:v>
                </c:pt>
                <c:pt idx="2053">
                  <c:v>-594</c:v>
                </c:pt>
                <c:pt idx="2054">
                  <c:v>-595</c:v>
                </c:pt>
                <c:pt idx="2055">
                  <c:v>-596</c:v>
                </c:pt>
                <c:pt idx="2056">
                  <c:v>-597</c:v>
                </c:pt>
                <c:pt idx="2057">
                  <c:v>-599</c:v>
                </c:pt>
                <c:pt idx="2058">
                  <c:v>-600</c:v>
                </c:pt>
                <c:pt idx="2059">
                  <c:v>-601</c:v>
                </c:pt>
                <c:pt idx="2060">
                  <c:v>-602</c:v>
                </c:pt>
                <c:pt idx="2061">
                  <c:v>-603</c:v>
                </c:pt>
                <c:pt idx="2062">
                  <c:v>-605</c:v>
                </c:pt>
                <c:pt idx="2063">
                  <c:v>-606</c:v>
                </c:pt>
                <c:pt idx="2064">
                  <c:v>-607</c:v>
                </c:pt>
                <c:pt idx="2065">
                  <c:v>-608</c:v>
                </c:pt>
                <c:pt idx="2066">
                  <c:v>-609</c:v>
                </c:pt>
                <c:pt idx="2067">
                  <c:v>-610</c:v>
                </c:pt>
                <c:pt idx="2068">
                  <c:v>-611</c:v>
                </c:pt>
                <c:pt idx="2069">
                  <c:v>-612</c:v>
                </c:pt>
                <c:pt idx="2070">
                  <c:v>-613</c:v>
                </c:pt>
                <c:pt idx="2071">
                  <c:v>-615</c:v>
                </c:pt>
                <c:pt idx="2072">
                  <c:v>-616</c:v>
                </c:pt>
                <c:pt idx="2073">
                  <c:v>-617</c:v>
                </c:pt>
                <c:pt idx="2074">
                  <c:v>-618</c:v>
                </c:pt>
                <c:pt idx="2075">
                  <c:v>-619</c:v>
                </c:pt>
                <c:pt idx="2076">
                  <c:v>-620</c:v>
                </c:pt>
                <c:pt idx="2077">
                  <c:v>-621</c:v>
                </c:pt>
                <c:pt idx="2078">
                  <c:v>-622</c:v>
                </c:pt>
                <c:pt idx="2079">
                  <c:v>-623</c:v>
                </c:pt>
                <c:pt idx="2080">
                  <c:v>-624</c:v>
                </c:pt>
                <c:pt idx="2081">
                  <c:v>-625</c:v>
                </c:pt>
                <c:pt idx="2082">
                  <c:v>-625</c:v>
                </c:pt>
                <c:pt idx="2083">
                  <c:v>-626</c:v>
                </c:pt>
                <c:pt idx="2084">
                  <c:v>-627</c:v>
                </c:pt>
                <c:pt idx="2085">
                  <c:v>-628</c:v>
                </c:pt>
                <c:pt idx="2086">
                  <c:v>-629</c:v>
                </c:pt>
                <c:pt idx="2087">
                  <c:v>-630</c:v>
                </c:pt>
                <c:pt idx="2088">
                  <c:v>-631</c:v>
                </c:pt>
                <c:pt idx="2089">
                  <c:v>-632</c:v>
                </c:pt>
                <c:pt idx="2090">
                  <c:v>-633</c:v>
                </c:pt>
                <c:pt idx="2091">
                  <c:v>-633</c:v>
                </c:pt>
                <c:pt idx="2092">
                  <c:v>-634</c:v>
                </c:pt>
                <c:pt idx="2093">
                  <c:v>-635</c:v>
                </c:pt>
                <c:pt idx="2094">
                  <c:v>-636</c:v>
                </c:pt>
                <c:pt idx="2095">
                  <c:v>-637</c:v>
                </c:pt>
                <c:pt idx="2096">
                  <c:v>-637</c:v>
                </c:pt>
                <c:pt idx="2097">
                  <c:v>-638</c:v>
                </c:pt>
                <c:pt idx="2098">
                  <c:v>-639</c:v>
                </c:pt>
                <c:pt idx="2099">
                  <c:v>-639</c:v>
                </c:pt>
                <c:pt idx="2100">
                  <c:v>-640</c:v>
                </c:pt>
                <c:pt idx="2101">
                  <c:v>-641</c:v>
                </c:pt>
                <c:pt idx="2102">
                  <c:v>-642</c:v>
                </c:pt>
                <c:pt idx="2103">
                  <c:v>-642</c:v>
                </c:pt>
                <c:pt idx="2104">
                  <c:v>-643</c:v>
                </c:pt>
                <c:pt idx="2105">
                  <c:v>-644</c:v>
                </c:pt>
                <c:pt idx="2106">
                  <c:v>-644</c:v>
                </c:pt>
                <c:pt idx="2107">
                  <c:v>-645</c:v>
                </c:pt>
                <c:pt idx="2108">
                  <c:v>-646</c:v>
                </c:pt>
                <c:pt idx="2109">
                  <c:v>-646</c:v>
                </c:pt>
                <c:pt idx="2110">
                  <c:v>-647</c:v>
                </c:pt>
                <c:pt idx="2111">
                  <c:v>-647</c:v>
                </c:pt>
                <c:pt idx="2112">
                  <c:v>-648</c:v>
                </c:pt>
                <c:pt idx="2113">
                  <c:v>-648</c:v>
                </c:pt>
                <c:pt idx="2114">
                  <c:v>-649</c:v>
                </c:pt>
                <c:pt idx="2115">
                  <c:v>-649</c:v>
                </c:pt>
                <c:pt idx="2116">
                  <c:v>-650</c:v>
                </c:pt>
                <c:pt idx="2117">
                  <c:v>-651</c:v>
                </c:pt>
                <c:pt idx="2118">
                  <c:v>-651</c:v>
                </c:pt>
                <c:pt idx="2119">
                  <c:v>-651</c:v>
                </c:pt>
                <c:pt idx="2120">
                  <c:v>-652</c:v>
                </c:pt>
                <c:pt idx="2121">
                  <c:v>-652</c:v>
                </c:pt>
                <c:pt idx="2122">
                  <c:v>-653</c:v>
                </c:pt>
                <c:pt idx="2123">
                  <c:v>-653</c:v>
                </c:pt>
                <c:pt idx="2124">
                  <c:v>-654</c:v>
                </c:pt>
                <c:pt idx="2125">
                  <c:v>-654</c:v>
                </c:pt>
                <c:pt idx="2126">
                  <c:v>-655</c:v>
                </c:pt>
                <c:pt idx="2127">
                  <c:v>-655</c:v>
                </c:pt>
                <c:pt idx="2128">
                  <c:v>-655</c:v>
                </c:pt>
                <c:pt idx="2129">
                  <c:v>-656</c:v>
                </c:pt>
                <c:pt idx="2130">
                  <c:v>-656</c:v>
                </c:pt>
                <c:pt idx="2131">
                  <c:v>-656</c:v>
                </c:pt>
                <c:pt idx="2132">
                  <c:v>-657</c:v>
                </c:pt>
                <c:pt idx="2133">
                  <c:v>-657</c:v>
                </c:pt>
                <c:pt idx="2134">
                  <c:v>-657</c:v>
                </c:pt>
                <c:pt idx="2135">
                  <c:v>-657</c:v>
                </c:pt>
                <c:pt idx="2136">
                  <c:v>-658</c:v>
                </c:pt>
                <c:pt idx="2137">
                  <c:v>-658</c:v>
                </c:pt>
                <c:pt idx="2138">
                  <c:v>-658</c:v>
                </c:pt>
                <c:pt idx="2139">
                  <c:v>-659</c:v>
                </c:pt>
                <c:pt idx="2140">
                  <c:v>-659</c:v>
                </c:pt>
                <c:pt idx="2141">
                  <c:v>-659</c:v>
                </c:pt>
                <c:pt idx="2142">
                  <c:v>-659</c:v>
                </c:pt>
                <c:pt idx="2143">
                  <c:v>-659</c:v>
                </c:pt>
                <c:pt idx="2144">
                  <c:v>-659</c:v>
                </c:pt>
                <c:pt idx="2145">
                  <c:v>-660</c:v>
                </c:pt>
                <c:pt idx="2146">
                  <c:v>-660</c:v>
                </c:pt>
                <c:pt idx="2147">
                  <c:v>-660</c:v>
                </c:pt>
                <c:pt idx="2148">
                  <c:v>-660</c:v>
                </c:pt>
                <c:pt idx="2149">
                  <c:v>-660</c:v>
                </c:pt>
                <c:pt idx="2150">
                  <c:v>-660</c:v>
                </c:pt>
                <c:pt idx="2151">
                  <c:v>-660</c:v>
                </c:pt>
                <c:pt idx="2152">
                  <c:v>-660</c:v>
                </c:pt>
                <c:pt idx="2153">
                  <c:v>-660</c:v>
                </c:pt>
                <c:pt idx="2154">
                  <c:v>-660</c:v>
                </c:pt>
                <c:pt idx="2155">
                  <c:v>-660</c:v>
                </c:pt>
                <c:pt idx="2156">
                  <c:v>-661</c:v>
                </c:pt>
                <c:pt idx="2157">
                  <c:v>-661</c:v>
                </c:pt>
                <c:pt idx="2158">
                  <c:v>-661</c:v>
                </c:pt>
                <c:pt idx="2159">
                  <c:v>-660</c:v>
                </c:pt>
                <c:pt idx="2160">
                  <c:v>-660</c:v>
                </c:pt>
                <c:pt idx="2161">
                  <c:v>-660</c:v>
                </c:pt>
                <c:pt idx="2162">
                  <c:v>-660</c:v>
                </c:pt>
                <c:pt idx="2163">
                  <c:v>-660</c:v>
                </c:pt>
                <c:pt idx="2164">
                  <c:v>-660</c:v>
                </c:pt>
                <c:pt idx="2165">
                  <c:v>-660</c:v>
                </c:pt>
                <c:pt idx="2166">
                  <c:v>-660</c:v>
                </c:pt>
                <c:pt idx="2167">
                  <c:v>-660</c:v>
                </c:pt>
                <c:pt idx="2168">
                  <c:v>-660</c:v>
                </c:pt>
                <c:pt idx="2169">
                  <c:v>-660</c:v>
                </c:pt>
                <c:pt idx="2170">
                  <c:v>-659</c:v>
                </c:pt>
                <c:pt idx="2171">
                  <c:v>-659</c:v>
                </c:pt>
                <c:pt idx="2172">
                  <c:v>-659</c:v>
                </c:pt>
                <c:pt idx="2173">
                  <c:v>-659</c:v>
                </c:pt>
                <c:pt idx="2174">
                  <c:v>-659</c:v>
                </c:pt>
                <c:pt idx="2175">
                  <c:v>-658</c:v>
                </c:pt>
                <c:pt idx="2176">
                  <c:v>-658</c:v>
                </c:pt>
                <c:pt idx="2177">
                  <c:v>-658</c:v>
                </c:pt>
                <c:pt idx="2178">
                  <c:v>-658</c:v>
                </c:pt>
                <c:pt idx="2179">
                  <c:v>-657</c:v>
                </c:pt>
                <c:pt idx="2180">
                  <c:v>-657</c:v>
                </c:pt>
                <c:pt idx="2181">
                  <c:v>-657</c:v>
                </c:pt>
                <c:pt idx="2182">
                  <c:v>-657</c:v>
                </c:pt>
                <c:pt idx="2183">
                  <c:v>-656</c:v>
                </c:pt>
                <c:pt idx="2184">
                  <c:v>-656</c:v>
                </c:pt>
                <c:pt idx="2185">
                  <c:v>-656</c:v>
                </c:pt>
                <c:pt idx="2186">
                  <c:v>-655</c:v>
                </c:pt>
                <c:pt idx="2187">
                  <c:v>-655</c:v>
                </c:pt>
                <c:pt idx="2188">
                  <c:v>-654</c:v>
                </c:pt>
                <c:pt idx="2189">
                  <c:v>-654</c:v>
                </c:pt>
                <c:pt idx="2190">
                  <c:v>-654</c:v>
                </c:pt>
                <c:pt idx="2191">
                  <c:v>-653</c:v>
                </c:pt>
                <c:pt idx="2192">
                  <c:v>-653</c:v>
                </c:pt>
                <c:pt idx="2193">
                  <c:v>-652</c:v>
                </c:pt>
                <c:pt idx="2194">
                  <c:v>-652</c:v>
                </c:pt>
                <c:pt idx="2195">
                  <c:v>-651</c:v>
                </c:pt>
                <c:pt idx="2196">
                  <c:v>-651</c:v>
                </c:pt>
                <c:pt idx="2197">
                  <c:v>-650</c:v>
                </c:pt>
                <c:pt idx="2198">
                  <c:v>-650</c:v>
                </c:pt>
                <c:pt idx="2199">
                  <c:v>-649</c:v>
                </c:pt>
                <c:pt idx="2200">
                  <c:v>-649</c:v>
                </c:pt>
                <c:pt idx="2201">
                  <c:v>-648</c:v>
                </c:pt>
                <c:pt idx="2202">
                  <c:v>-648</c:v>
                </c:pt>
                <c:pt idx="2203">
                  <c:v>-647</c:v>
                </c:pt>
                <c:pt idx="2204">
                  <c:v>-647</c:v>
                </c:pt>
                <c:pt idx="2205">
                  <c:v>-646</c:v>
                </c:pt>
                <c:pt idx="2206">
                  <c:v>-645</c:v>
                </c:pt>
                <c:pt idx="2207">
                  <c:v>-645</c:v>
                </c:pt>
                <c:pt idx="2208">
                  <c:v>-644</c:v>
                </c:pt>
                <c:pt idx="2209">
                  <c:v>-643</c:v>
                </c:pt>
                <c:pt idx="2210">
                  <c:v>-643</c:v>
                </c:pt>
                <c:pt idx="2211">
                  <c:v>-642</c:v>
                </c:pt>
                <c:pt idx="2212">
                  <c:v>-641</c:v>
                </c:pt>
                <c:pt idx="2213">
                  <c:v>-641</c:v>
                </c:pt>
                <c:pt idx="2214">
                  <c:v>-640</c:v>
                </c:pt>
                <c:pt idx="2215">
                  <c:v>-639</c:v>
                </c:pt>
                <c:pt idx="2216">
                  <c:v>-639</c:v>
                </c:pt>
                <c:pt idx="2217">
                  <c:v>-638</c:v>
                </c:pt>
                <c:pt idx="2218">
                  <c:v>-637</c:v>
                </c:pt>
                <c:pt idx="2219">
                  <c:v>-636</c:v>
                </c:pt>
                <c:pt idx="2220">
                  <c:v>-636</c:v>
                </c:pt>
                <c:pt idx="2221">
                  <c:v>-635</c:v>
                </c:pt>
                <c:pt idx="2222">
                  <c:v>-634</c:v>
                </c:pt>
                <c:pt idx="2223">
                  <c:v>-633</c:v>
                </c:pt>
                <c:pt idx="2224">
                  <c:v>-632</c:v>
                </c:pt>
                <c:pt idx="2225">
                  <c:v>-632</c:v>
                </c:pt>
                <c:pt idx="2226">
                  <c:v>-631</c:v>
                </c:pt>
                <c:pt idx="2227">
                  <c:v>-630</c:v>
                </c:pt>
                <c:pt idx="2228">
                  <c:v>-629</c:v>
                </c:pt>
                <c:pt idx="2229">
                  <c:v>-628</c:v>
                </c:pt>
                <c:pt idx="2230">
                  <c:v>-627</c:v>
                </c:pt>
                <c:pt idx="2231">
                  <c:v>-626</c:v>
                </c:pt>
                <c:pt idx="2232">
                  <c:v>-625</c:v>
                </c:pt>
                <c:pt idx="2233">
                  <c:v>-624</c:v>
                </c:pt>
                <c:pt idx="2234">
                  <c:v>-623</c:v>
                </c:pt>
                <c:pt idx="2235">
                  <c:v>-622</c:v>
                </c:pt>
                <c:pt idx="2236">
                  <c:v>-621</c:v>
                </c:pt>
                <c:pt idx="2237">
                  <c:v>-621</c:v>
                </c:pt>
                <c:pt idx="2238">
                  <c:v>-620</c:v>
                </c:pt>
                <c:pt idx="2239">
                  <c:v>-618</c:v>
                </c:pt>
                <c:pt idx="2240">
                  <c:v>-617</c:v>
                </c:pt>
                <c:pt idx="2241">
                  <c:v>-616</c:v>
                </c:pt>
                <c:pt idx="2242">
                  <c:v>-615</c:v>
                </c:pt>
                <c:pt idx="2243">
                  <c:v>-614</c:v>
                </c:pt>
                <c:pt idx="2244">
                  <c:v>-613</c:v>
                </c:pt>
                <c:pt idx="2245">
                  <c:v>-612</c:v>
                </c:pt>
                <c:pt idx="2246">
                  <c:v>-611</c:v>
                </c:pt>
                <c:pt idx="2247">
                  <c:v>-610</c:v>
                </c:pt>
                <c:pt idx="2248">
                  <c:v>-609</c:v>
                </c:pt>
                <c:pt idx="2249">
                  <c:v>-608</c:v>
                </c:pt>
                <c:pt idx="2250">
                  <c:v>-607</c:v>
                </c:pt>
                <c:pt idx="2251">
                  <c:v>-606</c:v>
                </c:pt>
                <c:pt idx="2252">
                  <c:v>-604</c:v>
                </c:pt>
                <c:pt idx="2253">
                  <c:v>-603</c:v>
                </c:pt>
                <c:pt idx="2254">
                  <c:v>-602</c:v>
                </c:pt>
                <c:pt idx="2255">
                  <c:v>-601</c:v>
                </c:pt>
                <c:pt idx="2256">
                  <c:v>-600</c:v>
                </c:pt>
                <c:pt idx="2257">
                  <c:v>-598</c:v>
                </c:pt>
                <c:pt idx="2258">
                  <c:v>-597</c:v>
                </c:pt>
                <c:pt idx="2259">
                  <c:v>-596</c:v>
                </c:pt>
                <c:pt idx="2260">
                  <c:v>-595</c:v>
                </c:pt>
                <c:pt idx="2261">
                  <c:v>-593</c:v>
                </c:pt>
                <c:pt idx="2262">
                  <c:v>-592</c:v>
                </c:pt>
                <c:pt idx="2263">
                  <c:v>-591</c:v>
                </c:pt>
                <c:pt idx="2264">
                  <c:v>-590</c:v>
                </c:pt>
                <c:pt idx="2265">
                  <c:v>-588</c:v>
                </c:pt>
                <c:pt idx="2266">
                  <c:v>-587</c:v>
                </c:pt>
                <c:pt idx="2267">
                  <c:v>-586</c:v>
                </c:pt>
                <c:pt idx="2268">
                  <c:v>-584</c:v>
                </c:pt>
                <c:pt idx="2269">
                  <c:v>-583</c:v>
                </c:pt>
                <c:pt idx="2270">
                  <c:v>-582</c:v>
                </c:pt>
                <c:pt idx="2271">
                  <c:v>-580</c:v>
                </c:pt>
                <c:pt idx="2272">
                  <c:v>-579</c:v>
                </c:pt>
                <c:pt idx="2273">
                  <c:v>-577</c:v>
                </c:pt>
                <c:pt idx="2274">
                  <c:v>-576</c:v>
                </c:pt>
                <c:pt idx="2275">
                  <c:v>-575</c:v>
                </c:pt>
                <c:pt idx="2276">
                  <c:v>-573</c:v>
                </c:pt>
                <c:pt idx="2277">
                  <c:v>-572</c:v>
                </c:pt>
                <c:pt idx="2278">
                  <c:v>-570</c:v>
                </c:pt>
                <c:pt idx="2279">
                  <c:v>-569</c:v>
                </c:pt>
                <c:pt idx="2280">
                  <c:v>-567</c:v>
                </c:pt>
                <c:pt idx="2281">
                  <c:v>-566</c:v>
                </c:pt>
                <c:pt idx="2282">
                  <c:v>-564</c:v>
                </c:pt>
                <c:pt idx="2283">
                  <c:v>-563</c:v>
                </c:pt>
                <c:pt idx="2284">
                  <c:v>-561</c:v>
                </c:pt>
                <c:pt idx="2285">
                  <c:v>-560</c:v>
                </c:pt>
                <c:pt idx="2286">
                  <c:v>-558</c:v>
                </c:pt>
                <c:pt idx="2287">
                  <c:v>-557</c:v>
                </c:pt>
                <c:pt idx="2288">
                  <c:v>-555</c:v>
                </c:pt>
                <c:pt idx="2289">
                  <c:v>-554</c:v>
                </c:pt>
                <c:pt idx="2290">
                  <c:v>-552</c:v>
                </c:pt>
                <c:pt idx="2291">
                  <c:v>-550</c:v>
                </c:pt>
                <c:pt idx="2292">
                  <c:v>-549</c:v>
                </c:pt>
                <c:pt idx="2293">
                  <c:v>-547</c:v>
                </c:pt>
                <c:pt idx="2294">
                  <c:v>-546</c:v>
                </c:pt>
                <c:pt idx="2295">
                  <c:v>-544</c:v>
                </c:pt>
                <c:pt idx="2296">
                  <c:v>-542</c:v>
                </c:pt>
                <c:pt idx="2297">
                  <c:v>-541</c:v>
                </c:pt>
                <c:pt idx="2298">
                  <c:v>-539</c:v>
                </c:pt>
                <c:pt idx="2299">
                  <c:v>-537</c:v>
                </c:pt>
                <c:pt idx="2300">
                  <c:v>-536</c:v>
                </c:pt>
                <c:pt idx="2301">
                  <c:v>-534</c:v>
                </c:pt>
                <c:pt idx="2302">
                  <c:v>-532</c:v>
                </c:pt>
                <c:pt idx="2303">
                  <c:v>-531</c:v>
                </c:pt>
                <c:pt idx="2304">
                  <c:v>-529</c:v>
                </c:pt>
                <c:pt idx="2305">
                  <c:v>-527</c:v>
                </c:pt>
                <c:pt idx="2306">
                  <c:v>-525</c:v>
                </c:pt>
                <c:pt idx="2307">
                  <c:v>-524</c:v>
                </c:pt>
                <c:pt idx="2308">
                  <c:v>-522</c:v>
                </c:pt>
                <c:pt idx="2309">
                  <c:v>-520</c:v>
                </c:pt>
                <c:pt idx="2310">
                  <c:v>-518</c:v>
                </c:pt>
                <c:pt idx="2311">
                  <c:v>-516</c:v>
                </c:pt>
                <c:pt idx="2312">
                  <c:v>-515</c:v>
                </c:pt>
                <c:pt idx="2313">
                  <c:v>-513</c:v>
                </c:pt>
                <c:pt idx="2314">
                  <c:v>-511</c:v>
                </c:pt>
                <c:pt idx="2315">
                  <c:v>-509</c:v>
                </c:pt>
                <c:pt idx="2316">
                  <c:v>-507</c:v>
                </c:pt>
                <c:pt idx="2317">
                  <c:v>-505</c:v>
                </c:pt>
                <c:pt idx="2318">
                  <c:v>-504</c:v>
                </c:pt>
                <c:pt idx="2319">
                  <c:v>-502</c:v>
                </c:pt>
                <c:pt idx="2320">
                  <c:v>-500</c:v>
                </c:pt>
                <c:pt idx="2321">
                  <c:v>-498</c:v>
                </c:pt>
                <c:pt idx="2322">
                  <c:v>-496</c:v>
                </c:pt>
                <c:pt idx="2323">
                  <c:v>-494</c:v>
                </c:pt>
                <c:pt idx="2324">
                  <c:v>-492</c:v>
                </c:pt>
                <c:pt idx="2325">
                  <c:v>-490</c:v>
                </c:pt>
                <c:pt idx="2326">
                  <c:v>-488</c:v>
                </c:pt>
                <c:pt idx="2327">
                  <c:v>-486</c:v>
                </c:pt>
                <c:pt idx="2328">
                  <c:v>-484</c:v>
                </c:pt>
                <c:pt idx="2329">
                  <c:v>-482</c:v>
                </c:pt>
                <c:pt idx="2330">
                  <c:v>-481</c:v>
                </c:pt>
                <c:pt idx="2331">
                  <c:v>-479</c:v>
                </c:pt>
                <c:pt idx="2332">
                  <c:v>-477</c:v>
                </c:pt>
                <c:pt idx="2333">
                  <c:v>-475</c:v>
                </c:pt>
                <c:pt idx="2334">
                  <c:v>-473</c:v>
                </c:pt>
                <c:pt idx="2335">
                  <c:v>-471</c:v>
                </c:pt>
                <c:pt idx="2336">
                  <c:v>-468</c:v>
                </c:pt>
                <c:pt idx="2337">
                  <c:v>-466</c:v>
                </c:pt>
                <c:pt idx="2338">
                  <c:v>-464</c:v>
                </c:pt>
                <c:pt idx="2339">
                  <c:v>-462</c:v>
                </c:pt>
                <c:pt idx="2340">
                  <c:v>-460</c:v>
                </c:pt>
                <c:pt idx="2341">
                  <c:v>-458</c:v>
                </c:pt>
                <c:pt idx="2342">
                  <c:v>-456</c:v>
                </c:pt>
                <c:pt idx="2343">
                  <c:v>-454</c:v>
                </c:pt>
                <c:pt idx="2344">
                  <c:v>-452</c:v>
                </c:pt>
                <c:pt idx="2345">
                  <c:v>-450</c:v>
                </c:pt>
                <c:pt idx="2346">
                  <c:v>-448</c:v>
                </c:pt>
                <c:pt idx="2347">
                  <c:v>-446</c:v>
                </c:pt>
                <c:pt idx="2348">
                  <c:v>-443</c:v>
                </c:pt>
                <c:pt idx="2349">
                  <c:v>-441</c:v>
                </c:pt>
                <c:pt idx="2350">
                  <c:v>-439</c:v>
                </c:pt>
                <c:pt idx="2351">
                  <c:v>-437</c:v>
                </c:pt>
                <c:pt idx="2352">
                  <c:v>-435</c:v>
                </c:pt>
                <c:pt idx="2353">
                  <c:v>-433</c:v>
                </c:pt>
                <c:pt idx="2354">
                  <c:v>-430</c:v>
                </c:pt>
                <c:pt idx="2355">
                  <c:v>-428</c:v>
                </c:pt>
                <c:pt idx="2356">
                  <c:v>-426</c:v>
                </c:pt>
                <c:pt idx="2357">
                  <c:v>-424</c:v>
                </c:pt>
                <c:pt idx="2358">
                  <c:v>-422</c:v>
                </c:pt>
                <c:pt idx="2359">
                  <c:v>-419</c:v>
                </c:pt>
                <c:pt idx="2360">
                  <c:v>-417</c:v>
                </c:pt>
                <c:pt idx="2361">
                  <c:v>-415</c:v>
                </c:pt>
                <c:pt idx="2362">
                  <c:v>-413</c:v>
                </c:pt>
                <c:pt idx="2363">
                  <c:v>-410</c:v>
                </c:pt>
                <c:pt idx="2364">
                  <c:v>-408</c:v>
                </c:pt>
                <c:pt idx="2365">
                  <c:v>-406</c:v>
                </c:pt>
                <c:pt idx="2366">
                  <c:v>-404</c:v>
                </c:pt>
                <c:pt idx="2367">
                  <c:v>-401</c:v>
                </c:pt>
                <c:pt idx="2368">
                  <c:v>-399</c:v>
                </c:pt>
                <c:pt idx="2369">
                  <c:v>-397</c:v>
                </c:pt>
                <c:pt idx="2370">
                  <c:v>-394</c:v>
                </c:pt>
                <c:pt idx="2371">
                  <c:v>-392</c:v>
                </c:pt>
                <c:pt idx="2372">
                  <c:v>-390</c:v>
                </c:pt>
                <c:pt idx="2373">
                  <c:v>-387</c:v>
                </c:pt>
                <c:pt idx="2374">
                  <c:v>-385</c:v>
                </c:pt>
                <c:pt idx="2375">
                  <c:v>-383</c:v>
                </c:pt>
                <c:pt idx="2376">
                  <c:v>-380</c:v>
                </c:pt>
                <c:pt idx="2377">
                  <c:v>-378</c:v>
                </c:pt>
                <c:pt idx="2378">
                  <c:v>-376</c:v>
                </c:pt>
                <c:pt idx="2379">
                  <c:v>-373</c:v>
                </c:pt>
                <c:pt idx="2380">
                  <c:v>-371</c:v>
                </c:pt>
                <c:pt idx="2381">
                  <c:v>-369</c:v>
                </c:pt>
                <c:pt idx="2382">
                  <c:v>-366</c:v>
                </c:pt>
                <c:pt idx="2383">
                  <c:v>-364</c:v>
                </c:pt>
                <c:pt idx="2384">
                  <c:v>-361</c:v>
                </c:pt>
                <c:pt idx="2385">
                  <c:v>-359</c:v>
                </c:pt>
                <c:pt idx="2386">
                  <c:v>-356</c:v>
                </c:pt>
                <c:pt idx="2387">
                  <c:v>-354</c:v>
                </c:pt>
                <c:pt idx="2388">
                  <c:v>-352</c:v>
                </c:pt>
                <c:pt idx="2389">
                  <c:v>-349</c:v>
                </c:pt>
                <c:pt idx="2390">
                  <c:v>-347</c:v>
                </c:pt>
                <c:pt idx="2391">
                  <c:v>-344</c:v>
                </c:pt>
                <c:pt idx="2392">
                  <c:v>-342</c:v>
                </c:pt>
                <c:pt idx="2393">
                  <c:v>-339</c:v>
                </c:pt>
                <c:pt idx="2394">
                  <c:v>-337</c:v>
                </c:pt>
                <c:pt idx="2395">
                  <c:v>-334</c:v>
                </c:pt>
                <c:pt idx="2396">
                  <c:v>-332</c:v>
                </c:pt>
                <c:pt idx="2397">
                  <c:v>-329</c:v>
                </c:pt>
                <c:pt idx="2398">
                  <c:v>-327</c:v>
                </c:pt>
                <c:pt idx="2399">
                  <c:v>-324</c:v>
                </c:pt>
                <c:pt idx="2400">
                  <c:v>-322</c:v>
                </c:pt>
                <c:pt idx="2401">
                  <c:v>-319</c:v>
                </c:pt>
                <c:pt idx="2402">
                  <c:v>-317</c:v>
                </c:pt>
                <c:pt idx="2403">
                  <c:v>-314</c:v>
                </c:pt>
                <c:pt idx="2404">
                  <c:v>-312</c:v>
                </c:pt>
                <c:pt idx="2405">
                  <c:v>-309</c:v>
                </c:pt>
                <c:pt idx="2406">
                  <c:v>-307</c:v>
                </c:pt>
                <c:pt idx="2407">
                  <c:v>-304</c:v>
                </c:pt>
                <c:pt idx="2408">
                  <c:v>-301</c:v>
                </c:pt>
                <c:pt idx="2409">
                  <c:v>-299</c:v>
                </c:pt>
                <c:pt idx="2410">
                  <c:v>-296</c:v>
                </c:pt>
                <c:pt idx="2411">
                  <c:v>-294</c:v>
                </c:pt>
                <c:pt idx="2412">
                  <c:v>-291</c:v>
                </c:pt>
                <c:pt idx="2413">
                  <c:v>-289</c:v>
                </c:pt>
                <c:pt idx="2414">
                  <c:v>-286</c:v>
                </c:pt>
                <c:pt idx="2415">
                  <c:v>-283</c:v>
                </c:pt>
                <c:pt idx="2416">
                  <c:v>-281</c:v>
                </c:pt>
                <c:pt idx="2417">
                  <c:v>-278</c:v>
                </c:pt>
                <c:pt idx="2418">
                  <c:v>-275</c:v>
                </c:pt>
                <c:pt idx="2419">
                  <c:v>-273</c:v>
                </c:pt>
                <c:pt idx="2420">
                  <c:v>-270</c:v>
                </c:pt>
                <c:pt idx="2421">
                  <c:v>-268</c:v>
                </c:pt>
                <c:pt idx="2422">
                  <c:v>-265</c:v>
                </c:pt>
                <c:pt idx="2423">
                  <c:v>-262</c:v>
                </c:pt>
                <c:pt idx="2424">
                  <c:v>-260</c:v>
                </c:pt>
                <c:pt idx="2425">
                  <c:v>-257</c:v>
                </c:pt>
                <c:pt idx="2426">
                  <c:v>-254</c:v>
                </c:pt>
                <c:pt idx="2427">
                  <c:v>-252</c:v>
                </c:pt>
                <c:pt idx="2428">
                  <c:v>-249</c:v>
                </c:pt>
                <c:pt idx="2429">
                  <c:v>-246</c:v>
                </c:pt>
                <c:pt idx="2430">
                  <c:v>-244</c:v>
                </c:pt>
                <c:pt idx="2431">
                  <c:v>-241</c:v>
                </c:pt>
                <c:pt idx="2432">
                  <c:v>-238</c:v>
                </c:pt>
                <c:pt idx="2433">
                  <c:v>-236</c:v>
                </c:pt>
                <c:pt idx="2434">
                  <c:v>-233</c:v>
                </c:pt>
                <c:pt idx="2435">
                  <c:v>-230</c:v>
                </c:pt>
                <c:pt idx="2436">
                  <c:v>-227</c:v>
                </c:pt>
                <c:pt idx="2437">
                  <c:v>-225</c:v>
                </c:pt>
                <c:pt idx="2438">
                  <c:v>-222</c:v>
                </c:pt>
                <c:pt idx="2439">
                  <c:v>-219</c:v>
                </c:pt>
                <c:pt idx="2440">
                  <c:v>-217</c:v>
                </c:pt>
                <c:pt idx="2441">
                  <c:v>-214</c:v>
                </c:pt>
                <c:pt idx="2442">
                  <c:v>-211</c:v>
                </c:pt>
                <c:pt idx="2443">
                  <c:v>-208</c:v>
                </c:pt>
                <c:pt idx="2444">
                  <c:v>-206</c:v>
                </c:pt>
                <c:pt idx="2445">
                  <c:v>-203</c:v>
                </c:pt>
                <c:pt idx="2446">
                  <c:v>-200</c:v>
                </c:pt>
                <c:pt idx="2447">
                  <c:v>-197</c:v>
                </c:pt>
                <c:pt idx="2448">
                  <c:v>-195</c:v>
                </c:pt>
                <c:pt idx="2449">
                  <c:v>-192</c:v>
                </c:pt>
                <c:pt idx="2450">
                  <c:v>-189</c:v>
                </c:pt>
                <c:pt idx="2451">
                  <c:v>-186</c:v>
                </c:pt>
                <c:pt idx="2452">
                  <c:v>-184</c:v>
                </c:pt>
                <c:pt idx="2453">
                  <c:v>-181</c:v>
                </c:pt>
                <c:pt idx="2454">
                  <c:v>-178</c:v>
                </c:pt>
                <c:pt idx="2455">
                  <c:v>-175</c:v>
                </c:pt>
                <c:pt idx="2456">
                  <c:v>-173</c:v>
                </c:pt>
                <c:pt idx="2457">
                  <c:v>-170</c:v>
                </c:pt>
                <c:pt idx="2458">
                  <c:v>-167</c:v>
                </c:pt>
                <c:pt idx="2459">
                  <c:v>-164</c:v>
                </c:pt>
                <c:pt idx="2460">
                  <c:v>-161</c:v>
                </c:pt>
                <c:pt idx="2461">
                  <c:v>-159</c:v>
                </c:pt>
                <c:pt idx="2462">
                  <c:v>-156</c:v>
                </c:pt>
                <c:pt idx="2463">
                  <c:v>-153</c:v>
                </c:pt>
                <c:pt idx="2464">
                  <c:v>-150</c:v>
                </c:pt>
                <c:pt idx="2465">
                  <c:v>-147</c:v>
                </c:pt>
                <c:pt idx="2466">
                  <c:v>-145</c:v>
                </c:pt>
                <c:pt idx="2467">
                  <c:v>-142</c:v>
                </c:pt>
                <c:pt idx="2468">
                  <c:v>-139</c:v>
                </c:pt>
                <c:pt idx="2469">
                  <c:v>-136</c:v>
                </c:pt>
                <c:pt idx="2470">
                  <c:v>-133</c:v>
                </c:pt>
                <c:pt idx="2471">
                  <c:v>-130</c:v>
                </c:pt>
                <c:pt idx="2472">
                  <c:v>-128</c:v>
                </c:pt>
                <c:pt idx="2473">
                  <c:v>-125</c:v>
                </c:pt>
                <c:pt idx="2474">
                  <c:v>-122</c:v>
                </c:pt>
                <c:pt idx="2475">
                  <c:v>-119</c:v>
                </c:pt>
                <c:pt idx="2476">
                  <c:v>-116</c:v>
                </c:pt>
                <c:pt idx="2477">
                  <c:v>-113</c:v>
                </c:pt>
                <c:pt idx="2478">
                  <c:v>-111</c:v>
                </c:pt>
                <c:pt idx="2479">
                  <c:v>-108</c:v>
                </c:pt>
                <c:pt idx="2480">
                  <c:v>-105</c:v>
                </c:pt>
                <c:pt idx="2481">
                  <c:v>-102</c:v>
                </c:pt>
                <c:pt idx="2482">
                  <c:v>-99.1</c:v>
                </c:pt>
                <c:pt idx="2483">
                  <c:v>-96.2</c:v>
                </c:pt>
                <c:pt idx="2484">
                  <c:v>-93.4</c:v>
                </c:pt>
                <c:pt idx="2485">
                  <c:v>-90.5</c:v>
                </c:pt>
                <c:pt idx="2486">
                  <c:v>-87.7</c:v>
                </c:pt>
                <c:pt idx="2487">
                  <c:v>-84.8</c:v>
                </c:pt>
                <c:pt idx="2488">
                  <c:v>-81.900000000000006</c:v>
                </c:pt>
                <c:pt idx="2489">
                  <c:v>-79.099999999999994</c:v>
                </c:pt>
                <c:pt idx="2490">
                  <c:v>-76.2</c:v>
                </c:pt>
                <c:pt idx="2491">
                  <c:v>-73.400000000000006</c:v>
                </c:pt>
                <c:pt idx="2492">
                  <c:v>-70.5</c:v>
                </c:pt>
                <c:pt idx="2493">
                  <c:v>-67.599999999999994</c:v>
                </c:pt>
                <c:pt idx="2494">
                  <c:v>-64.7</c:v>
                </c:pt>
                <c:pt idx="2495">
                  <c:v>-61.9</c:v>
                </c:pt>
                <c:pt idx="2496">
                  <c:v>-59</c:v>
                </c:pt>
                <c:pt idx="2497">
                  <c:v>-56.1</c:v>
                </c:pt>
                <c:pt idx="2498">
                  <c:v>-53.2</c:v>
                </c:pt>
                <c:pt idx="2499">
                  <c:v>-50.4</c:v>
                </c:pt>
                <c:pt idx="2500">
                  <c:v>-47.5</c:v>
                </c:pt>
                <c:pt idx="2501">
                  <c:v>-44.6</c:v>
                </c:pt>
                <c:pt idx="2502">
                  <c:v>-41.7</c:v>
                </c:pt>
                <c:pt idx="2503">
                  <c:v>-38.9</c:v>
                </c:pt>
                <c:pt idx="2504">
                  <c:v>-36</c:v>
                </c:pt>
                <c:pt idx="2505">
                  <c:v>-33.1</c:v>
                </c:pt>
                <c:pt idx="2506">
                  <c:v>-30.2</c:v>
                </c:pt>
                <c:pt idx="2507">
                  <c:v>-27.3</c:v>
                </c:pt>
                <c:pt idx="2508">
                  <c:v>-24.4</c:v>
                </c:pt>
                <c:pt idx="2509">
                  <c:v>-21.6</c:v>
                </c:pt>
                <c:pt idx="2510">
                  <c:v>-18.7</c:v>
                </c:pt>
                <c:pt idx="2511">
                  <c:v>-15.8</c:v>
                </c:pt>
                <c:pt idx="2512">
                  <c:v>-12.9</c:v>
                </c:pt>
                <c:pt idx="2513">
                  <c:v>-10</c:v>
                </c:pt>
                <c:pt idx="2514">
                  <c:v>-7.14</c:v>
                </c:pt>
                <c:pt idx="2515">
                  <c:v>-4.25</c:v>
                </c:pt>
                <c:pt idx="2516">
                  <c:v>-1.37</c:v>
                </c:pt>
                <c:pt idx="2517">
                  <c:v>1.52</c:v>
                </c:pt>
                <c:pt idx="2518">
                  <c:v>4.41</c:v>
                </c:pt>
                <c:pt idx="2519">
                  <c:v>7.29</c:v>
                </c:pt>
                <c:pt idx="2520">
                  <c:v>10.199999999999999</c:v>
                </c:pt>
                <c:pt idx="2521">
                  <c:v>13.1</c:v>
                </c:pt>
                <c:pt idx="2522">
                  <c:v>15.9</c:v>
                </c:pt>
                <c:pt idx="2523">
                  <c:v>18.8</c:v>
                </c:pt>
                <c:pt idx="2524">
                  <c:v>21.7</c:v>
                </c:pt>
                <c:pt idx="2525">
                  <c:v>24.6</c:v>
                </c:pt>
                <c:pt idx="2526">
                  <c:v>27.5</c:v>
                </c:pt>
                <c:pt idx="2527">
                  <c:v>30.4</c:v>
                </c:pt>
                <c:pt idx="2528">
                  <c:v>33.200000000000003</c:v>
                </c:pt>
                <c:pt idx="2529">
                  <c:v>36.1</c:v>
                </c:pt>
                <c:pt idx="2530">
                  <c:v>39</c:v>
                </c:pt>
                <c:pt idx="2531">
                  <c:v>41.9</c:v>
                </c:pt>
                <c:pt idx="2532">
                  <c:v>44.8</c:v>
                </c:pt>
                <c:pt idx="2533">
                  <c:v>47.6</c:v>
                </c:pt>
                <c:pt idx="2534">
                  <c:v>50.5</c:v>
                </c:pt>
                <c:pt idx="2535">
                  <c:v>53.4</c:v>
                </c:pt>
                <c:pt idx="2536">
                  <c:v>56.3</c:v>
                </c:pt>
                <c:pt idx="2537">
                  <c:v>59.2</c:v>
                </c:pt>
                <c:pt idx="2538">
                  <c:v>62</c:v>
                </c:pt>
                <c:pt idx="2539">
                  <c:v>64.900000000000006</c:v>
                </c:pt>
                <c:pt idx="2540">
                  <c:v>67.8</c:v>
                </c:pt>
                <c:pt idx="2541">
                  <c:v>70.599999999999994</c:v>
                </c:pt>
                <c:pt idx="2542">
                  <c:v>73.5</c:v>
                </c:pt>
                <c:pt idx="2543">
                  <c:v>76.400000000000006</c:v>
                </c:pt>
                <c:pt idx="2544">
                  <c:v>79.2</c:v>
                </c:pt>
                <c:pt idx="2545">
                  <c:v>82.1</c:v>
                </c:pt>
                <c:pt idx="2546">
                  <c:v>85</c:v>
                </c:pt>
                <c:pt idx="2547">
                  <c:v>87.8</c:v>
                </c:pt>
                <c:pt idx="2548">
                  <c:v>90.7</c:v>
                </c:pt>
                <c:pt idx="2549">
                  <c:v>93.5</c:v>
                </c:pt>
                <c:pt idx="2550">
                  <c:v>96.4</c:v>
                </c:pt>
                <c:pt idx="2551">
                  <c:v>99.2</c:v>
                </c:pt>
                <c:pt idx="2552">
                  <c:v>102</c:v>
                </c:pt>
                <c:pt idx="2553">
                  <c:v>105</c:v>
                </c:pt>
                <c:pt idx="2554">
                  <c:v>108</c:v>
                </c:pt>
                <c:pt idx="2555">
                  <c:v>111</c:v>
                </c:pt>
                <c:pt idx="2556">
                  <c:v>114</c:v>
                </c:pt>
                <c:pt idx="2557">
                  <c:v>116</c:v>
                </c:pt>
                <c:pt idx="2558">
                  <c:v>119</c:v>
                </c:pt>
                <c:pt idx="2559">
                  <c:v>122</c:v>
                </c:pt>
                <c:pt idx="2560">
                  <c:v>125</c:v>
                </c:pt>
                <c:pt idx="2561">
                  <c:v>128</c:v>
                </c:pt>
                <c:pt idx="2562">
                  <c:v>131</c:v>
                </c:pt>
                <c:pt idx="2563">
                  <c:v>133</c:v>
                </c:pt>
                <c:pt idx="2564">
                  <c:v>136</c:v>
                </c:pt>
                <c:pt idx="2565">
                  <c:v>139</c:v>
                </c:pt>
                <c:pt idx="2566">
                  <c:v>142</c:v>
                </c:pt>
                <c:pt idx="2567">
                  <c:v>145</c:v>
                </c:pt>
                <c:pt idx="2568">
                  <c:v>147</c:v>
                </c:pt>
                <c:pt idx="2569">
                  <c:v>150</c:v>
                </c:pt>
                <c:pt idx="2570">
                  <c:v>153</c:v>
                </c:pt>
                <c:pt idx="2571">
                  <c:v>156</c:v>
                </c:pt>
                <c:pt idx="2572">
                  <c:v>159</c:v>
                </c:pt>
                <c:pt idx="2573">
                  <c:v>161</c:v>
                </c:pt>
                <c:pt idx="2574">
                  <c:v>164</c:v>
                </c:pt>
                <c:pt idx="2575">
                  <c:v>167</c:v>
                </c:pt>
                <c:pt idx="2576">
                  <c:v>170</c:v>
                </c:pt>
                <c:pt idx="2577">
                  <c:v>173</c:v>
                </c:pt>
                <c:pt idx="2578">
                  <c:v>175</c:v>
                </c:pt>
                <c:pt idx="2579">
                  <c:v>178</c:v>
                </c:pt>
                <c:pt idx="2580">
                  <c:v>181</c:v>
                </c:pt>
                <c:pt idx="2581">
                  <c:v>184</c:v>
                </c:pt>
                <c:pt idx="2582">
                  <c:v>187</c:v>
                </c:pt>
                <c:pt idx="2583">
                  <c:v>189</c:v>
                </c:pt>
                <c:pt idx="2584">
                  <c:v>192</c:v>
                </c:pt>
                <c:pt idx="2585">
                  <c:v>195</c:v>
                </c:pt>
                <c:pt idx="2586">
                  <c:v>198</c:v>
                </c:pt>
                <c:pt idx="2587">
                  <c:v>200</c:v>
                </c:pt>
                <c:pt idx="2588">
                  <c:v>203</c:v>
                </c:pt>
                <c:pt idx="2589">
                  <c:v>206</c:v>
                </c:pt>
                <c:pt idx="2590">
                  <c:v>209</c:v>
                </c:pt>
                <c:pt idx="2591">
                  <c:v>211</c:v>
                </c:pt>
                <c:pt idx="2592">
                  <c:v>214</c:v>
                </c:pt>
                <c:pt idx="2593">
                  <c:v>217</c:v>
                </c:pt>
                <c:pt idx="2594">
                  <c:v>219</c:v>
                </c:pt>
                <c:pt idx="2595">
                  <c:v>222</c:v>
                </c:pt>
                <c:pt idx="2596">
                  <c:v>225</c:v>
                </c:pt>
                <c:pt idx="2597">
                  <c:v>228</c:v>
                </c:pt>
                <c:pt idx="2598">
                  <c:v>230</c:v>
                </c:pt>
                <c:pt idx="2599">
                  <c:v>233</c:v>
                </c:pt>
                <c:pt idx="2600">
                  <c:v>236</c:v>
                </c:pt>
                <c:pt idx="2601">
                  <c:v>238</c:v>
                </c:pt>
                <c:pt idx="2602">
                  <c:v>241</c:v>
                </c:pt>
                <c:pt idx="2603">
                  <c:v>244</c:v>
                </c:pt>
                <c:pt idx="2604">
                  <c:v>246</c:v>
                </c:pt>
                <c:pt idx="2605">
                  <c:v>249</c:v>
                </c:pt>
                <c:pt idx="2606">
                  <c:v>252</c:v>
                </c:pt>
                <c:pt idx="2607">
                  <c:v>254</c:v>
                </c:pt>
                <c:pt idx="2608">
                  <c:v>257</c:v>
                </c:pt>
                <c:pt idx="2609">
                  <c:v>260</c:v>
                </c:pt>
                <c:pt idx="2610">
                  <c:v>262</c:v>
                </c:pt>
                <c:pt idx="2611">
                  <c:v>265</c:v>
                </c:pt>
                <c:pt idx="2612">
                  <c:v>268</c:v>
                </c:pt>
                <c:pt idx="2613">
                  <c:v>270</c:v>
                </c:pt>
                <c:pt idx="2614">
                  <c:v>273</c:v>
                </c:pt>
                <c:pt idx="2615">
                  <c:v>276</c:v>
                </c:pt>
                <c:pt idx="2616">
                  <c:v>278</c:v>
                </c:pt>
                <c:pt idx="2617">
                  <c:v>281</c:v>
                </c:pt>
                <c:pt idx="2618">
                  <c:v>283</c:v>
                </c:pt>
                <c:pt idx="2619">
                  <c:v>286</c:v>
                </c:pt>
                <c:pt idx="2620">
                  <c:v>289</c:v>
                </c:pt>
                <c:pt idx="2621">
                  <c:v>291</c:v>
                </c:pt>
                <c:pt idx="2622">
                  <c:v>294</c:v>
                </c:pt>
                <c:pt idx="2623">
                  <c:v>296</c:v>
                </c:pt>
                <c:pt idx="2624">
                  <c:v>299</c:v>
                </c:pt>
                <c:pt idx="2625">
                  <c:v>302</c:v>
                </c:pt>
                <c:pt idx="2626">
                  <c:v>304</c:v>
                </c:pt>
                <c:pt idx="2627">
                  <c:v>307</c:v>
                </c:pt>
                <c:pt idx="2628">
                  <c:v>309</c:v>
                </c:pt>
                <c:pt idx="2629">
                  <c:v>312</c:v>
                </c:pt>
                <c:pt idx="2630">
                  <c:v>314</c:v>
                </c:pt>
                <c:pt idx="2631">
                  <c:v>317</c:v>
                </c:pt>
                <c:pt idx="2632">
                  <c:v>319</c:v>
                </c:pt>
                <c:pt idx="2633">
                  <c:v>322</c:v>
                </c:pt>
                <c:pt idx="2634">
                  <c:v>324</c:v>
                </c:pt>
                <c:pt idx="2635">
                  <c:v>327</c:v>
                </c:pt>
                <c:pt idx="2636">
                  <c:v>329</c:v>
                </c:pt>
                <c:pt idx="2637">
                  <c:v>332</c:v>
                </c:pt>
                <c:pt idx="2638">
                  <c:v>334</c:v>
                </c:pt>
                <c:pt idx="2639">
                  <c:v>337</c:v>
                </c:pt>
                <c:pt idx="2640">
                  <c:v>339</c:v>
                </c:pt>
                <c:pt idx="2641">
                  <c:v>342</c:v>
                </c:pt>
                <c:pt idx="2642">
                  <c:v>344</c:v>
                </c:pt>
                <c:pt idx="2643">
                  <c:v>347</c:v>
                </c:pt>
                <c:pt idx="2644">
                  <c:v>349</c:v>
                </c:pt>
                <c:pt idx="2645">
                  <c:v>352</c:v>
                </c:pt>
                <c:pt idx="2646">
                  <c:v>354</c:v>
                </c:pt>
                <c:pt idx="2647">
                  <c:v>357</c:v>
                </c:pt>
                <c:pt idx="2648">
                  <c:v>359</c:v>
                </c:pt>
                <c:pt idx="2649">
                  <c:v>361</c:v>
                </c:pt>
                <c:pt idx="2650">
                  <c:v>364</c:v>
                </c:pt>
                <c:pt idx="2651">
                  <c:v>366</c:v>
                </c:pt>
                <c:pt idx="2652">
                  <c:v>369</c:v>
                </c:pt>
                <c:pt idx="2653">
                  <c:v>371</c:v>
                </c:pt>
                <c:pt idx="2654">
                  <c:v>373</c:v>
                </c:pt>
                <c:pt idx="2655">
                  <c:v>376</c:v>
                </c:pt>
                <c:pt idx="2656">
                  <c:v>378</c:v>
                </c:pt>
                <c:pt idx="2657">
                  <c:v>381</c:v>
                </c:pt>
                <c:pt idx="2658">
                  <c:v>383</c:v>
                </c:pt>
                <c:pt idx="2659">
                  <c:v>385</c:v>
                </c:pt>
                <c:pt idx="2660">
                  <c:v>388</c:v>
                </c:pt>
                <c:pt idx="2661">
                  <c:v>390</c:v>
                </c:pt>
                <c:pt idx="2662">
                  <c:v>392</c:v>
                </c:pt>
                <c:pt idx="2663">
                  <c:v>395</c:v>
                </c:pt>
                <c:pt idx="2664">
                  <c:v>397</c:v>
                </c:pt>
                <c:pt idx="2665">
                  <c:v>399</c:v>
                </c:pt>
                <c:pt idx="2666">
                  <c:v>401</c:v>
                </c:pt>
                <c:pt idx="2667">
                  <c:v>404</c:v>
                </c:pt>
                <c:pt idx="2668">
                  <c:v>406</c:v>
                </c:pt>
                <c:pt idx="2669">
                  <c:v>408</c:v>
                </c:pt>
                <c:pt idx="2670">
                  <c:v>411</c:v>
                </c:pt>
                <c:pt idx="2671">
                  <c:v>413</c:v>
                </c:pt>
                <c:pt idx="2672">
                  <c:v>415</c:v>
                </c:pt>
                <c:pt idx="2673">
                  <c:v>417</c:v>
                </c:pt>
                <c:pt idx="2674">
                  <c:v>420</c:v>
                </c:pt>
                <c:pt idx="2675">
                  <c:v>422</c:v>
                </c:pt>
                <c:pt idx="2676">
                  <c:v>424</c:v>
                </c:pt>
                <c:pt idx="2677">
                  <c:v>426</c:v>
                </c:pt>
                <c:pt idx="2678">
                  <c:v>428</c:v>
                </c:pt>
                <c:pt idx="2679">
                  <c:v>431</c:v>
                </c:pt>
                <c:pt idx="2680">
                  <c:v>433</c:v>
                </c:pt>
                <c:pt idx="2681">
                  <c:v>435</c:v>
                </c:pt>
                <c:pt idx="2682">
                  <c:v>437</c:v>
                </c:pt>
                <c:pt idx="2683">
                  <c:v>439</c:v>
                </c:pt>
                <c:pt idx="2684">
                  <c:v>441</c:v>
                </c:pt>
                <c:pt idx="2685">
                  <c:v>444</c:v>
                </c:pt>
                <c:pt idx="2686">
                  <c:v>446</c:v>
                </c:pt>
                <c:pt idx="2687">
                  <c:v>448</c:v>
                </c:pt>
                <c:pt idx="2688">
                  <c:v>450</c:v>
                </c:pt>
                <c:pt idx="2689">
                  <c:v>452</c:v>
                </c:pt>
                <c:pt idx="2690">
                  <c:v>454</c:v>
                </c:pt>
                <c:pt idx="2691">
                  <c:v>456</c:v>
                </c:pt>
                <c:pt idx="2692">
                  <c:v>458</c:v>
                </c:pt>
                <c:pt idx="2693">
                  <c:v>460</c:v>
                </c:pt>
                <c:pt idx="2694">
                  <c:v>462</c:v>
                </c:pt>
                <c:pt idx="2695">
                  <c:v>465</c:v>
                </c:pt>
                <c:pt idx="2696">
                  <c:v>467</c:v>
                </c:pt>
                <c:pt idx="2697">
                  <c:v>469</c:v>
                </c:pt>
                <c:pt idx="2698">
                  <c:v>471</c:v>
                </c:pt>
                <c:pt idx="2699">
                  <c:v>473</c:v>
                </c:pt>
                <c:pt idx="2700">
                  <c:v>475</c:v>
                </c:pt>
                <c:pt idx="2701">
                  <c:v>477</c:v>
                </c:pt>
                <c:pt idx="2702">
                  <c:v>479</c:v>
                </c:pt>
                <c:pt idx="2703">
                  <c:v>481</c:v>
                </c:pt>
                <c:pt idx="2704">
                  <c:v>483</c:v>
                </c:pt>
                <c:pt idx="2705">
                  <c:v>485</c:v>
                </c:pt>
                <c:pt idx="2706">
                  <c:v>487</c:v>
                </c:pt>
                <c:pt idx="2707">
                  <c:v>488</c:v>
                </c:pt>
                <c:pt idx="2708">
                  <c:v>490</c:v>
                </c:pt>
                <c:pt idx="2709">
                  <c:v>492</c:v>
                </c:pt>
                <c:pt idx="2710">
                  <c:v>494</c:v>
                </c:pt>
                <c:pt idx="2711">
                  <c:v>496</c:v>
                </c:pt>
                <c:pt idx="2712">
                  <c:v>498</c:v>
                </c:pt>
                <c:pt idx="2713">
                  <c:v>500</c:v>
                </c:pt>
                <c:pt idx="2714">
                  <c:v>502</c:v>
                </c:pt>
                <c:pt idx="2715">
                  <c:v>504</c:v>
                </c:pt>
                <c:pt idx="2716">
                  <c:v>506</c:v>
                </c:pt>
                <c:pt idx="2717">
                  <c:v>507</c:v>
                </c:pt>
                <c:pt idx="2718">
                  <c:v>509</c:v>
                </c:pt>
                <c:pt idx="2719">
                  <c:v>511</c:v>
                </c:pt>
                <c:pt idx="2720">
                  <c:v>513</c:v>
                </c:pt>
                <c:pt idx="2721">
                  <c:v>515</c:v>
                </c:pt>
                <c:pt idx="2722">
                  <c:v>517</c:v>
                </c:pt>
                <c:pt idx="2723">
                  <c:v>518</c:v>
                </c:pt>
                <c:pt idx="2724">
                  <c:v>520</c:v>
                </c:pt>
                <c:pt idx="2725">
                  <c:v>522</c:v>
                </c:pt>
                <c:pt idx="2726">
                  <c:v>524</c:v>
                </c:pt>
                <c:pt idx="2727">
                  <c:v>525</c:v>
                </c:pt>
                <c:pt idx="2728">
                  <c:v>527</c:v>
                </c:pt>
                <c:pt idx="2729">
                  <c:v>529</c:v>
                </c:pt>
                <c:pt idx="2730">
                  <c:v>531</c:v>
                </c:pt>
                <c:pt idx="2731">
                  <c:v>532</c:v>
                </c:pt>
                <c:pt idx="2732">
                  <c:v>534</c:v>
                </c:pt>
                <c:pt idx="2733">
                  <c:v>536</c:v>
                </c:pt>
                <c:pt idx="2734">
                  <c:v>537</c:v>
                </c:pt>
                <c:pt idx="2735">
                  <c:v>539</c:v>
                </c:pt>
                <c:pt idx="2736">
                  <c:v>541</c:v>
                </c:pt>
                <c:pt idx="2737">
                  <c:v>542</c:v>
                </c:pt>
                <c:pt idx="2738">
                  <c:v>544</c:v>
                </c:pt>
                <c:pt idx="2739">
                  <c:v>546</c:v>
                </c:pt>
                <c:pt idx="2740">
                  <c:v>547</c:v>
                </c:pt>
                <c:pt idx="2741">
                  <c:v>549</c:v>
                </c:pt>
                <c:pt idx="2742">
                  <c:v>550</c:v>
                </c:pt>
                <c:pt idx="2743">
                  <c:v>552</c:v>
                </c:pt>
                <c:pt idx="2744">
                  <c:v>554</c:v>
                </c:pt>
                <c:pt idx="2745">
                  <c:v>555</c:v>
                </c:pt>
                <c:pt idx="2746">
                  <c:v>557</c:v>
                </c:pt>
                <c:pt idx="2747">
                  <c:v>558</c:v>
                </c:pt>
                <c:pt idx="2748">
                  <c:v>560</c:v>
                </c:pt>
                <c:pt idx="2749">
                  <c:v>561</c:v>
                </c:pt>
                <c:pt idx="2750">
                  <c:v>563</c:v>
                </c:pt>
                <c:pt idx="2751">
                  <c:v>564</c:v>
                </c:pt>
                <c:pt idx="2752">
                  <c:v>566</c:v>
                </c:pt>
                <c:pt idx="2753">
                  <c:v>567</c:v>
                </c:pt>
                <c:pt idx="2754">
                  <c:v>569</c:v>
                </c:pt>
                <c:pt idx="2755">
                  <c:v>570</c:v>
                </c:pt>
                <c:pt idx="2756">
                  <c:v>572</c:v>
                </c:pt>
                <c:pt idx="2757">
                  <c:v>573</c:v>
                </c:pt>
                <c:pt idx="2758">
                  <c:v>575</c:v>
                </c:pt>
                <c:pt idx="2759">
                  <c:v>576</c:v>
                </c:pt>
                <c:pt idx="2760">
                  <c:v>577</c:v>
                </c:pt>
                <c:pt idx="2761">
                  <c:v>579</c:v>
                </c:pt>
                <c:pt idx="2762">
                  <c:v>580</c:v>
                </c:pt>
                <c:pt idx="2763">
                  <c:v>582</c:v>
                </c:pt>
                <c:pt idx="2764">
                  <c:v>583</c:v>
                </c:pt>
                <c:pt idx="2765">
                  <c:v>584</c:v>
                </c:pt>
                <c:pt idx="2766">
                  <c:v>586</c:v>
                </c:pt>
                <c:pt idx="2767">
                  <c:v>587</c:v>
                </c:pt>
                <c:pt idx="2768">
                  <c:v>588</c:v>
                </c:pt>
                <c:pt idx="2769">
                  <c:v>590</c:v>
                </c:pt>
                <c:pt idx="2770">
                  <c:v>591</c:v>
                </c:pt>
                <c:pt idx="2771">
                  <c:v>592</c:v>
                </c:pt>
                <c:pt idx="2772">
                  <c:v>593</c:v>
                </c:pt>
                <c:pt idx="2773">
                  <c:v>595</c:v>
                </c:pt>
                <c:pt idx="2774">
                  <c:v>596</c:v>
                </c:pt>
                <c:pt idx="2775">
                  <c:v>597</c:v>
                </c:pt>
                <c:pt idx="2776">
                  <c:v>598</c:v>
                </c:pt>
                <c:pt idx="2777">
                  <c:v>600</c:v>
                </c:pt>
                <c:pt idx="2778">
                  <c:v>601</c:v>
                </c:pt>
                <c:pt idx="2779">
                  <c:v>602</c:v>
                </c:pt>
                <c:pt idx="2780">
                  <c:v>603</c:v>
                </c:pt>
                <c:pt idx="2781">
                  <c:v>604</c:v>
                </c:pt>
                <c:pt idx="2782">
                  <c:v>606</c:v>
                </c:pt>
                <c:pt idx="2783">
                  <c:v>607</c:v>
                </c:pt>
                <c:pt idx="2784">
                  <c:v>608</c:v>
                </c:pt>
                <c:pt idx="2785">
                  <c:v>609</c:v>
                </c:pt>
                <c:pt idx="2786">
                  <c:v>610</c:v>
                </c:pt>
                <c:pt idx="2787">
                  <c:v>611</c:v>
                </c:pt>
                <c:pt idx="2788">
                  <c:v>612</c:v>
                </c:pt>
                <c:pt idx="2789">
                  <c:v>613</c:v>
                </c:pt>
                <c:pt idx="2790">
                  <c:v>614</c:v>
                </c:pt>
                <c:pt idx="2791">
                  <c:v>615</c:v>
                </c:pt>
                <c:pt idx="2792">
                  <c:v>617</c:v>
                </c:pt>
                <c:pt idx="2793">
                  <c:v>618</c:v>
                </c:pt>
                <c:pt idx="2794">
                  <c:v>619</c:v>
                </c:pt>
                <c:pt idx="2795">
                  <c:v>620</c:v>
                </c:pt>
                <c:pt idx="2796">
                  <c:v>621</c:v>
                </c:pt>
                <c:pt idx="2797">
                  <c:v>622</c:v>
                </c:pt>
                <c:pt idx="2798">
                  <c:v>623</c:v>
                </c:pt>
                <c:pt idx="2799">
                  <c:v>623</c:v>
                </c:pt>
                <c:pt idx="2800">
                  <c:v>624</c:v>
                </c:pt>
                <c:pt idx="2801">
                  <c:v>625</c:v>
                </c:pt>
                <c:pt idx="2802">
                  <c:v>626</c:v>
                </c:pt>
                <c:pt idx="2803">
                  <c:v>627</c:v>
                </c:pt>
                <c:pt idx="2804">
                  <c:v>628</c:v>
                </c:pt>
                <c:pt idx="2805">
                  <c:v>629</c:v>
                </c:pt>
                <c:pt idx="2806">
                  <c:v>630</c:v>
                </c:pt>
                <c:pt idx="2807">
                  <c:v>631</c:v>
                </c:pt>
                <c:pt idx="2808">
                  <c:v>632</c:v>
                </c:pt>
                <c:pt idx="2809">
                  <c:v>632</c:v>
                </c:pt>
                <c:pt idx="2810">
                  <c:v>633</c:v>
                </c:pt>
                <c:pt idx="2811">
                  <c:v>634</c:v>
                </c:pt>
                <c:pt idx="2812">
                  <c:v>635</c:v>
                </c:pt>
                <c:pt idx="2813">
                  <c:v>636</c:v>
                </c:pt>
                <c:pt idx="2814">
                  <c:v>636</c:v>
                </c:pt>
                <c:pt idx="2815">
                  <c:v>637</c:v>
                </c:pt>
                <c:pt idx="2816">
                  <c:v>638</c:v>
                </c:pt>
                <c:pt idx="2817">
                  <c:v>639</c:v>
                </c:pt>
                <c:pt idx="2818">
                  <c:v>639</c:v>
                </c:pt>
                <c:pt idx="2819">
                  <c:v>640</c:v>
                </c:pt>
                <c:pt idx="2820">
                  <c:v>641</c:v>
                </c:pt>
                <c:pt idx="2821">
                  <c:v>642</c:v>
                </c:pt>
                <c:pt idx="2822">
                  <c:v>642</c:v>
                </c:pt>
                <c:pt idx="2823">
                  <c:v>643</c:v>
                </c:pt>
                <c:pt idx="2824">
                  <c:v>644</c:v>
                </c:pt>
                <c:pt idx="2825">
                  <c:v>644</c:v>
                </c:pt>
                <c:pt idx="2826">
                  <c:v>645</c:v>
                </c:pt>
                <c:pt idx="2827">
                  <c:v>645</c:v>
                </c:pt>
                <c:pt idx="2828">
                  <c:v>646</c:v>
                </c:pt>
                <c:pt idx="2829">
                  <c:v>647</c:v>
                </c:pt>
                <c:pt idx="2830">
                  <c:v>647</c:v>
                </c:pt>
                <c:pt idx="2831">
                  <c:v>648</c:v>
                </c:pt>
                <c:pt idx="2832">
                  <c:v>648</c:v>
                </c:pt>
                <c:pt idx="2833">
                  <c:v>649</c:v>
                </c:pt>
                <c:pt idx="2834">
                  <c:v>649</c:v>
                </c:pt>
                <c:pt idx="2835">
                  <c:v>650</c:v>
                </c:pt>
                <c:pt idx="2836">
                  <c:v>650</c:v>
                </c:pt>
                <c:pt idx="2837">
                  <c:v>651</c:v>
                </c:pt>
                <c:pt idx="2838">
                  <c:v>651</c:v>
                </c:pt>
                <c:pt idx="2839">
                  <c:v>652</c:v>
                </c:pt>
                <c:pt idx="2840">
                  <c:v>652</c:v>
                </c:pt>
                <c:pt idx="2841">
                  <c:v>653</c:v>
                </c:pt>
                <c:pt idx="2842">
                  <c:v>653</c:v>
                </c:pt>
                <c:pt idx="2843">
                  <c:v>654</c:v>
                </c:pt>
                <c:pt idx="2844">
                  <c:v>654</c:v>
                </c:pt>
                <c:pt idx="2845">
                  <c:v>654</c:v>
                </c:pt>
                <c:pt idx="2846">
                  <c:v>655</c:v>
                </c:pt>
                <c:pt idx="2847">
                  <c:v>655</c:v>
                </c:pt>
                <c:pt idx="2848">
                  <c:v>656</c:v>
                </c:pt>
                <c:pt idx="2849">
                  <c:v>656</c:v>
                </c:pt>
                <c:pt idx="2850">
                  <c:v>656</c:v>
                </c:pt>
                <c:pt idx="2851">
                  <c:v>657</c:v>
                </c:pt>
                <c:pt idx="2852">
                  <c:v>657</c:v>
                </c:pt>
                <c:pt idx="2853">
                  <c:v>657</c:v>
                </c:pt>
                <c:pt idx="2854">
                  <c:v>657</c:v>
                </c:pt>
                <c:pt idx="2855">
                  <c:v>658</c:v>
                </c:pt>
                <c:pt idx="2856">
                  <c:v>658</c:v>
                </c:pt>
                <c:pt idx="2857">
                  <c:v>658</c:v>
                </c:pt>
                <c:pt idx="2858">
                  <c:v>658</c:v>
                </c:pt>
                <c:pt idx="2859">
                  <c:v>659</c:v>
                </c:pt>
                <c:pt idx="2860">
                  <c:v>659</c:v>
                </c:pt>
                <c:pt idx="2861">
                  <c:v>659</c:v>
                </c:pt>
                <c:pt idx="2862">
                  <c:v>659</c:v>
                </c:pt>
                <c:pt idx="2863">
                  <c:v>659</c:v>
                </c:pt>
                <c:pt idx="2864">
                  <c:v>660</c:v>
                </c:pt>
                <c:pt idx="2865">
                  <c:v>660</c:v>
                </c:pt>
                <c:pt idx="2866">
                  <c:v>660</c:v>
                </c:pt>
                <c:pt idx="2867">
                  <c:v>660</c:v>
                </c:pt>
                <c:pt idx="2868">
                  <c:v>660</c:v>
                </c:pt>
                <c:pt idx="2869">
                  <c:v>660</c:v>
                </c:pt>
                <c:pt idx="2870">
                  <c:v>660</c:v>
                </c:pt>
                <c:pt idx="2871">
                  <c:v>660</c:v>
                </c:pt>
                <c:pt idx="2872">
                  <c:v>660</c:v>
                </c:pt>
                <c:pt idx="2873">
                  <c:v>660</c:v>
                </c:pt>
                <c:pt idx="2874">
                  <c:v>660</c:v>
                </c:pt>
                <c:pt idx="2875">
                  <c:v>661</c:v>
                </c:pt>
                <c:pt idx="2876">
                  <c:v>661</c:v>
                </c:pt>
                <c:pt idx="2877">
                  <c:v>661</c:v>
                </c:pt>
                <c:pt idx="2878">
                  <c:v>660</c:v>
                </c:pt>
                <c:pt idx="2879">
                  <c:v>660</c:v>
                </c:pt>
                <c:pt idx="2880">
                  <c:v>660</c:v>
                </c:pt>
                <c:pt idx="2881">
                  <c:v>660</c:v>
                </c:pt>
                <c:pt idx="2882">
                  <c:v>660</c:v>
                </c:pt>
                <c:pt idx="2883">
                  <c:v>660</c:v>
                </c:pt>
                <c:pt idx="2884">
                  <c:v>660</c:v>
                </c:pt>
                <c:pt idx="2885">
                  <c:v>660</c:v>
                </c:pt>
                <c:pt idx="2886">
                  <c:v>660</c:v>
                </c:pt>
                <c:pt idx="2887">
                  <c:v>660</c:v>
                </c:pt>
                <c:pt idx="2888">
                  <c:v>660</c:v>
                </c:pt>
                <c:pt idx="2889">
                  <c:v>659</c:v>
                </c:pt>
                <c:pt idx="2890">
                  <c:v>659</c:v>
                </c:pt>
                <c:pt idx="2891">
                  <c:v>659</c:v>
                </c:pt>
                <c:pt idx="2892">
                  <c:v>659</c:v>
                </c:pt>
                <c:pt idx="2893">
                  <c:v>659</c:v>
                </c:pt>
                <c:pt idx="2894">
                  <c:v>658</c:v>
                </c:pt>
                <c:pt idx="2895">
                  <c:v>658</c:v>
                </c:pt>
                <c:pt idx="2896">
                  <c:v>658</c:v>
                </c:pt>
                <c:pt idx="2897">
                  <c:v>658</c:v>
                </c:pt>
                <c:pt idx="2898">
                  <c:v>657</c:v>
                </c:pt>
                <c:pt idx="2899">
                  <c:v>657</c:v>
                </c:pt>
                <c:pt idx="2900">
                  <c:v>657</c:v>
                </c:pt>
                <c:pt idx="2901">
                  <c:v>657</c:v>
                </c:pt>
                <c:pt idx="2902">
                  <c:v>656</c:v>
                </c:pt>
                <c:pt idx="2903">
                  <c:v>656</c:v>
                </c:pt>
                <c:pt idx="2904">
                  <c:v>656</c:v>
                </c:pt>
                <c:pt idx="2905">
                  <c:v>655</c:v>
                </c:pt>
                <c:pt idx="2906">
                  <c:v>655</c:v>
                </c:pt>
                <c:pt idx="2907">
                  <c:v>654</c:v>
                </c:pt>
                <c:pt idx="2908">
                  <c:v>654</c:v>
                </c:pt>
                <c:pt idx="2909">
                  <c:v>654</c:v>
                </c:pt>
                <c:pt idx="2910">
                  <c:v>653</c:v>
                </c:pt>
                <c:pt idx="2911">
                  <c:v>653</c:v>
                </c:pt>
                <c:pt idx="2912">
                  <c:v>652</c:v>
                </c:pt>
                <c:pt idx="2913">
                  <c:v>652</c:v>
                </c:pt>
                <c:pt idx="2914">
                  <c:v>651</c:v>
                </c:pt>
                <c:pt idx="2915">
                  <c:v>651</c:v>
                </c:pt>
                <c:pt idx="2916">
                  <c:v>650</c:v>
                </c:pt>
                <c:pt idx="2917">
                  <c:v>650</c:v>
                </c:pt>
                <c:pt idx="2918">
                  <c:v>649</c:v>
                </c:pt>
                <c:pt idx="2919">
                  <c:v>649</c:v>
                </c:pt>
                <c:pt idx="2920">
                  <c:v>648</c:v>
                </c:pt>
                <c:pt idx="2921">
                  <c:v>648</c:v>
                </c:pt>
                <c:pt idx="2922">
                  <c:v>647</c:v>
                </c:pt>
                <c:pt idx="2923">
                  <c:v>647</c:v>
                </c:pt>
                <c:pt idx="2924">
                  <c:v>646</c:v>
                </c:pt>
                <c:pt idx="2925">
                  <c:v>645</c:v>
                </c:pt>
                <c:pt idx="2926">
                  <c:v>645</c:v>
                </c:pt>
                <c:pt idx="2927">
                  <c:v>644</c:v>
                </c:pt>
                <c:pt idx="2928">
                  <c:v>644</c:v>
                </c:pt>
                <c:pt idx="2929">
                  <c:v>643</c:v>
                </c:pt>
                <c:pt idx="2930">
                  <c:v>642</c:v>
                </c:pt>
                <c:pt idx="2931">
                  <c:v>642</c:v>
                </c:pt>
                <c:pt idx="2932">
                  <c:v>641</c:v>
                </c:pt>
                <c:pt idx="2933">
                  <c:v>640</c:v>
                </c:pt>
                <c:pt idx="2934">
                  <c:v>639</c:v>
                </c:pt>
                <c:pt idx="2935">
                  <c:v>639</c:v>
                </c:pt>
                <c:pt idx="2936">
                  <c:v>638</c:v>
                </c:pt>
                <c:pt idx="2937">
                  <c:v>637</c:v>
                </c:pt>
                <c:pt idx="2938">
                  <c:v>636</c:v>
                </c:pt>
                <c:pt idx="2939">
                  <c:v>636</c:v>
                </c:pt>
                <c:pt idx="2940">
                  <c:v>635</c:v>
                </c:pt>
                <c:pt idx="2941">
                  <c:v>634</c:v>
                </c:pt>
                <c:pt idx="2942">
                  <c:v>633</c:v>
                </c:pt>
                <c:pt idx="2943">
                  <c:v>632</c:v>
                </c:pt>
                <c:pt idx="2944">
                  <c:v>632</c:v>
                </c:pt>
                <c:pt idx="2945">
                  <c:v>631</c:v>
                </c:pt>
                <c:pt idx="2946">
                  <c:v>630</c:v>
                </c:pt>
                <c:pt idx="2947">
                  <c:v>629</c:v>
                </c:pt>
                <c:pt idx="2948">
                  <c:v>628</c:v>
                </c:pt>
                <c:pt idx="2949">
                  <c:v>627</c:v>
                </c:pt>
                <c:pt idx="2950">
                  <c:v>626</c:v>
                </c:pt>
                <c:pt idx="2951">
                  <c:v>625</c:v>
                </c:pt>
                <c:pt idx="2952">
                  <c:v>624</c:v>
                </c:pt>
                <c:pt idx="2953">
                  <c:v>624</c:v>
                </c:pt>
                <c:pt idx="2954">
                  <c:v>623</c:v>
                </c:pt>
                <c:pt idx="2955">
                  <c:v>622</c:v>
                </c:pt>
                <c:pt idx="2956">
                  <c:v>621</c:v>
                </c:pt>
                <c:pt idx="2957">
                  <c:v>620</c:v>
                </c:pt>
                <c:pt idx="2958">
                  <c:v>619</c:v>
                </c:pt>
                <c:pt idx="2959">
                  <c:v>618</c:v>
                </c:pt>
                <c:pt idx="2960">
                  <c:v>617</c:v>
                </c:pt>
                <c:pt idx="2961">
                  <c:v>616</c:v>
                </c:pt>
                <c:pt idx="2962">
                  <c:v>614</c:v>
                </c:pt>
                <c:pt idx="2963">
                  <c:v>613</c:v>
                </c:pt>
                <c:pt idx="2964">
                  <c:v>612</c:v>
                </c:pt>
                <c:pt idx="2965">
                  <c:v>611</c:v>
                </c:pt>
                <c:pt idx="2966">
                  <c:v>610</c:v>
                </c:pt>
                <c:pt idx="2967">
                  <c:v>609</c:v>
                </c:pt>
                <c:pt idx="2968">
                  <c:v>608</c:v>
                </c:pt>
                <c:pt idx="2969">
                  <c:v>607</c:v>
                </c:pt>
                <c:pt idx="2970">
                  <c:v>606</c:v>
                </c:pt>
                <c:pt idx="2971">
                  <c:v>605</c:v>
                </c:pt>
                <c:pt idx="2972">
                  <c:v>603</c:v>
                </c:pt>
                <c:pt idx="2973">
                  <c:v>602</c:v>
                </c:pt>
                <c:pt idx="2974">
                  <c:v>601</c:v>
                </c:pt>
                <c:pt idx="2975">
                  <c:v>600</c:v>
                </c:pt>
                <c:pt idx="2976">
                  <c:v>599</c:v>
                </c:pt>
                <c:pt idx="2977">
                  <c:v>597</c:v>
                </c:pt>
                <c:pt idx="2978">
                  <c:v>596</c:v>
                </c:pt>
                <c:pt idx="2979">
                  <c:v>595</c:v>
                </c:pt>
                <c:pt idx="2980">
                  <c:v>594</c:v>
                </c:pt>
                <c:pt idx="2981">
                  <c:v>592</c:v>
                </c:pt>
                <c:pt idx="2982">
                  <c:v>591</c:v>
                </c:pt>
                <c:pt idx="2983">
                  <c:v>590</c:v>
                </c:pt>
                <c:pt idx="2984">
                  <c:v>588</c:v>
                </c:pt>
                <c:pt idx="2985">
                  <c:v>587</c:v>
                </c:pt>
                <c:pt idx="2986">
                  <c:v>586</c:v>
                </c:pt>
                <c:pt idx="2987">
                  <c:v>584</c:v>
                </c:pt>
                <c:pt idx="2988">
                  <c:v>583</c:v>
                </c:pt>
                <c:pt idx="2989">
                  <c:v>582</c:v>
                </c:pt>
                <c:pt idx="2990">
                  <c:v>580</c:v>
                </c:pt>
                <c:pt idx="2991">
                  <c:v>579</c:v>
                </c:pt>
                <c:pt idx="2992">
                  <c:v>578</c:v>
                </c:pt>
                <c:pt idx="2993">
                  <c:v>576</c:v>
                </c:pt>
                <c:pt idx="2994">
                  <c:v>575</c:v>
                </c:pt>
                <c:pt idx="2995">
                  <c:v>573</c:v>
                </c:pt>
                <c:pt idx="2996">
                  <c:v>572</c:v>
                </c:pt>
                <c:pt idx="2997">
                  <c:v>570</c:v>
                </c:pt>
                <c:pt idx="2998">
                  <c:v>569</c:v>
                </c:pt>
                <c:pt idx="2999">
                  <c:v>568</c:v>
                </c:pt>
                <c:pt idx="3000">
                  <c:v>566</c:v>
                </c:pt>
                <c:pt idx="3001">
                  <c:v>565</c:v>
                </c:pt>
                <c:pt idx="3002">
                  <c:v>563</c:v>
                </c:pt>
                <c:pt idx="3003">
                  <c:v>562</c:v>
                </c:pt>
                <c:pt idx="3004">
                  <c:v>560</c:v>
                </c:pt>
                <c:pt idx="3005">
                  <c:v>558</c:v>
                </c:pt>
                <c:pt idx="3006">
                  <c:v>557</c:v>
                </c:pt>
                <c:pt idx="3007">
                  <c:v>555</c:v>
                </c:pt>
                <c:pt idx="3008">
                  <c:v>554</c:v>
                </c:pt>
                <c:pt idx="3009">
                  <c:v>552</c:v>
                </c:pt>
                <c:pt idx="3010">
                  <c:v>551</c:v>
                </c:pt>
                <c:pt idx="3011">
                  <c:v>549</c:v>
                </c:pt>
                <c:pt idx="3012">
                  <c:v>547</c:v>
                </c:pt>
                <c:pt idx="3013">
                  <c:v>546</c:v>
                </c:pt>
                <c:pt idx="3014">
                  <c:v>544</c:v>
                </c:pt>
                <c:pt idx="3015">
                  <c:v>543</c:v>
                </c:pt>
                <c:pt idx="3016">
                  <c:v>541</c:v>
                </c:pt>
                <c:pt idx="3017">
                  <c:v>539</c:v>
                </c:pt>
                <c:pt idx="3018">
                  <c:v>538</c:v>
                </c:pt>
                <c:pt idx="3019">
                  <c:v>536</c:v>
                </c:pt>
                <c:pt idx="3020">
                  <c:v>534</c:v>
                </c:pt>
                <c:pt idx="3021">
                  <c:v>532</c:v>
                </c:pt>
                <c:pt idx="3022">
                  <c:v>531</c:v>
                </c:pt>
                <c:pt idx="3023">
                  <c:v>529</c:v>
                </c:pt>
                <c:pt idx="3024">
                  <c:v>527</c:v>
                </c:pt>
                <c:pt idx="3025">
                  <c:v>526</c:v>
                </c:pt>
                <c:pt idx="3026">
                  <c:v>524</c:v>
                </c:pt>
                <c:pt idx="3027">
                  <c:v>522</c:v>
                </c:pt>
                <c:pt idx="3028">
                  <c:v>520</c:v>
                </c:pt>
                <c:pt idx="3029">
                  <c:v>518</c:v>
                </c:pt>
                <c:pt idx="3030">
                  <c:v>517</c:v>
                </c:pt>
                <c:pt idx="3031">
                  <c:v>515</c:v>
                </c:pt>
                <c:pt idx="3032">
                  <c:v>513</c:v>
                </c:pt>
                <c:pt idx="3033">
                  <c:v>511</c:v>
                </c:pt>
                <c:pt idx="3034">
                  <c:v>509</c:v>
                </c:pt>
                <c:pt idx="3035">
                  <c:v>508</c:v>
                </c:pt>
                <c:pt idx="3036">
                  <c:v>506</c:v>
                </c:pt>
                <c:pt idx="3037">
                  <c:v>504</c:v>
                </c:pt>
                <c:pt idx="3038">
                  <c:v>502</c:v>
                </c:pt>
                <c:pt idx="3039">
                  <c:v>500</c:v>
                </c:pt>
                <c:pt idx="3040">
                  <c:v>498</c:v>
                </c:pt>
                <c:pt idx="3041">
                  <c:v>496</c:v>
                </c:pt>
                <c:pt idx="3042">
                  <c:v>494</c:v>
                </c:pt>
                <c:pt idx="3043">
                  <c:v>492</c:v>
                </c:pt>
                <c:pt idx="3044">
                  <c:v>491</c:v>
                </c:pt>
                <c:pt idx="3045">
                  <c:v>489</c:v>
                </c:pt>
                <c:pt idx="3046">
                  <c:v>487</c:v>
                </c:pt>
                <c:pt idx="3047">
                  <c:v>485</c:v>
                </c:pt>
                <c:pt idx="3048">
                  <c:v>483</c:v>
                </c:pt>
                <c:pt idx="3049">
                  <c:v>481</c:v>
                </c:pt>
                <c:pt idx="3050">
                  <c:v>479</c:v>
                </c:pt>
                <c:pt idx="3051">
                  <c:v>477</c:v>
                </c:pt>
                <c:pt idx="3052">
                  <c:v>475</c:v>
                </c:pt>
                <c:pt idx="3053">
                  <c:v>473</c:v>
                </c:pt>
                <c:pt idx="3054">
                  <c:v>471</c:v>
                </c:pt>
                <c:pt idx="3055">
                  <c:v>469</c:v>
                </c:pt>
                <c:pt idx="3056">
                  <c:v>467</c:v>
                </c:pt>
                <c:pt idx="3057">
                  <c:v>465</c:v>
                </c:pt>
                <c:pt idx="3058">
                  <c:v>463</c:v>
                </c:pt>
                <c:pt idx="3059">
                  <c:v>461</c:v>
                </c:pt>
                <c:pt idx="3060">
                  <c:v>458</c:v>
                </c:pt>
                <c:pt idx="3061">
                  <c:v>456</c:v>
                </c:pt>
                <c:pt idx="3062">
                  <c:v>454</c:v>
                </c:pt>
                <c:pt idx="3063">
                  <c:v>452</c:v>
                </c:pt>
                <c:pt idx="3064">
                  <c:v>450</c:v>
                </c:pt>
                <c:pt idx="3065">
                  <c:v>448</c:v>
                </c:pt>
                <c:pt idx="3066">
                  <c:v>446</c:v>
                </c:pt>
                <c:pt idx="3067">
                  <c:v>444</c:v>
                </c:pt>
                <c:pt idx="3068">
                  <c:v>442</c:v>
                </c:pt>
                <c:pt idx="3069">
                  <c:v>439</c:v>
                </c:pt>
                <c:pt idx="3070">
                  <c:v>437</c:v>
                </c:pt>
                <c:pt idx="3071">
                  <c:v>435</c:v>
                </c:pt>
                <c:pt idx="3072">
                  <c:v>433</c:v>
                </c:pt>
                <c:pt idx="3073">
                  <c:v>431</c:v>
                </c:pt>
                <c:pt idx="3074">
                  <c:v>429</c:v>
                </c:pt>
                <c:pt idx="3075">
                  <c:v>426</c:v>
                </c:pt>
                <c:pt idx="3076">
                  <c:v>424</c:v>
                </c:pt>
                <c:pt idx="3077">
                  <c:v>422</c:v>
                </c:pt>
                <c:pt idx="3078">
                  <c:v>420</c:v>
                </c:pt>
                <c:pt idx="3079">
                  <c:v>417</c:v>
                </c:pt>
                <c:pt idx="3080">
                  <c:v>415</c:v>
                </c:pt>
                <c:pt idx="3081">
                  <c:v>413</c:v>
                </c:pt>
                <c:pt idx="3082">
                  <c:v>411</c:v>
                </c:pt>
                <c:pt idx="3083">
                  <c:v>408</c:v>
                </c:pt>
                <c:pt idx="3084">
                  <c:v>406</c:v>
                </c:pt>
                <c:pt idx="3085">
                  <c:v>404</c:v>
                </c:pt>
                <c:pt idx="3086">
                  <c:v>402</c:v>
                </c:pt>
                <c:pt idx="3087">
                  <c:v>399</c:v>
                </c:pt>
                <c:pt idx="3088">
                  <c:v>397</c:v>
                </c:pt>
                <c:pt idx="3089">
                  <c:v>395</c:v>
                </c:pt>
                <c:pt idx="3090">
                  <c:v>392</c:v>
                </c:pt>
                <c:pt idx="3091">
                  <c:v>390</c:v>
                </c:pt>
                <c:pt idx="3092">
                  <c:v>388</c:v>
                </c:pt>
                <c:pt idx="3093">
                  <c:v>385</c:v>
                </c:pt>
                <c:pt idx="3094">
                  <c:v>383</c:v>
                </c:pt>
                <c:pt idx="3095">
                  <c:v>381</c:v>
                </c:pt>
                <c:pt idx="3096">
                  <c:v>378</c:v>
                </c:pt>
                <c:pt idx="3097">
                  <c:v>376</c:v>
                </c:pt>
                <c:pt idx="3098">
                  <c:v>374</c:v>
                </c:pt>
                <c:pt idx="3099">
                  <c:v>371</c:v>
                </c:pt>
                <c:pt idx="3100">
                  <c:v>369</c:v>
                </c:pt>
                <c:pt idx="3101">
                  <c:v>366</c:v>
                </c:pt>
                <c:pt idx="3102">
                  <c:v>364</c:v>
                </c:pt>
                <c:pt idx="3103">
                  <c:v>362</c:v>
                </c:pt>
                <c:pt idx="3104">
                  <c:v>359</c:v>
                </c:pt>
                <c:pt idx="3105">
                  <c:v>357</c:v>
                </c:pt>
                <c:pt idx="3106">
                  <c:v>354</c:v>
                </c:pt>
                <c:pt idx="3107">
                  <c:v>352</c:v>
                </c:pt>
                <c:pt idx="3108">
                  <c:v>349</c:v>
                </c:pt>
                <c:pt idx="3109">
                  <c:v>347</c:v>
                </c:pt>
                <c:pt idx="3110">
                  <c:v>345</c:v>
                </c:pt>
                <c:pt idx="3111">
                  <c:v>342</c:v>
                </c:pt>
                <c:pt idx="3112">
                  <c:v>340</c:v>
                </c:pt>
                <c:pt idx="3113">
                  <c:v>337</c:v>
                </c:pt>
                <c:pt idx="3114">
                  <c:v>335</c:v>
                </c:pt>
                <c:pt idx="3115">
                  <c:v>332</c:v>
                </c:pt>
                <c:pt idx="3116">
                  <c:v>330</c:v>
                </c:pt>
                <c:pt idx="3117">
                  <c:v>327</c:v>
                </c:pt>
                <c:pt idx="3118">
                  <c:v>325</c:v>
                </c:pt>
                <c:pt idx="3119">
                  <c:v>322</c:v>
                </c:pt>
                <c:pt idx="3120">
                  <c:v>320</c:v>
                </c:pt>
                <c:pt idx="3121">
                  <c:v>317</c:v>
                </c:pt>
                <c:pt idx="3122">
                  <c:v>315</c:v>
                </c:pt>
                <c:pt idx="3123">
                  <c:v>312</c:v>
                </c:pt>
                <c:pt idx="3124">
                  <c:v>309</c:v>
                </c:pt>
                <c:pt idx="3125">
                  <c:v>307</c:v>
                </c:pt>
                <c:pt idx="3126">
                  <c:v>304</c:v>
                </c:pt>
                <c:pt idx="3127">
                  <c:v>302</c:v>
                </c:pt>
                <c:pt idx="3128">
                  <c:v>299</c:v>
                </c:pt>
                <c:pt idx="3129">
                  <c:v>297</c:v>
                </c:pt>
                <c:pt idx="3130">
                  <c:v>294</c:v>
                </c:pt>
                <c:pt idx="3131">
                  <c:v>291</c:v>
                </c:pt>
                <c:pt idx="3132">
                  <c:v>289</c:v>
                </c:pt>
                <c:pt idx="3133">
                  <c:v>286</c:v>
                </c:pt>
                <c:pt idx="3134">
                  <c:v>284</c:v>
                </c:pt>
                <c:pt idx="3135">
                  <c:v>281</c:v>
                </c:pt>
                <c:pt idx="3136">
                  <c:v>278</c:v>
                </c:pt>
                <c:pt idx="3137">
                  <c:v>276</c:v>
                </c:pt>
                <c:pt idx="3138">
                  <c:v>273</c:v>
                </c:pt>
                <c:pt idx="3139">
                  <c:v>271</c:v>
                </c:pt>
                <c:pt idx="3140">
                  <c:v>268</c:v>
                </c:pt>
                <c:pt idx="3141">
                  <c:v>265</c:v>
                </c:pt>
                <c:pt idx="3142">
                  <c:v>263</c:v>
                </c:pt>
                <c:pt idx="3143">
                  <c:v>260</c:v>
                </c:pt>
                <c:pt idx="3144">
                  <c:v>257</c:v>
                </c:pt>
                <c:pt idx="3145">
                  <c:v>255</c:v>
                </c:pt>
                <c:pt idx="3146">
                  <c:v>252</c:v>
                </c:pt>
                <c:pt idx="3147">
                  <c:v>249</c:v>
                </c:pt>
                <c:pt idx="3148">
                  <c:v>247</c:v>
                </c:pt>
                <c:pt idx="3149">
                  <c:v>244</c:v>
                </c:pt>
                <c:pt idx="3150">
                  <c:v>241</c:v>
                </c:pt>
                <c:pt idx="3151">
                  <c:v>239</c:v>
                </c:pt>
                <c:pt idx="3152">
                  <c:v>236</c:v>
                </c:pt>
                <c:pt idx="3153">
                  <c:v>233</c:v>
                </c:pt>
                <c:pt idx="3154">
                  <c:v>231</c:v>
                </c:pt>
                <c:pt idx="3155">
                  <c:v>228</c:v>
                </c:pt>
                <c:pt idx="3156">
                  <c:v>225</c:v>
                </c:pt>
                <c:pt idx="3157">
                  <c:v>222</c:v>
                </c:pt>
                <c:pt idx="3158">
                  <c:v>220</c:v>
                </c:pt>
                <c:pt idx="3159">
                  <c:v>217</c:v>
                </c:pt>
                <c:pt idx="3160">
                  <c:v>214</c:v>
                </c:pt>
                <c:pt idx="3161">
                  <c:v>212</c:v>
                </c:pt>
                <c:pt idx="3162">
                  <c:v>209</c:v>
                </c:pt>
                <c:pt idx="3163">
                  <c:v>206</c:v>
                </c:pt>
                <c:pt idx="3164">
                  <c:v>203</c:v>
                </c:pt>
                <c:pt idx="3165">
                  <c:v>201</c:v>
                </c:pt>
                <c:pt idx="3166">
                  <c:v>198</c:v>
                </c:pt>
                <c:pt idx="3167">
                  <c:v>195</c:v>
                </c:pt>
                <c:pt idx="3168">
                  <c:v>192</c:v>
                </c:pt>
                <c:pt idx="3169">
                  <c:v>190</c:v>
                </c:pt>
                <c:pt idx="3170">
                  <c:v>187</c:v>
                </c:pt>
                <c:pt idx="3171">
                  <c:v>184</c:v>
                </c:pt>
                <c:pt idx="3172">
                  <c:v>181</c:v>
                </c:pt>
                <c:pt idx="3173">
                  <c:v>178</c:v>
                </c:pt>
                <c:pt idx="3174">
                  <c:v>176</c:v>
                </c:pt>
                <c:pt idx="3175">
                  <c:v>173</c:v>
                </c:pt>
                <c:pt idx="3176">
                  <c:v>170</c:v>
                </c:pt>
                <c:pt idx="3177">
                  <c:v>167</c:v>
                </c:pt>
                <c:pt idx="3178">
                  <c:v>165</c:v>
                </c:pt>
                <c:pt idx="3179">
                  <c:v>162</c:v>
                </c:pt>
                <c:pt idx="3180">
                  <c:v>159</c:v>
                </c:pt>
                <c:pt idx="3181">
                  <c:v>156</c:v>
                </c:pt>
                <c:pt idx="3182">
                  <c:v>153</c:v>
                </c:pt>
                <c:pt idx="3183">
                  <c:v>151</c:v>
                </c:pt>
                <c:pt idx="3184">
                  <c:v>148</c:v>
                </c:pt>
                <c:pt idx="3185">
                  <c:v>145</c:v>
                </c:pt>
                <c:pt idx="3186">
                  <c:v>142</c:v>
                </c:pt>
                <c:pt idx="3187">
                  <c:v>139</c:v>
                </c:pt>
                <c:pt idx="3188">
                  <c:v>136</c:v>
                </c:pt>
                <c:pt idx="3189">
                  <c:v>134</c:v>
                </c:pt>
                <c:pt idx="3190">
                  <c:v>131</c:v>
                </c:pt>
                <c:pt idx="3191">
                  <c:v>128</c:v>
                </c:pt>
                <c:pt idx="3192">
                  <c:v>125</c:v>
                </c:pt>
                <c:pt idx="3193">
                  <c:v>122</c:v>
                </c:pt>
                <c:pt idx="3194">
                  <c:v>119</c:v>
                </c:pt>
                <c:pt idx="3195">
                  <c:v>117</c:v>
                </c:pt>
                <c:pt idx="3196">
                  <c:v>114</c:v>
                </c:pt>
                <c:pt idx="3197">
                  <c:v>111</c:v>
                </c:pt>
                <c:pt idx="3198">
                  <c:v>108</c:v>
                </c:pt>
                <c:pt idx="3199">
                  <c:v>105</c:v>
                </c:pt>
                <c:pt idx="3200">
                  <c:v>102</c:v>
                </c:pt>
                <c:pt idx="3201">
                  <c:v>99.5</c:v>
                </c:pt>
                <c:pt idx="3202">
                  <c:v>96.6</c:v>
                </c:pt>
                <c:pt idx="3203">
                  <c:v>93.8</c:v>
                </c:pt>
                <c:pt idx="3204">
                  <c:v>90.9</c:v>
                </c:pt>
                <c:pt idx="3205">
                  <c:v>88.1</c:v>
                </c:pt>
                <c:pt idx="3206">
                  <c:v>85.2</c:v>
                </c:pt>
                <c:pt idx="3207">
                  <c:v>82.3</c:v>
                </c:pt>
                <c:pt idx="3208">
                  <c:v>79.5</c:v>
                </c:pt>
                <c:pt idx="3209">
                  <c:v>76.599999999999994</c:v>
                </c:pt>
                <c:pt idx="3210">
                  <c:v>73.7</c:v>
                </c:pt>
                <c:pt idx="3211">
                  <c:v>70.900000000000006</c:v>
                </c:pt>
                <c:pt idx="3212">
                  <c:v>68</c:v>
                </c:pt>
                <c:pt idx="3213">
                  <c:v>65.099999999999994</c:v>
                </c:pt>
                <c:pt idx="3214">
                  <c:v>62.3</c:v>
                </c:pt>
                <c:pt idx="3215">
                  <c:v>59.4</c:v>
                </c:pt>
                <c:pt idx="3216">
                  <c:v>56.5</c:v>
                </c:pt>
                <c:pt idx="3217">
                  <c:v>53.6</c:v>
                </c:pt>
                <c:pt idx="3218">
                  <c:v>50.8</c:v>
                </c:pt>
                <c:pt idx="3219">
                  <c:v>47.9</c:v>
                </c:pt>
                <c:pt idx="3220">
                  <c:v>45</c:v>
                </c:pt>
                <c:pt idx="3221">
                  <c:v>42.1</c:v>
                </c:pt>
                <c:pt idx="3222">
                  <c:v>39.200000000000003</c:v>
                </c:pt>
                <c:pt idx="3223">
                  <c:v>36.4</c:v>
                </c:pt>
                <c:pt idx="3224">
                  <c:v>33.5</c:v>
                </c:pt>
                <c:pt idx="3225">
                  <c:v>30.6</c:v>
                </c:pt>
                <c:pt idx="3226">
                  <c:v>27.7</c:v>
                </c:pt>
                <c:pt idx="3227">
                  <c:v>24.8</c:v>
                </c:pt>
                <c:pt idx="3228">
                  <c:v>22</c:v>
                </c:pt>
                <c:pt idx="3229">
                  <c:v>19.100000000000001</c:v>
                </c:pt>
                <c:pt idx="3230">
                  <c:v>16.2</c:v>
                </c:pt>
                <c:pt idx="3231">
                  <c:v>13.3</c:v>
                </c:pt>
                <c:pt idx="3232">
                  <c:v>10.4</c:v>
                </c:pt>
                <c:pt idx="3233">
                  <c:v>7.53</c:v>
                </c:pt>
                <c:pt idx="3234">
                  <c:v>4.6399999999999997</c:v>
                </c:pt>
                <c:pt idx="3235">
                  <c:v>1.76</c:v>
                </c:pt>
                <c:pt idx="3236">
                  <c:v>-1.1299999999999999</c:v>
                </c:pt>
                <c:pt idx="3237">
                  <c:v>-4.01</c:v>
                </c:pt>
                <c:pt idx="3238">
                  <c:v>-6.9</c:v>
                </c:pt>
                <c:pt idx="3239">
                  <c:v>-9.7799999999999994</c:v>
                </c:pt>
                <c:pt idx="3240">
                  <c:v>-12.7</c:v>
                </c:pt>
                <c:pt idx="3241">
                  <c:v>-15.6</c:v>
                </c:pt>
                <c:pt idx="3242">
                  <c:v>-18.399999999999999</c:v>
                </c:pt>
                <c:pt idx="3243">
                  <c:v>-21.3</c:v>
                </c:pt>
                <c:pt idx="3244">
                  <c:v>-24.2</c:v>
                </c:pt>
                <c:pt idx="3245">
                  <c:v>-27.1</c:v>
                </c:pt>
                <c:pt idx="3246">
                  <c:v>-30</c:v>
                </c:pt>
                <c:pt idx="3247">
                  <c:v>-32.9</c:v>
                </c:pt>
                <c:pt idx="3248">
                  <c:v>-35.700000000000003</c:v>
                </c:pt>
                <c:pt idx="3249">
                  <c:v>-38.6</c:v>
                </c:pt>
                <c:pt idx="3250">
                  <c:v>-41.5</c:v>
                </c:pt>
                <c:pt idx="3251">
                  <c:v>-44.4</c:v>
                </c:pt>
                <c:pt idx="3252">
                  <c:v>-47.3</c:v>
                </c:pt>
                <c:pt idx="3253">
                  <c:v>-50.1</c:v>
                </c:pt>
                <c:pt idx="3254">
                  <c:v>-53</c:v>
                </c:pt>
                <c:pt idx="3255">
                  <c:v>-55.9</c:v>
                </c:pt>
                <c:pt idx="3256">
                  <c:v>-58.8</c:v>
                </c:pt>
                <c:pt idx="3257">
                  <c:v>-61.6</c:v>
                </c:pt>
                <c:pt idx="3258">
                  <c:v>-64.5</c:v>
                </c:pt>
                <c:pt idx="3259">
                  <c:v>-67.400000000000006</c:v>
                </c:pt>
                <c:pt idx="3260">
                  <c:v>-70.2</c:v>
                </c:pt>
                <c:pt idx="3261">
                  <c:v>-73.099999999999994</c:v>
                </c:pt>
                <c:pt idx="3262">
                  <c:v>-76</c:v>
                </c:pt>
                <c:pt idx="3263">
                  <c:v>-78.8</c:v>
                </c:pt>
                <c:pt idx="3264">
                  <c:v>-81.7</c:v>
                </c:pt>
                <c:pt idx="3265">
                  <c:v>-84.6</c:v>
                </c:pt>
                <c:pt idx="3266">
                  <c:v>-87.4</c:v>
                </c:pt>
                <c:pt idx="3267">
                  <c:v>-90.3</c:v>
                </c:pt>
                <c:pt idx="3268">
                  <c:v>-93.1</c:v>
                </c:pt>
                <c:pt idx="3269">
                  <c:v>-96</c:v>
                </c:pt>
                <c:pt idx="3270">
                  <c:v>-98.9</c:v>
                </c:pt>
                <c:pt idx="3271">
                  <c:v>-102</c:v>
                </c:pt>
                <c:pt idx="3272">
                  <c:v>-105</c:v>
                </c:pt>
                <c:pt idx="3273">
                  <c:v>-107</c:v>
                </c:pt>
                <c:pt idx="3274">
                  <c:v>-110</c:v>
                </c:pt>
                <c:pt idx="3275">
                  <c:v>-113</c:v>
                </c:pt>
                <c:pt idx="3276">
                  <c:v>-116</c:v>
                </c:pt>
                <c:pt idx="3277">
                  <c:v>-119</c:v>
                </c:pt>
                <c:pt idx="3278">
                  <c:v>-122</c:v>
                </c:pt>
                <c:pt idx="3279">
                  <c:v>-124</c:v>
                </c:pt>
                <c:pt idx="3280">
                  <c:v>-127</c:v>
                </c:pt>
                <c:pt idx="3281">
                  <c:v>-130</c:v>
                </c:pt>
                <c:pt idx="3282">
                  <c:v>-133</c:v>
                </c:pt>
                <c:pt idx="3283">
                  <c:v>-136</c:v>
                </c:pt>
                <c:pt idx="3284">
                  <c:v>-139</c:v>
                </c:pt>
                <c:pt idx="3285">
                  <c:v>-141</c:v>
                </c:pt>
                <c:pt idx="3286">
                  <c:v>-144</c:v>
                </c:pt>
                <c:pt idx="3287">
                  <c:v>-147</c:v>
                </c:pt>
                <c:pt idx="3288">
                  <c:v>-150</c:v>
                </c:pt>
                <c:pt idx="3289">
                  <c:v>-153</c:v>
                </c:pt>
                <c:pt idx="3290">
                  <c:v>-156</c:v>
                </c:pt>
                <c:pt idx="3291">
                  <c:v>-158</c:v>
                </c:pt>
                <c:pt idx="3292">
                  <c:v>-161</c:v>
                </c:pt>
                <c:pt idx="3293">
                  <c:v>-164</c:v>
                </c:pt>
                <c:pt idx="3294">
                  <c:v>-167</c:v>
                </c:pt>
                <c:pt idx="3295">
                  <c:v>-169</c:v>
                </c:pt>
                <c:pt idx="3296">
                  <c:v>-172</c:v>
                </c:pt>
                <c:pt idx="3297">
                  <c:v>-175</c:v>
                </c:pt>
                <c:pt idx="3298">
                  <c:v>-178</c:v>
                </c:pt>
                <c:pt idx="3299">
                  <c:v>-181</c:v>
                </c:pt>
                <c:pt idx="3300">
                  <c:v>-183</c:v>
                </c:pt>
                <c:pt idx="3301">
                  <c:v>-186</c:v>
                </c:pt>
                <c:pt idx="3302">
                  <c:v>-189</c:v>
                </c:pt>
                <c:pt idx="3303">
                  <c:v>-192</c:v>
                </c:pt>
                <c:pt idx="3304">
                  <c:v>-194</c:v>
                </c:pt>
                <c:pt idx="3305">
                  <c:v>-197</c:v>
                </c:pt>
                <c:pt idx="3306">
                  <c:v>-200</c:v>
                </c:pt>
                <c:pt idx="3307">
                  <c:v>-203</c:v>
                </c:pt>
                <c:pt idx="3308">
                  <c:v>-205</c:v>
                </c:pt>
                <c:pt idx="3309">
                  <c:v>-208</c:v>
                </c:pt>
                <c:pt idx="3310">
                  <c:v>-211</c:v>
                </c:pt>
                <c:pt idx="3311">
                  <c:v>-214</c:v>
                </c:pt>
                <c:pt idx="3312">
                  <c:v>-216</c:v>
                </c:pt>
                <c:pt idx="3313">
                  <c:v>-219</c:v>
                </c:pt>
                <c:pt idx="3314">
                  <c:v>-222</c:v>
                </c:pt>
                <c:pt idx="3315">
                  <c:v>-225</c:v>
                </c:pt>
                <c:pt idx="3316">
                  <c:v>-227</c:v>
                </c:pt>
                <c:pt idx="3317">
                  <c:v>-230</c:v>
                </c:pt>
                <c:pt idx="3318">
                  <c:v>-233</c:v>
                </c:pt>
                <c:pt idx="3319">
                  <c:v>-235</c:v>
                </c:pt>
                <c:pt idx="3320">
                  <c:v>-238</c:v>
                </c:pt>
                <c:pt idx="3321">
                  <c:v>-241</c:v>
                </c:pt>
                <c:pt idx="3322">
                  <c:v>-243</c:v>
                </c:pt>
                <c:pt idx="3323">
                  <c:v>-246</c:v>
                </c:pt>
                <c:pt idx="3324">
                  <c:v>-249</c:v>
                </c:pt>
                <c:pt idx="3325">
                  <c:v>-251</c:v>
                </c:pt>
                <c:pt idx="3326">
                  <c:v>-254</c:v>
                </c:pt>
                <c:pt idx="3327">
                  <c:v>-257</c:v>
                </c:pt>
                <c:pt idx="3328">
                  <c:v>-259</c:v>
                </c:pt>
                <c:pt idx="3329">
                  <c:v>-262</c:v>
                </c:pt>
                <c:pt idx="3330">
                  <c:v>-265</c:v>
                </c:pt>
                <c:pt idx="3331">
                  <c:v>-267</c:v>
                </c:pt>
                <c:pt idx="3332">
                  <c:v>-270</c:v>
                </c:pt>
                <c:pt idx="3333">
                  <c:v>-273</c:v>
                </c:pt>
                <c:pt idx="3334">
                  <c:v>-275</c:v>
                </c:pt>
                <c:pt idx="3335">
                  <c:v>-278</c:v>
                </c:pt>
                <c:pt idx="3336">
                  <c:v>-281</c:v>
                </c:pt>
                <c:pt idx="3337">
                  <c:v>-283</c:v>
                </c:pt>
                <c:pt idx="3338">
                  <c:v>-286</c:v>
                </c:pt>
                <c:pt idx="3339">
                  <c:v>-288</c:v>
                </c:pt>
                <c:pt idx="3340">
                  <c:v>-291</c:v>
                </c:pt>
                <c:pt idx="3341">
                  <c:v>-294</c:v>
                </c:pt>
                <c:pt idx="3342">
                  <c:v>-296</c:v>
                </c:pt>
                <c:pt idx="3343">
                  <c:v>-299</c:v>
                </c:pt>
                <c:pt idx="3344">
                  <c:v>-301</c:v>
                </c:pt>
                <c:pt idx="3345">
                  <c:v>-304</c:v>
                </c:pt>
                <c:pt idx="3346">
                  <c:v>-306</c:v>
                </c:pt>
                <c:pt idx="3347">
                  <c:v>-309</c:v>
                </c:pt>
                <c:pt idx="3348">
                  <c:v>-311</c:v>
                </c:pt>
                <c:pt idx="3349">
                  <c:v>-314</c:v>
                </c:pt>
                <c:pt idx="3350">
                  <c:v>-317</c:v>
                </c:pt>
                <c:pt idx="3351">
                  <c:v>-319</c:v>
                </c:pt>
                <c:pt idx="3352">
                  <c:v>-322</c:v>
                </c:pt>
                <c:pt idx="3353">
                  <c:v>-324</c:v>
                </c:pt>
                <c:pt idx="3354">
                  <c:v>-327</c:v>
                </c:pt>
                <c:pt idx="3355">
                  <c:v>-329</c:v>
                </c:pt>
                <c:pt idx="3356">
                  <c:v>-332</c:v>
                </c:pt>
                <c:pt idx="3357">
                  <c:v>-334</c:v>
                </c:pt>
                <c:pt idx="3358">
                  <c:v>-337</c:v>
                </c:pt>
                <c:pt idx="3359">
                  <c:v>-339</c:v>
                </c:pt>
                <c:pt idx="3360">
                  <c:v>-342</c:v>
                </c:pt>
                <c:pt idx="3361">
                  <c:v>-344</c:v>
                </c:pt>
                <c:pt idx="3362">
                  <c:v>-346</c:v>
                </c:pt>
                <c:pt idx="3363">
                  <c:v>-349</c:v>
                </c:pt>
                <c:pt idx="3364">
                  <c:v>-351</c:v>
                </c:pt>
                <c:pt idx="3365">
                  <c:v>-354</c:v>
                </c:pt>
                <c:pt idx="3366">
                  <c:v>-356</c:v>
                </c:pt>
                <c:pt idx="3367">
                  <c:v>-359</c:v>
                </c:pt>
                <c:pt idx="3368">
                  <c:v>-361</c:v>
                </c:pt>
                <c:pt idx="3369">
                  <c:v>-364</c:v>
                </c:pt>
                <c:pt idx="3370">
                  <c:v>-366</c:v>
                </c:pt>
                <c:pt idx="3371">
                  <c:v>-368</c:v>
                </c:pt>
                <c:pt idx="3372">
                  <c:v>-371</c:v>
                </c:pt>
                <c:pt idx="3373">
                  <c:v>-373</c:v>
                </c:pt>
                <c:pt idx="3374">
                  <c:v>-375</c:v>
                </c:pt>
                <c:pt idx="3375">
                  <c:v>-378</c:v>
                </c:pt>
                <c:pt idx="3376">
                  <c:v>-380</c:v>
                </c:pt>
                <c:pt idx="3377">
                  <c:v>-383</c:v>
                </c:pt>
                <c:pt idx="3378">
                  <c:v>-385</c:v>
                </c:pt>
                <c:pt idx="3379">
                  <c:v>-387</c:v>
                </c:pt>
                <c:pt idx="3380">
                  <c:v>-390</c:v>
                </c:pt>
                <c:pt idx="3381">
                  <c:v>-392</c:v>
                </c:pt>
                <c:pt idx="3382">
                  <c:v>-394</c:v>
                </c:pt>
                <c:pt idx="3383">
                  <c:v>-397</c:v>
                </c:pt>
                <c:pt idx="3384">
                  <c:v>-399</c:v>
                </c:pt>
                <c:pt idx="3385">
                  <c:v>-401</c:v>
                </c:pt>
                <c:pt idx="3386">
                  <c:v>-403</c:v>
                </c:pt>
                <c:pt idx="3387">
                  <c:v>-406</c:v>
                </c:pt>
                <c:pt idx="3388">
                  <c:v>-408</c:v>
                </c:pt>
                <c:pt idx="3389">
                  <c:v>-410</c:v>
                </c:pt>
                <c:pt idx="3390">
                  <c:v>-413</c:v>
                </c:pt>
                <c:pt idx="3391">
                  <c:v>-415</c:v>
                </c:pt>
                <c:pt idx="3392">
                  <c:v>-417</c:v>
                </c:pt>
                <c:pt idx="3393">
                  <c:v>-419</c:v>
                </c:pt>
                <c:pt idx="3394">
                  <c:v>-421</c:v>
                </c:pt>
                <c:pt idx="3395">
                  <c:v>-424</c:v>
                </c:pt>
                <c:pt idx="3396">
                  <c:v>-426</c:v>
                </c:pt>
                <c:pt idx="3397">
                  <c:v>-428</c:v>
                </c:pt>
                <c:pt idx="3398">
                  <c:v>-430</c:v>
                </c:pt>
                <c:pt idx="3399">
                  <c:v>-432</c:v>
                </c:pt>
                <c:pt idx="3400">
                  <c:v>-435</c:v>
                </c:pt>
                <c:pt idx="3401">
                  <c:v>-437</c:v>
                </c:pt>
                <c:pt idx="3402">
                  <c:v>-439</c:v>
                </c:pt>
                <c:pt idx="3403">
                  <c:v>-441</c:v>
                </c:pt>
                <c:pt idx="3404">
                  <c:v>-443</c:v>
                </c:pt>
                <c:pt idx="3405">
                  <c:v>-445</c:v>
                </c:pt>
                <c:pt idx="3406">
                  <c:v>-448</c:v>
                </c:pt>
                <c:pt idx="3407">
                  <c:v>-450</c:v>
                </c:pt>
                <c:pt idx="3408">
                  <c:v>-452</c:v>
                </c:pt>
                <c:pt idx="3409">
                  <c:v>-454</c:v>
                </c:pt>
                <c:pt idx="3410">
                  <c:v>-456</c:v>
                </c:pt>
                <c:pt idx="3411">
                  <c:v>-458</c:v>
                </c:pt>
                <c:pt idx="3412">
                  <c:v>-460</c:v>
                </c:pt>
                <c:pt idx="3413">
                  <c:v>-462</c:v>
                </c:pt>
                <c:pt idx="3414">
                  <c:v>-464</c:v>
                </c:pt>
                <c:pt idx="3415">
                  <c:v>-466</c:v>
                </c:pt>
                <c:pt idx="3416">
                  <c:v>-468</c:v>
                </c:pt>
                <c:pt idx="3417">
                  <c:v>-470</c:v>
                </c:pt>
                <c:pt idx="3418">
                  <c:v>-472</c:v>
                </c:pt>
                <c:pt idx="3419">
                  <c:v>-474</c:v>
                </c:pt>
                <c:pt idx="3420">
                  <c:v>-476</c:v>
                </c:pt>
                <c:pt idx="3421">
                  <c:v>-478</c:v>
                </c:pt>
                <c:pt idx="3422">
                  <c:v>-480</c:v>
                </c:pt>
                <c:pt idx="3423">
                  <c:v>-482</c:v>
                </c:pt>
                <c:pt idx="3424">
                  <c:v>-484</c:v>
                </c:pt>
                <c:pt idx="3425">
                  <c:v>-486</c:v>
                </c:pt>
                <c:pt idx="3426">
                  <c:v>-488</c:v>
                </c:pt>
                <c:pt idx="3427">
                  <c:v>-490</c:v>
                </c:pt>
                <c:pt idx="3428">
                  <c:v>-492</c:v>
                </c:pt>
                <c:pt idx="3429">
                  <c:v>-494</c:v>
                </c:pt>
                <c:pt idx="3430">
                  <c:v>-496</c:v>
                </c:pt>
                <c:pt idx="3431">
                  <c:v>-498</c:v>
                </c:pt>
                <c:pt idx="3432">
                  <c:v>-500</c:v>
                </c:pt>
                <c:pt idx="3433">
                  <c:v>-502</c:v>
                </c:pt>
                <c:pt idx="3434">
                  <c:v>-503</c:v>
                </c:pt>
                <c:pt idx="3435">
                  <c:v>-505</c:v>
                </c:pt>
                <c:pt idx="3436">
                  <c:v>-507</c:v>
                </c:pt>
                <c:pt idx="3437">
                  <c:v>-509</c:v>
                </c:pt>
                <c:pt idx="3438">
                  <c:v>-511</c:v>
                </c:pt>
                <c:pt idx="3439">
                  <c:v>-513</c:v>
                </c:pt>
                <c:pt idx="3440">
                  <c:v>-514</c:v>
                </c:pt>
                <c:pt idx="3441">
                  <c:v>-516</c:v>
                </c:pt>
                <c:pt idx="3442">
                  <c:v>-518</c:v>
                </c:pt>
                <c:pt idx="3443">
                  <c:v>-520</c:v>
                </c:pt>
                <c:pt idx="3444">
                  <c:v>-522</c:v>
                </c:pt>
                <c:pt idx="3445">
                  <c:v>-523</c:v>
                </c:pt>
                <c:pt idx="3446">
                  <c:v>-525</c:v>
                </c:pt>
                <c:pt idx="3447">
                  <c:v>-527</c:v>
                </c:pt>
                <c:pt idx="3448">
                  <c:v>-529</c:v>
                </c:pt>
                <c:pt idx="3449">
                  <c:v>-530</c:v>
                </c:pt>
                <c:pt idx="3450">
                  <c:v>-532</c:v>
                </c:pt>
                <c:pt idx="3451">
                  <c:v>-534</c:v>
                </c:pt>
                <c:pt idx="3452">
                  <c:v>-535</c:v>
                </c:pt>
                <c:pt idx="3453">
                  <c:v>-537</c:v>
                </c:pt>
                <c:pt idx="3454">
                  <c:v>-539</c:v>
                </c:pt>
                <c:pt idx="3455">
                  <c:v>-541</c:v>
                </c:pt>
                <c:pt idx="3456">
                  <c:v>-542</c:v>
                </c:pt>
                <c:pt idx="3457">
                  <c:v>-544</c:v>
                </c:pt>
                <c:pt idx="3458">
                  <c:v>-545</c:v>
                </c:pt>
                <c:pt idx="3459">
                  <c:v>-547</c:v>
                </c:pt>
                <c:pt idx="3460">
                  <c:v>-549</c:v>
                </c:pt>
                <c:pt idx="3461">
                  <c:v>-550</c:v>
                </c:pt>
                <c:pt idx="3462">
                  <c:v>-552</c:v>
                </c:pt>
                <c:pt idx="3463">
                  <c:v>-553</c:v>
                </c:pt>
                <c:pt idx="3464">
                  <c:v>-555</c:v>
                </c:pt>
                <c:pt idx="3465">
                  <c:v>-557</c:v>
                </c:pt>
                <c:pt idx="3466">
                  <c:v>-558</c:v>
                </c:pt>
                <c:pt idx="3467">
                  <c:v>-560</c:v>
                </c:pt>
                <c:pt idx="3468">
                  <c:v>-561</c:v>
                </c:pt>
                <c:pt idx="3469">
                  <c:v>-563</c:v>
                </c:pt>
                <c:pt idx="3470">
                  <c:v>-564</c:v>
                </c:pt>
                <c:pt idx="3471">
                  <c:v>-566</c:v>
                </c:pt>
                <c:pt idx="3472">
                  <c:v>-567</c:v>
                </c:pt>
                <c:pt idx="3473">
                  <c:v>-569</c:v>
                </c:pt>
                <c:pt idx="3474">
                  <c:v>-570</c:v>
                </c:pt>
                <c:pt idx="3475">
                  <c:v>-572</c:v>
                </c:pt>
                <c:pt idx="3476">
                  <c:v>-573</c:v>
                </c:pt>
                <c:pt idx="3477">
                  <c:v>-574</c:v>
                </c:pt>
                <c:pt idx="3478">
                  <c:v>-576</c:v>
                </c:pt>
                <c:pt idx="3479">
                  <c:v>-577</c:v>
                </c:pt>
                <c:pt idx="3480">
                  <c:v>-579</c:v>
                </c:pt>
                <c:pt idx="3481">
                  <c:v>-580</c:v>
                </c:pt>
                <c:pt idx="3482">
                  <c:v>-581</c:v>
                </c:pt>
                <c:pt idx="3483">
                  <c:v>-583</c:v>
                </c:pt>
                <c:pt idx="3484">
                  <c:v>-584</c:v>
                </c:pt>
                <c:pt idx="3485">
                  <c:v>-585</c:v>
                </c:pt>
                <c:pt idx="3486">
                  <c:v>-587</c:v>
                </c:pt>
                <c:pt idx="3487">
                  <c:v>-588</c:v>
                </c:pt>
                <c:pt idx="3488">
                  <c:v>-589</c:v>
                </c:pt>
                <c:pt idx="3489">
                  <c:v>-591</c:v>
                </c:pt>
                <c:pt idx="3490">
                  <c:v>-592</c:v>
                </c:pt>
                <c:pt idx="3491">
                  <c:v>-593</c:v>
                </c:pt>
                <c:pt idx="3492">
                  <c:v>-595</c:v>
                </c:pt>
                <c:pt idx="3493">
                  <c:v>-596</c:v>
                </c:pt>
                <c:pt idx="3494">
                  <c:v>-597</c:v>
                </c:pt>
                <c:pt idx="3495">
                  <c:v>-598</c:v>
                </c:pt>
                <c:pt idx="3496">
                  <c:v>-599</c:v>
                </c:pt>
                <c:pt idx="3497">
                  <c:v>-601</c:v>
                </c:pt>
                <c:pt idx="3498">
                  <c:v>-602</c:v>
                </c:pt>
                <c:pt idx="3499">
                  <c:v>-603</c:v>
                </c:pt>
                <c:pt idx="3500">
                  <c:v>-604</c:v>
                </c:pt>
                <c:pt idx="3501">
                  <c:v>-605</c:v>
                </c:pt>
                <c:pt idx="3502">
                  <c:v>-607</c:v>
                </c:pt>
                <c:pt idx="3503">
                  <c:v>-608</c:v>
                </c:pt>
                <c:pt idx="3504">
                  <c:v>-609</c:v>
                </c:pt>
                <c:pt idx="3505">
                  <c:v>-610</c:v>
                </c:pt>
                <c:pt idx="3506">
                  <c:v>-611</c:v>
                </c:pt>
                <c:pt idx="3507">
                  <c:v>-612</c:v>
                </c:pt>
                <c:pt idx="3508">
                  <c:v>-613</c:v>
                </c:pt>
                <c:pt idx="3509">
                  <c:v>-614</c:v>
                </c:pt>
                <c:pt idx="3510">
                  <c:v>-615</c:v>
                </c:pt>
                <c:pt idx="3511">
                  <c:v>-616</c:v>
                </c:pt>
                <c:pt idx="3512">
                  <c:v>-617</c:v>
                </c:pt>
                <c:pt idx="3513">
                  <c:v>-618</c:v>
                </c:pt>
                <c:pt idx="3514">
                  <c:v>-619</c:v>
                </c:pt>
                <c:pt idx="3515">
                  <c:v>-620</c:v>
                </c:pt>
                <c:pt idx="3516">
                  <c:v>-621</c:v>
                </c:pt>
                <c:pt idx="3517">
                  <c:v>-622</c:v>
                </c:pt>
                <c:pt idx="3518">
                  <c:v>-623</c:v>
                </c:pt>
                <c:pt idx="3519">
                  <c:v>-624</c:v>
                </c:pt>
                <c:pt idx="3520">
                  <c:v>-625</c:v>
                </c:pt>
                <c:pt idx="3521">
                  <c:v>-626</c:v>
                </c:pt>
                <c:pt idx="3522">
                  <c:v>-627</c:v>
                </c:pt>
                <c:pt idx="3523">
                  <c:v>-628</c:v>
                </c:pt>
                <c:pt idx="3524">
                  <c:v>-629</c:v>
                </c:pt>
                <c:pt idx="3525">
                  <c:v>-630</c:v>
                </c:pt>
                <c:pt idx="3526">
                  <c:v>-631</c:v>
                </c:pt>
                <c:pt idx="3527">
                  <c:v>-631</c:v>
                </c:pt>
                <c:pt idx="3528">
                  <c:v>-632</c:v>
                </c:pt>
                <c:pt idx="3529">
                  <c:v>-633</c:v>
                </c:pt>
                <c:pt idx="3530">
                  <c:v>-634</c:v>
                </c:pt>
                <c:pt idx="3531">
                  <c:v>-635</c:v>
                </c:pt>
                <c:pt idx="3532">
                  <c:v>-636</c:v>
                </c:pt>
                <c:pt idx="3533">
                  <c:v>-636</c:v>
                </c:pt>
                <c:pt idx="3534">
                  <c:v>-637</c:v>
                </c:pt>
                <c:pt idx="3535">
                  <c:v>-638</c:v>
                </c:pt>
                <c:pt idx="3536">
                  <c:v>-639</c:v>
                </c:pt>
                <c:pt idx="3537">
                  <c:v>-639</c:v>
                </c:pt>
                <c:pt idx="3538">
                  <c:v>-640</c:v>
                </c:pt>
                <c:pt idx="3539">
                  <c:v>-641</c:v>
                </c:pt>
                <c:pt idx="3540">
                  <c:v>-641</c:v>
                </c:pt>
                <c:pt idx="3541">
                  <c:v>-642</c:v>
                </c:pt>
                <c:pt idx="3542">
                  <c:v>-643</c:v>
                </c:pt>
                <c:pt idx="3543">
                  <c:v>-643</c:v>
                </c:pt>
                <c:pt idx="3544">
                  <c:v>-644</c:v>
                </c:pt>
                <c:pt idx="3545">
                  <c:v>-645</c:v>
                </c:pt>
                <c:pt idx="3546">
                  <c:v>-645</c:v>
                </c:pt>
                <c:pt idx="3547">
                  <c:v>-646</c:v>
                </c:pt>
                <c:pt idx="3548">
                  <c:v>-647</c:v>
                </c:pt>
                <c:pt idx="3549">
                  <c:v>-647</c:v>
                </c:pt>
                <c:pt idx="3550">
                  <c:v>-648</c:v>
                </c:pt>
                <c:pt idx="3551">
                  <c:v>-648</c:v>
                </c:pt>
                <c:pt idx="3552">
                  <c:v>-649</c:v>
                </c:pt>
                <c:pt idx="3553">
                  <c:v>-649</c:v>
                </c:pt>
                <c:pt idx="3554">
                  <c:v>-650</c:v>
                </c:pt>
                <c:pt idx="3555">
                  <c:v>-650</c:v>
                </c:pt>
                <c:pt idx="3556">
                  <c:v>-651</c:v>
                </c:pt>
                <c:pt idx="3557">
                  <c:v>-651</c:v>
                </c:pt>
                <c:pt idx="3558">
                  <c:v>-652</c:v>
                </c:pt>
                <c:pt idx="3559">
                  <c:v>-652</c:v>
                </c:pt>
                <c:pt idx="3560">
                  <c:v>-653</c:v>
                </c:pt>
                <c:pt idx="3561">
                  <c:v>-653</c:v>
                </c:pt>
                <c:pt idx="3562">
                  <c:v>-654</c:v>
                </c:pt>
                <c:pt idx="3563">
                  <c:v>-654</c:v>
                </c:pt>
                <c:pt idx="3564">
                  <c:v>-654</c:v>
                </c:pt>
                <c:pt idx="3565">
                  <c:v>-655</c:v>
                </c:pt>
                <c:pt idx="3566">
                  <c:v>-655</c:v>
                </c:pt>
                <c:pt idx="3567">
                  <c:v>-656</c:v>
                </c:pt>
                <c:pt idx="3568">
                  <c:v>-656</c:v>
                </c:pt>
                <c:pt idx="3569">
                  <c:v>-656</c:v>
                </c:pt>
                <c:pt idx="3570">
                  <c:v>-657</c:v>
                </c:pt>
                <c:pt idx="3571">
                  <c:v>-657</c:v>
                </c:pt>
                <c:pt idx="3572">
                  <c:v>-657</c:v>
                </c:pt>
                <c:pt idx="3573">
                  <c:v>-657</c:v>
                </c:pt>
                <c:pt idx="3574">
                  <c:v>-658</c:v>
                </c:pt>
                <c:pt idx="3575">
                  <c:v>-658</c:v>
                </c:pt>
                <c:pt idx="3576">
                  <c:v>-658</c:v>
                </c:pt>
                <c:pt idx="3577">
                  <c:v>-658</c:v>
                </c:pt>
                <c:pt idx="3578">
                  <c:v>-659</c:v>
                </c:pt>
                <c:pt idx="3579">
                  <c:v>-659</c:v>
                </c:pt>
                <c:pt idx="3580">
                  <c:v>-659</c:v>
                </c:pt>
                <c:pt idx="3581">
                  <c:v>-659</c:v>
                </c:pt>
                <c:pt idx="3582">
                  <c:v>-659</c:v>
                </c:pt>
                <c:pt idx="3583">
                  <c:v>-660</c:v>
                </c:pt>
                <c:pt idx="3584">
                  <c:v>-660</c:v>
                </c:pt>
                <c:pt idx="3585">
                  <c:v>-660</c:v>
                </c:pt>
                <c:pt idx="3586">
                  <c:v>-660</c:v>
                </c:pt>
                <c:pt idx="3587">
                  <c:v>-660</c:v>
                </c:pt>
                <c:pt idx="3588">
                  <c:v>-660</c:v>
                </c:pt>
                <c:pt idx="3589">
                  <c:v>-660</c:v>
                </c:pt>
                <c:pt idx="3590">
                  <c:v>-660</c:v>
                </c:pt>
                <c:pt idx="3591">
                  <c:v>-660</c:v>
                </c:pt>
                <c:pt idx="3592">
                  <c:v>-660</c:v>
                </c:pt>
                <c:pt idx="3593">
                  <c:v>-660</c:v>
                </c:pt>
                <c:pt idx="3594">
                  <c:v>-661</c:v>
                </c:pt>
                <c:pt idx="3595">
                  <c:v>-661</c:v>
                </c:pt>
                <c:pt idx="3596">
                  <c:v>-661</c:v>
                </c:pt>
                <c:pt idx="3597">
                  <c:v>-661</c:v>
                </c:pt>
                <c:pt idx="3598">
                  <c:v>-660</c:v>
                </c:pt>
                <c:pt idx="3599">
                  <c:v>-660</c:v>
                </c:pt>
                <c:pt idx="3600">
                  <c:v>-660</c:v>
                </c:pt>
                <c:pt idx="3601">
                  <c:v>-660</c:v>
                </c:pt>
                <c:pt idx="3602">
                  <c:v>-660</c:v>
                </c:pt>
                <c:pt idx="3603">
                  <c:v>-660</c:v>
                </c:pt>
                <c:pt idx="3604">
                  <c:v>-660</c:v>
                </c:pt>
                <c:pt idx="3605">
                  <c:v>-660</c:v>
                </c:pt>
                <c:pt idx="3606">
                  <c:v>-660</c:v>
                </c:pt>
                <c:pt idx="3607">
                  <c:v>-660</c:v>
                </c:pt>
                <c:pt idx="3608">
                  <c:v>-659</c:v>
                </c:pt>
                <c:pt idx="3609">
                  <c:v>-659</c:v>
                </c:pt>
                <c:pt idx="3610">
                  <c:v>-659</c:v>
                </c:pt>
                <c:pt idx="3611">
                  <c:v>-659</c:v>
                </c:pt>
                <c:pt idx="3612">
                  <c:v>-659</c:v>
                </c:pt>
                <c:pt idx="3613">
                  <c:v>-659</c:v>
                </c:pt>
                <c:pt idx="3614">
                  <c:v>-658</c:v>
                </c:pt>
                <c:pt idx="3615">
                  <c:v>-658</c:v>
                </c:pt>
                <c:pt idx="3616">
                  <c:v>-658</c:v>
                </c:pt>
                <c:pt idx="3617">
                  <c:v>-658</c:v>
                </c:pt>
                <c:pt idx="3618">
                  <c:v>-657</c:v>
                </c:pt>
                <c:pt idx="3619">
                  <c:v>-657</c:v>
                </c:pt>
                <c:pt idx="3620">
                  <c:v>-657</c:v>
                </c:pt>
                <c:pt idx="3621">
                  <c:v>-656</c:v>
                </c:pt>
                <c:pt idx="3622">
                  <c:v>-656</c:v>
                </c:pt>
                <c:pt idx="3623">
                  <c:v>-656</c:v>
                </c:pt>
                <c:pt idx="3624">
                  <c:v>-655</c:v>
                </c:pt>
                <c:pt idx="3625">
                  <c:v>-655</c:v>
                </c:pt>
                <c:pt idx="3626">
                  <c:v>-655</c:v>
                </c:pt>
                <c:pt idx="3627">
                  <c:v>-654</c:v>
                </c:pt>
                <c:pt idx="3628">
                  <c:v>-654</c:v>
                </c:pt>
                <c:pt idx="3629">
                  <c:v>-653</c:v>
                </c:pt>
                <c:pt idx="3630">
                  <c:v>-653</c:v>
                </c:pt>
                <c:pt idx="3631">
                  <c:v>-652</c:v>
                </c:pt>
                <c:pt idx="3632">
                  <c:v>-652</c:v>
                </c:pt>
                <c:pt idx="3633">
                  <c:v>-652</c:v>
                </c:pt>
                <c:pt idx="3634">
                  <c:v>-651</c:v>
                </c:pt>
                <c:pt idx="3635">
                  <c:v>-651</c:v>
                </c:pt>
                <c:pt idx="3636">
                  <c:v>-650</c:v>
                </c:pt>
                <c:pt idx="3637">
                  <c:v>-650</c:v>
                </c:pt>
                <c:pt idx="3638">
                  <c:v>-649</c:v>
                </c:pt>
                <c:pt idx="3639">
                  <c:v>-648</c:v>
                </c:pt>
                <c:pt idx="3640">
                  <c:v>-648</c:v>
                </c:pt>
                <c:pt idx="3641">
                  <c:v>-647</c:v>
                </c:pt>
                <c:pt idx="3642">
                  <c:v>-647</c:v>
                </c:pt>
                <c:pt idx="3643">
                  <c:v>-646</c:v>
                </c:pt>
                <c:pt idx="3644">
                  <c:v>-646</c:v>
                </c:pt>
                <c:pt idx="3645">
                  <c:v>-645</c:v>
                </c:pt>
                <c:pt idx="3646">
                  <c:v>-644</c:v>
                </c:pt>
                <c:pt idx="3647">
                  <c:v>-644</c:v>
                </c:pt>
                <c:pt idx="3648">
                  <c:v>-643</c:v>
                </c:pt>
                <c:pt idx="3649">
                  <c:v>-642</c:v>
                </c:pt>
                <c:pt idx="3650">
                  <c:v>-642</c:v>
                </c:pt>
                <c:pt idx="3651">
                  <c:v>-641</c:v>
                </c:pt>
                <c:pt idx="3652">
                  <c:v>-640</c:v>
                </c:pt>
                <c:pt idx="3653">
                  <c:v>-640</c:v>
                </c:pt>
                <c:pt idx="3654">
                  <c:v>-639</c:v>
                </c:pt>
                <c:pt idx="3655">
                  <c:v>-638</c:v>
                </c:pt>
                <c:pt idx="3656">
                  <c:v>-637</c:v>
                </c:pt>
                <c:pt idx="3657">
                  <c:v>-637</c:v>
                </c:pt>
                <c:pt idx="3658">
                  <c:v>-636</c:v>
                </c:pt>
                <c:pt idx="3659">
                  <c:v>-635</c:v>
                </c:pt>
                <c:pt idx="3660">
                  <c:v>-634</c:v>
                </c:pt>
                <c:pt idx="3661">
                  <c:v>-633</c:v>
                </c:pt>
                <c:pt idx="3662">
                  <c:v>-633</c:v>
                </c:pt>
                <c:pt idx="3663">
                  <c:v>-632</c:v>
                </c:pt>
                <c:pt idx="3664">
                  <c:v>-631</c:v>
                </c:pt>
                <c:pt idx="3665">
                  <c:v>-630</c:v>
                </c:pt>
                <c:pt idx="3666">
                  <c:v>-629</c:v>
                </c:pt>
                <c:pt idx="3667">
                  <c:v>-628</c:v>
                </c:pt>
                <c:pt idx="3668">
                  <c:v>-627</c:v>
                </c:pt>
                <c:pt idx="3669">
                  <c:v>-626</c:v>
                </c:pt>
                <c:pt idx="3670">
                  <c:v>-626</c:v>
                </c:pt>
                <c:pt idx="3671">
                  <c:v>-625</c:v>
                </c:pt>
                <c:pt idx="3672">
                  <c:v>-624</c:v>
                </c:pt>
                <c:pt idx="3673">
                  <c:v>-623</c:v>
                </c:pt>
                <c:pt idx="3674">
                  <c:v>-622</c:v>
                </c:pt>
                <c:pt idx="3675">
                  <c:v>-621</c:v>
                </c:pt>
                <c:pt idx="3676">
                  <c:v>-620</c:v>
                </c:pt>
                <c:pt idx="3677">
                  <c:v>-619</c:v>
                </c:pt>
                <c:pt idx="3678">
                  <c:v>-618</c:v>
                </c:pt>
                <c:pt idx="3679">
                  <c:v>-617</c:v>
                </c:pt>
                <c:pt idx="3680">
                  <c:v>-616</c:v>
                </c:pt>
                <c:pt idx="3681">
                  <c:v>-615</c:v>
                </c:pt>
                <c:pt idx="3682">
                  <c:v>-614</c:v>
                </c:pt>
                <c:pt idx="3683">
                  <c:v>-613</c:v>
                </c:pt>
                <c:pt idx="3684">
                  <c:v>-611</c:v>
                </c:pt>
                <c:pt idx="3685">
                  <c:v>-610</c:v>
                </c:pt>
                <c:pt idx="3686">
                  <c:v>-609</c:v>
                </c:pt>
                <c:pt idx="3687">
                  <c:v>-608</c:v>
                </c:pt>
                <c:pt idx="3688">
                  <c:v>-607</c:v>
                </c:pt>
                <c:pt idx="3689">
                  <c:v>-606</c:v>
                </c:pt>
                <c:pt idx="3690">
                  <c:v>-605</c:v>
                </c:pt>
                <c:pt idx="3691">
                  <c:v>-603</c:v>
                </c:pt>
                <c:pt idx="3692">
                  <c:v>-602</c:v>
                </c:pt>
                <c:pt idx="3693">
                  <c:v>-601</c:v>
                </c:pt>
                <c:pt idx="3694">
                  <c:v>-600</c:v>
                </c:pt>
                <c:pt idx="3695">
                  <c:v>-599</c:v>
                </c:pt>
                <c:pt idx="3696">
                  <c:v>-597</c:v>
                </c:pt>
                <c:pt idx="3697">
                  <c:v>-596</c:v>
                </c:pt>
                <c:pt idx="3698">
                  <c:v>-595</c:v>
                </c:pt>
                <c:pt idx="3699">
                  <c:v>-594</c:v>
                </c:pt>
                <c:pt idx="3700">
                  <c:v>-592</c:v>
                </c:pt>
                <c:pt idx="3701">
                  <c:v>-591</c:v>
                </c:pt>
                <c:pt idx="3702">
                  <c:v>-590</c:v>
                </c:pt>
                <c:pt idx="3703">
                  <c:v>-589</c:v>
                </c:pt>
                <c:pt idx="3704">
                  <c:v>-587</c:v>
                </c:pt>
                <c:pt idx="3705">
                  <c:v>-586</c:v>
                </c:pt>
                <c:pt idx="3706">
                  <c:v>-585</c:v>
                </c:pt>
                <c:pt idx="3707">
                  <c:v>-583</c:v>
                </c:pt>
                <c:pt idx="3708">
                  <c:v>-582</c:v>
                </c:pt>
                <c:pt idx="3709">
                  <c:v>-581</c:v>
                </c:pt>
                <c:pt idx="3710">
                  <c:v>-579</c:v>
                </c:pt>
                <c:pt idx="3711">
                  <c:v>-578</c:v>
                </c:pt>
                <c:pt idx="3712">
                  <c:v>-576</c:v>
                </c:pt>
                <c:pt idx="3713">
                  <c:v>-575</c:v>
                </c:pt>
                <c:pt idx="3714">
                  <c:v>-574</c:v>
                </c:pt>
                <c:pt idx="3715">
                  <c:v>-572</c:v>
                </c:pt>
                <c:pt idx="3716">
                  <c:v>-571</c:v>
                </c:pt>
                <c:pt idx="3717">
                  <c:v>-569</c:v>
                </c:pt>
                <c:pt idx="3718">
                  <c:v>-568</c:v>
                </c:pt>
                <c:pt idx="3719">
                  <c:v>-566</c:v>
                </c:pt>
                <c:pt idx="3720">
                  <c:v>-565</c:v>
                </c:pt>
                <c:pt idx="3721">
                  <c:v>-563</c:v>
                </c:pt>
                <c:pt idx="3722">
                  <c:v>-562</c:v>
                </c:pt>
                <c:pt idx="3723">
                  <c:v>-560</c:v>
                </c:pt>
                <c:pt idx="3724">
                  <c:v>-559</c:v>
                </c:pt>
                <c:pt idx="3725">
                  <c:v>-557</c:v>
                </c:pt>
                <c:pt idx="3726">
                  <c:v>-556</c:v>
                </c:pt>
                <c:pt idx="3727">
                  <c:v>-554</c:v>
                </c:pt>
                <c:pt idx="3728">
                  <c:v>-552</c:v>
                </c:pt>
                <c:pt idx="3729">
                  <c:v>-551</c:v>
                </c:pt>
                <c:pt idx="3730">
                  <c:v>-549</c:v>
                </c:pt>
                <c:pt idx="3731">
                  <c:v>-548</c:v>
                </c:pt>
                <c:pt idx="3732">
                  <c:v>-546</c:v>
                </c:pt>
                <c:pt idx="3733">
                  <c:v>-544</c:v>
                </c:pt>
                <c:pt idx="3734">
                  <c:v>-543</c:v>
                </c:pt>
                <c:pt idx="3735">
                  <c:v>-541</c:v>
                </c:pt>
                <c:pt idx="3736">
                  <c:v>-539</c:v>
                </c:pt>
                <c:pt idx="3737">
                  <c:v>-538</c:v>
                </c:pt>
                <c:pt idx="3738">
                  <c:v>-536</c:v>
                </c:pt>
                <c:pt idx="3739">
                  <c:v>-534</c:v>
                </c:pt>
                <c:pt idx="3740">
                  <c:v>-533</c:v>
                </c:pt>
                <c:pt idx="3741">
                  <c:v>-531</c:v>
                </c:pt>
                <c:pt idx="3742">
                  <c:v>-529</c:v>
                </c:pt>
                <c:pt idx="3743">
                  <c:v>-528</c:v>
                </c:pt>
                <c:pt idx="3744">
                  <c:v>-526</c:v>
                </c:pt>
                <c:pt idx="3745">
                  <c:v>-524</c:v>
                </c:pt>
                <c:pt idx="3746">
                  <c:v>-522</c:v>
                </c:pt>
                <c:pt idx="3747">
                  <c:v>-521</c:v>
                </c:pt>
                <c:pt idx="3748">
                  <c:v>-519</c:v>
                </c:pt>
                <c:pt idx="3749">
                  <c:v>-517</c:v>
                </c:pt>
                <c:pt idx="3750">
                  <c:v>-515</c:v>
                </c:pt>
                <c:pt idx="3751">
                  <c:v>-513</c:v>
                </c:pt>
                <c:pt idx="3752">
                  <c:v>-511</c:v>
                </c:pt>
                <c:pt idx="3753">
                  <c:v>-510</c:v>
                </c:pt>
                <c:pt idx="3754">
                  <c:v>-508</c:v>
                </c:pt>
                <c:pt idx="3755">
                  <c:v>-506</c:v>
                </c:pt>
                <c:pt idx="3756">
                  <c:v>-504</c:v>
                </c:pt>
                <c:pt idx="3757">
                  <c:v>-502</c:v>
                </c:pt>
                <c:pt idx="3758">
                  <c:v>-500</c:v>
                </c:pt>
                <c:pt idx="3759">
                  <c:v>-498</c:v>
                </c:pt>
                <c:pt idx="3760">
                  <c:v>-497</c:v>
                </c:pt>
                <c:pt idx="3761">
                  <c:v>-495</c:v>
                </c:pt>
                <c:pt idx="3762">
                  <c:v>-493</c:v>
                </c:pt>
                <c:pt idx="3763">
                  <c:v>-491</c:v>
                </c:pt>
                <c:pt idx="3764">
                  <c:v>-489</c:v>
                </c:pt>
                <c:pt idx="3765">
                  <c:v>-487</c:v>
                </c:pt>
                <c:pt idx="3766">
                  <c:v>-485</c:v>
                </c:pt>
                <c:pt idx="3767">
                  <c:v>-483</c:v>
                </c:pt>
                <c:pt idx="3768">
                  <c:v>-481</c:v>
                </c:pt>
                <c:pt idx="3769">
                  <c:v>-479</c:v>
                </c:pt>
                <c:pt idx="3770">
                  <c:v>-477</c:v>
                </c:pt>
                <c:pt idx="3771">
                  <c:v>-475</c:v>
                </c:pt>
                <c:pt idx="3772">
                  <c:v>-473</c:v>
                </c:pt>
                <c:pt idx="3773">
                  <c:v>-471</c:v>
                </c:pt>
                <c:pt idx="3774">
                  <c:v>-469</c:v>
                </c:pt>
                <c:pt idx="3775">
                  <c:v>-467</c:v>
                </c:pt>
                <c:pt idx="3776">
                  <c:v>-465</c:v>
                </c:pt>
                <c:pt idx="3777">
                  <c:v>-463</c:v>
                </c:pt>
                <c:pt idx="3778">
                  <c:v>-461</c:v>
                </c:pt>
                <c:pt idx="3779">
                  <c:v>-459</c:v>
                </c:pt>
                <c:pt idx="3780">
                  <c:v>-457</c:v>
                </c:pt>
                <c:pt idx="3781">
                  <c:v>-455</c:v>
                </c:pt>
                <c:pt idx="3782">
                  <c:v>-452</c:v>
                </c:pt>
                <c:pt idx="3783">
                  <c:v>-450</c:v>
                </c:pt>
                <c:pt idx="3784">
                  <c:v>-448</c:v>
                </c:pt>
                <c:pt idx="3785">
                  <c:v>-446</c:v>
                </c:pt>
                <c:pt idx="3786">
                  <c:v>-444</c:v>
                </c:pt>
                <c:pt idx="3787">
                  <c:v>-442</c:v>
                </c:pt>
                <c:pt idx="3788">
                  <c:v>-440</c:v>
                </c:pt>
                <c:pt idx="3789">
                  <c:v>-438</c:v>
                </c:pt>
                <c:pt idx="3790">
                  <c:v>-435</c:v>
                </c:pt>
                <c:pt idx="3791">
                  <c:v>-433</c:v>
                </c:pt>
                <c:pt idx="3792">
                  <c:v>-431</c:v>
                </c:pt>
                <c:pt idx="3793">
                  <c:v>-429</c:v>
                </c:pt>
                <c:pt idx="3794">
                  <c:v>-427</c:v>
                </c:pt>
                <c:pt idx="3795">
                  <c:v>-424</c:v>
                </c:pt>
                <c:pt idx="3796">
                  <c:v>-422</c:v>
                </c:pt>
                <c:pt idx="3797">
                  <c:v>-420</c:v>
                </c:pt>
                <c:pt idx="3798">
                  <c:v>-418</c:v>
                </c:pt>
                <c:pt idx="3799">
                  <c:v>-416</c:v>
                </c:pt>
                <c:pt idx="3800">
                  <c:v>-413</c:v>
                </c:pt>
                <c:pt idx="3801">
                  <c:v>-411</c:v>
                </c:pt>
                <c:pt idx="3802">
                  <c:v>-409</c:v>
                </c:pt>
                <c:pt idx="3803">
                  <c:v>-407</c:v>
                </c:pt>
                <c:pt idx="3804">
                  <c:v>-404</c:v>
                </c:pt>
                <c:pt idx="3805">
                  <c:v>-402</c:v>
                </c:pt>
                <c:pt idx="3806">
                  <c:v>-400</c:v>
                </c:pt>
                <c:pt idx="3807">
                  <c:v>-397</c:v>
                </c:pt>
                <c:pt idx="3808">
                  <c:v>-395</c:v>
                </c:pt>
                <c:pt idx="3809">
                  <c:v>-393</c:v>
                </c:pt>
                <c:pt idx="3810">
                  <c:v>-390</c:v>
                </c:pt>
                <c:pt idx="3811">
                  <c:v>-388</c:v>
                </c:pt>
                <c:pt idx="3812">
                  <c:v>-386</c:v>
                </c:pt>
                <c:pt idx="3813">
                  <c:v>-383</c:v>
                </c:pt>
                <c:pt idx="3814">
                  <c:v>-381</c:v>
                </c:pt>
                <c:pt idx="3815">
                  <c:v>-379</c:v>
                </c:pt>
                <c:pt idx="3816">
                  <c:v>-376</c:v>
                </c:pt>
                <c:pt idx="3817">
                  <c:v>-374</c:v>
                </c:pt>
                <c:pt idx="3818">
                  <c:v>-372</c:v>
                </c:pt>
                <c:pt idx="3819">
                  <c:v>-369</c:v>
                </c:pt>
                <c:pt idx="3820">
                  <c:v>-367</c:v>
                </c:pt>
                <c:pt idx="3821">
                  <c:v>-364</c:v>
                </c:pt>
                <c:pt idx="3822">
                  <c:v>-362</c:v>
                </c:pt>
                <c:pt idx="3823">
                  <c:v>-360</c:v>
                </c:pt>
                <c:pt idx="3824">
                  <c:v>-357</c:v>
                </c:pt>
                <c:pt idx="3825">
                  <c:v>-355</c:v>
                </c:pt>
                <c:pt idx="3826">
                  <c:v>-352</c:v>
                </c:pt>
                <c:pt idx="3827">
                  <c:v>-350</c:v>
                </c:pt>
                <c:pt idx="3828">
                  <c:v>-347</c:v>
                </c:pt>
                <c:pt idx="3829">
                  <c:v>-345</c:v>
                </c:pt>
                <c:pt idx="3830">
                  <c:v>-342</c:v>
                </c:pt>
                <c:pt idx="3831">
                  <c:v>-340</c:v>
                </c:pt>
                <c:pt idx="3832">
                  <c:v>-337</c:v>
                </c:pt>
                <c:pt idx="3833">
                  <c:v>-335</c:v>
                </c:pt>
                <c:pt idx="3834">
                  <c:v>-333</c:v>
                </c:pt>
                <c:pt idx="3835">
                  <c:v>-330</c:v>
                </c:pt>
                <c:pt idx="3836">
                  <c:v>-328</c:v>
                </c:pt>
                <c:pt idx="3837">
                  <c:v>-325</c:v>
                </c:pt>
                <c:pt idx="3838">
                  <c:v>-322</c:v>
                </c:pt>
                <c:pt idx="3839">
                  <c:v>-320</c:v>
                </c:pt>
                <c:pt idx="3840">
                  <c:v>-317</c:v>
                </c:pt>
                <c:pt idx="3841">
                  <c:v>-315</c:v>
                </c:pt>
                <c:pt idx="3842">
                  <c:v>-312</c:v>
                </c:pt>
                <c:pt idx="3843">
                  <c:v>-310</c:v>
                </c:pt>
                <c:pt idx="3844">
                  <c:v>-307</c:v>
                </c:pt>
                <c:pt idx="3845">
                  <c:v>-305</c:v>
                </c:pt>
                <c:pt idx="3846">
                  <c:v>-302</c:v>
                </c:pt>
                <c:pt idx="3847">
                  <c:v>-300</c:v>
                </c:pt>
                <c:pt idx="3848">
                  <c:v>-297</c:v>
                </c:pt>
                <c:pt idx="3849">
                  <c:v>-294</c:v>
                </c:pt>
                <c:pt idx="3850">
                  <c:v>-292</c:v>
                </c:pt>
                <c:pt idx="3851">
                  <c:v>-289</c:v>
                </c:pt>
                <c:pt idx="3852">
                  <c:v>-287</c:v>
                </c:pt>
                <c:pt idx="3853">
                  <c:v>-284</c:v>
                </c:pt>
                <c:pt idx="3854">
                  <c:v>-281</c:v>
                </c:pt>
                <c:pt idx="3855">
                  <c:v>-279</c:v>
                </c:pt>
                <c:pt idx="3856">
                  <c:v>-276</c:v>
                </c:pt>
                <c:pt idx="3857">
                  <c:v>-274</c:v>
                </c:pt>
                <c:pt idx="3858">
                  <c:v>-271</c:v>
                </c:pt>
                <c:pt idx="3859">
                  <c:v>-268</c:v>
                </c:pt>
                <c:pt idx="3860">
                  <c:v>-266</c:v>
                </c:pt>
                <c:pt idx="3861">
                  <c:v>-263</c:v>
                </c:pt>
                <c:pt idx="3862">
                  <c:v>-260</c:v>
                </c:pt>
                <c:pt idx="3863">
                  <c:v>-258</c:v>
                </c:pt>
                <c:pt idx="3864">
                  <c:v>-255</c:v>
                </c:pt>
                <c:pt idx="3865">
                  <c:v>-252</c:v>
                </c:pt>
                <c:pt idx="3866">
                  <c:v>-250</c:v>
                </c:pt>
                <c:pt idx="3867">
                  <c:v>-247</c:v>
                </c:pt>
                <c:pt idx="3868">
                  <c:v>-244</c:v>
                </c:pt>
                <c:pt idx="3869">
                  <c:v>-242</c:v>
                </c:pt>
                <c:pt idx="3870">
                  <c:v>-239</c:v>
                </c:pt>
                <c:pt idx="3871">
                  <c:v>-236</c:v>
                </c:pt>
                <c:pt idx="3872">
                  <c:v>-234</c:v>
                </c:pt>
                <c:pt idx="3873">
                  <c:v>-231</c:v>
                </c:pt>
                <c:pt idx="3874">
                  <c:v>-228</c:v>
                </c:pt>
                <c:pt idx="3875">
                  <c:v>-226</c:v>
                </c:pt>
                <c:pt idx="3876">
                  <c:v>-223</c:v>
                </c:pt>
                <c:pt idx="3877">
                  <c:v>-220</c:v>
                </c:pt>
                <c:pt idx="3878">
                  <c:v>-217</c:v>
                </c:pt>
                <c:pt idx="3879">
                  <c:v>-215</c:v>
                </c:pt>
                <c:pt idx="3880">
                  <c:v>-212</c:v>
                </c:pt>
                <c:pt idx="3881">
                  <c:v>-209</c:v>
                </c:pt>
                <c:pt idx="3882">
                  <c:v>-206</c:v>
                </c:pt>
                <c:pt idx="3883">
                  <c:v>-204</c:v>
                </c:pt>
                <c:pt idx="3884">
                  <c:v>-201</c:v>
                </c:pt>
                <c:pt idx="3885">
                  <c:v>-198</c:v>
                </c:pt>
                <c:pt idx="3886">
                  <c:v>-195</c:v>
                </c:pt>
                <c:pt idx="3887">
                  <c:v>-193</c:v>
                </c:pt>
                <c:pt idx="3888">
                  <c:v>-190</c:v>
                </c:pt>
                <c:pt idx="3889">
                  <c:v>-187</c:v>
                </c:pt>
                <c:pt idx="3890">
                  <c:v>-184</c:v>
                </c:pt>
                <c:pt idx="3891">
                  <c:v>-182</c:v>
                </c:pt>
                <c:pt idx="3892">
                  <c:v>-179</c:v>
                </c:pt>
                <c:pt idx="3893">
                  <c:v>-176</c:v>
                </c:pt>
                <c:pt idx="3894">
                  <c:v>-173</c:v>
                </c:pt>
                <c:pt idx="3895">
                  <c:v>-170</c:v>
                </c:pt>
                <c:pt idx="3896">
                  <c:v>-168</c:v>
                </c:pt>
                <c:pt idx="3897">
                  <c:v>-165</c:v>
                </c:pt>
                <c:pt idx="3898">
                  <c:v>-162</c:v>
                </c:pt>
                <c:pt idx="3899">
                  <c:v>-159</c:v>
                </c:pt>
                <c:pt idx="3900">
                  <c:v>-157</c:v>
                </c:pt>
                <c:pt idx="3901">
                  <c:v>-154</c:v>
                </c:pt>
                <c:pt idx="3902">
                  <c:v>-151</c:v>
                </c:pt>
                <c:pt idx="3903">
                  <c:v>-148</c:v>
                </c:pt>
                <c:pt idx="3904">
                  <c:v>-145</c:v>
                </c:pt>
                <c:pt idx="3905">
                  <c:v>-142</c:v>
                </c:pt>
                <c:pt idx="3906">
                  <c:v>-140</c:v>
                </c:pt>
                <c:pt idx="3907">
                  <c:v>-137</c:v>
                </c:pt>
                <c:pt idx="3908">
                  <c:v>-134</c:v>
                </c:pt>
                <c:pt idx="3909">
                  <c:v>-131</c:v>
                </c:pt>
                <c:pt idx="3910">
                  <c:v>-128</c:v>
                </c:pt>
                <c:pt idx="3911">
                  <c:v>-126</c:v>
                </c:pt>
                <c:pt idx="3912">
                  <c:v>-123</c:v>
                </c:pt>
                <c:pt idx="3913">
                  <c:v>-120</c:v>
                </c:pt>
                <c:pt idx="3914">
                  <c:v>-117</c:v>
                </c:pt>
                <c:pt idx="3915">
                  <c:v>-114</c:v>
                </c:pt>
                <c:pt idx="3916">
                  <c:v>-111</c:v>
                </c:pt>
                <c:pt idx="3917">
                  <c:v>-108</c:v>
                </c:pt>
                <c:pt idx="3918">
                  <c:v>-106</c:v>
                </c:pt>
                <c:pt idx="3919">
                  <c:v>-103</c:v>
                </c:pt>
                <c:pt idx="3920">
                  <c:v>-99.9</c:v>
                </c:pt>
                <c:pt idx="3921">
                  <c:v>-97</c:v>
                </c:pt>
                <c:pt idx="3922">
                  <c:v>-94.2</c:v>
                </c:pt>
                <c:pt idx="3923">
                  <c:v>-91.3</c:v>
                </c:pt>
                <c:pt idx="3924">
                  <c:v>-88.5</c:v>
                </c:pt>
                <c:pt idx="3925">
                  <c:v>-85.6</c:v>
                </c:pt>
                <c:pt idx="3926">
                  <c:v>-82.7</c:v>
                </c:pt>
                <c:pt idx="3927">
                  <c:v>-79.900000000000006</c:v>
                </c:pt>
                <c:pt idx="3928">
                  <c:v>-77</c:v>
                </c:pt>
                <c:pt idx="3929">
                  <c:v>-74.099999999999994</c:v>
                </c:pt>
                <c:pt idx="3930">
                  <c:v>-71.3</c:v>
                </c:pt>
                <c:pt idx="3931">
                  <c:v>-68.400000000000006</c:v>
                </c:pt>
                <c:pt idx="3932">
                  <c:v>-65.5</c:v>
                </c:pt>
                <c:pt idx="3933">
                  <c:v>-62.7</c:v>
                </c:pt>
                <c:pt idx="3934">
                  <c:v>-59.8</c:v>
                </c:pt>
                <c:pt idx="3935">
                  <c:v>-56.9</c:v>
                </c:pt>
                <c:pt idx="3936">
                  <c:v>-54</c:v>
                </c:pt>
                <c:pt idx="3937">
                  <c:v>-51.2</c:v>
                </c:pt>
                <c:pt idx="3938">
                  <c:v>-48.3</c:v>
                </c:pt>
                <c:pt idx="3939">
                  <c:v>-45.4</c:v>
                </c:pt>
                <c:pt idx="3940">
                  <c:v>-42.5</c:v>
                </c:pt>
                <c:pt idx="3941">
                  <c:v>-39.6</c:v>
                </c:pt>
                <c:pt idx="3942">
                  <c:v>-36.799999999999997</c:v>
                </c:pt>
                <c:pt idx="3943">
                  <c:v>-33.9</c:v>
                </c:pt>
                <c:pt idx="3944">
                  <c:v>-31</c:v>
                </c:pt>
                <c:pt idx="3945">
                  <c:v>-28.1</c:v>
                </c:pt>
                <c:pt idx="3946">
                  <c:v>-25.2</c:v>
                </c:pt>
                <c:pt idx="3947">
                  <c:v>-22.4</c:v>
                </c:pt>
                <c:pt idx="3948">
                  <c:v>-19.5</c:v>
                </c:pt>
                <c:pt idx="3949">
                  <c:v>-16.600000000000001</c:v>
                </c:pt>
                <c:pt idx="3950">
                  <c:v>-13.7</c:v>
                </c:pt>
                <c:pt idx="3951">
                  <c:v>-10.8</c:v>
                </c:pt>
                <c:pt idx="3952">
                  <c:v>-7.93</c:v>
                </c:pt>
                <c:pt idx="3953">
                  <c:v>-5.04</c:v>
                </c:pt>
                <c:pt idx="3954">
                  <c:v>-2.16</c:v>
                </c:pt>
                <c:pt idx="3955">
                  <c:v>0.72699999999999998</c:v>
                </c:pt>
                <c:pt idx="3956">
                  <c:v>3.61</c:v>
                </c:pt>
                <c:pt idx="3957">
                  <c:v>6.5</c:v>
                </c:pt>
                <c:pt idx="3958">
                  <c:v>9.3800000000000008</c:v>
                </c:pt>
                <c:pt idx="3959">
                  <c:v>12.3</c:v>
                </c:pt>
                <c:pt idx="3960">
                  <c:v>15.2</c:v>
                </c:pt>
                <c:pt idx="3961">
                  <c:v>18</c:v>
                </c:pt>
                <c:pt idx="3962">
                  <c:v>20.9</c:v>
                </c:pt>
                <c:pt idx="3963">
                  <c:v>23.8</c:v>
                </c:pt>
                <c:pt idx="3964">
                  <c:v>26.7</c:v>
                </c:pt>
                <c:pt idx="3965">
                  <c:v>29.6</c:v>
                </c:pt>
                <c:pt idx="3966">
                  <c:v>32.5</c:v>
                </c:pt>
                <c:pt idx="3967">
                  <c:v>35.299999999999997</c:v>
                </c:pt>
                <c:pt idx="3968">
                  <c:v>38.200000000000003</c:v>
                </c:pt>
                <c:pt idx="3969">
                  <c:v>41.1</c:v>
                </c:pt>
                <c:pt idx="3970">
                  <c:v>44</c:v>
                </c:pt>
                <c:pt idx="3971">
                  <c:v>46.9</c:v>
                </c:pt>
                <c:pt idx="3972">
                  <c:v>49.7</c:v>
                </c:pt>
                <c:pt idx="3973">
                  <c:v>52.6</c:v>
                </c:pt>
                <c:pt idx="3974">
                  <c:v>55.5</c:v>
                </c:pt>
                <c:pt idx="3975">
                  <c:v>58.4</c:v>
                </c:pt>
                <c:pt idx="3976">
                  <c:v>61.2</c:v>
                </c:pt>
                <c:pt idx="3977">
                  <c:v>64.099999999999994</c:v>
                </c:pt>
                <c:pt idx="3978">
                  <c:v>67</c:v>
                </c:pt>
                <c:pt idx="3979">
                  <c:v>69.8</c:v>
                </c:pt>
                <c:pt idx="3980">
                  <c:v>72.7</c:v>
                </c:pt>
                <c:pt idx="3981">
                  <c:v>75.599999999999994</c:v>
                </c:pt>
                <c:pt idx="3982">
                  <c:v>78.400000000000006</c:v>
                </c:pt>
                <c:pt idx="3983">
                  <c:v>81.3</c:v>
                </c:pt>
                <c:pt idx="3984">
                  <c:v>84.2</c:v>
                </c:pt>
                <c:pt idx="3985">
                  <c:v>87</c:v>
                </c:pt>
                <c:pt idx="3986">
                  <c:v>89.9</c:v>
                </c:pt>
                <c:pt idx="3987">
                  <c:v>92.8</c:v>
                </c:pt>
                <c:pt idx="3988">
                  <c:v>95.6</c:v>
                </c:pt>
                <c:pt idx="3989">
                  <c:v>98.5</c:v>
                </c:pt>
                <c:pt idx="3990">
                  <c:v>101</c:v>
                </c:pt>
                <c:pt idx="3991">
                  <c:v>104</c:v>
                </c:pt>
                <c:pt idx="3992">
                  <c:v>107</c:v>
                </c:pt>
                <c:pt idx="3993">
                  <c:v>110</c:v>
                </c:pt>
                <c:pt idx="3994">
                  <c:v>113</c:v>
                </c:pt>
                <c:pt idx="3995">
                  <c:v>116</c:v>
                </c:pt>
                <c:pt idx="3996">
                  <c:v>118</c:v>
                </c:pt>
                <c:pt idx="3997">
                  <c:v>121</c:v>
                </c:pt>
                <c:pt idx="3998">
                  <c:v>124</c:v>
                </c:pt>
                <c:pt idx="3999">
                  <c:v>127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20480"/>
        <c:axId val="64144896"/>
      </c:scatterChart>
      <c:valAx>
        <c:axId val="64020480"/>
        <c:scaling>
          <c:orientation val="minMax"/>
          <c:max val="4000"/>
        </c:scaling>
        <c:delete val="0"/>
        <c:axPos val="b"/>
        <c:numFmt formatCode="General" sourceLinked="1"/>
        <c:majorTickMark val="out"/>
        <c:minorTickMark val="none"/>
        <c:tickLblPos val="nextTo"/>
        <c:crossAx val="64144896"/>
        <c:crosses val="autoZero"/>
        <c:crossBetween val="midCat"/>
      </c:valAx>
      <c:valAx>
        <c:axId val="6414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4020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0.75347</cdr:y>
    </cdr:from>
    <cdr:to>
      <cdr:x>0.80208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00" y="2266944"/>
          <a:ext cx="195262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0.03061</cdr:y>
    </cdr:from>
    <cdr:to>
      <cdr:x>0.09038</cdr:x>
      <cdr:y>0.7449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652463" y="721042"/>
          <a:ext cx="1600201" cy="29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Amplitude - X</a:t>
          </a:r>
          <a:r>
            <a:rPr lang="en-US" sz="1100" baseline="0" dirty="0">
              <a:solidFill>
                <a:schemeClr val="tx1"/>
              </a:solidFill>
            </a:rPr>
            <a:t> -pm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0.08657</cdr:x>
      <cdr:y>0.86185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938711" y="-1471612"/>
          <a:ext cx="1295400" cy="27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Velocity - V - m/s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 dirty="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8915400" cy="91440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FF00"/>
                </a:solidFill>
                <a:ea typeface="新細明體" pitchFamily="18" charset="-120"/>
              </a:rPr>
              <a:t>MD by Quantum Mechanics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33528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29376"/>
            <a:ext cx="4343400" cy="409574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dirty="0" smtClean="0"/>
              <a:t>Visit to Japan, October 27-31,</a:t>
            </a:r>
            <a:r>
              <a:rPr lang="en-US" altLang="zh-TW" dirty="0" smtClean="0">
                <a:solidFill>
                  <a:srgbClr val="FFFF00"/>
                </a:solidFill>
              </a:rPr>
              <a:t>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MD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4612"/>
            <a:ext cx="33528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7162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sz="2400" dirty="0" smtClean="0">
                <a:sym typeface="Symbol"/>
              </a:rPr>
              <a:t>Nitrogen molecule in stretch mode</a:t>
            </a:r>
          </a:p>
          <a:p>
            <a:pPr algn="ctr"/>
            <a:endParaRPr lang="en-US" sz="2400" dirty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Model</a:t>
            </a:r>
          </a:p>
          <a:p>
            <a:pPr algn="ctr"/>
            <a:r>
              <a:rPr lang="en-US" sz="2400" dirty="0" smtClean="0">
                <a:sym typeface="Symbol"/>
              </a:rPr>
              <a:t>Heat Flow</a:t>
            </a:r>
          </a:p>
          <a:p>
            <a:pPr algn="ctr"/>
            <a:r>
              <a:rPr lang="en-US" sz="2400" dirty="0" smtClean="0">
                <a:sym typeface="Symbol"/>
              </a:rPr>
              <a:t>Impulse Force</a:t>
            </a:r>
          </a:p>
          <a:p>
            <a:pPr algn="ctr"/>
            <a:r>
              <a:rPr lang="en-US" sz="2400" dirty="0" smtClean="0">
                <a:sym typeface="Symbol"/>
              </a:rPr>
              <a:t>Results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20100" y="6036468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838200"/>
            <a:ext cx="7772400" cy="114300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3184" y="2362200"/>
                <a:ext cx="8153400" cy="4730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Nitrogen</a:t>
                </a:r>
                <a:r>
                  <a:rPr lang="en-US" sz="2400" dirty="0" smtClean="0"/>
                  <a:t>  in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stretch</a:t>
                </a:r>
                <a:r>
                  <a:rPr lang="en-US" sz="2400" dirty="0" smtClean="0"/>
                  <a:t> mode</a:t>
                </a:r>
              </a:p>
              <a:p>
                <a:pPr algn="r"/>
                <a:endParaRPr lang="en-US" sz="2400" dirty="0">
                  <a:solidFill>
                    <a:schemeClr val="tx2"/>
                  </a:solidFill>
                </a:endParaRPr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/>
                  <a:t>M</a:t>
                </a:r>
                <a:r>
                  <a:rPr lang="en-US" sz="2400" dirty="0" smtClean="0"/>
                  <a:t>odeled </a:t>
                </a:r>
                <a:r>
                  <a:rPr lang="en-US" sz="2400" dirty="0"/>
                  <a:t>by </a:t>
                </a:r>
                <a:r>
                  <a:rPr lang="en-US" sz="2400" dirty="0">
                    <a:solidFill>
                      <a:schemeClr val="tx2"/>
                    </a:solidFill>
                  </a:rPr>
                  <a:t>bead-spring</a:t>
                </a:r>
                <a:r>
                  <a:rPr lang="en-US" sz="2400" dirty="0"/>
                  <a:t> with </a:t>
                </a:r>
                <a:r>
                  <a:rPr lang="en-US" sz="2400" dirty="0">
                    <a:solidFill>
                      <a:schemeClr val="tx2"/>
                    </a:solidFill>
                  </a:rPr>
                  <a:t>force</a:t>
                </a:r>
                <a:r>
                  <a:rPr lang="en-US" sz="2400" dirty="0"/>
                  <a:t> F,</a:t>
                </a:r>
                <a:endParaRPr lang="en-US" sz="8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F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x</m:t>
                        </m:r>
                        <m:r>
                          <a:rPr lang="en-US" sz="2600"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  <m:r>
                          <a:rPr lang="en-US" sz="2600">
                            <a:latin typeface="Cambria Math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/>
                  <a:t> ,where d is the bond </a:t>
                </a:r>
                <a:r>
                  <a:rPr lang="en-US" sz="2400" dirty="0" smtClean="0"/>
                  <a:t>length</a:t>
                </a: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Experimental</a:t>
                </a:r>
                <a:r>
                  <a:rPr lang="en-US" sz="2400" dirty="0" smtClean="0"/>
                  <a:t> resonance, </a:t>
                </a:r>
                <a:r>
                  <a:rPr lang="en-US" sz="2400" dirty="0"/>
                  <a:t>2331 /cm </a:t>
                </a:r>
                <a:r>
                  <a:rPr lang="en-US" sz="2400" dirty="0" smtClean="0">
                    <a:sym typeface="Symbol"/>
                  </a:rPr>
                  <a:t>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x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Hz</a:t>
                </a:r>
              </a:p>
              <a:p>
                <a:pPr algn="ctr"/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 </a:t>
                </a:r>
                <a:endParaRPr lang="en-US" sz="8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4" y="2362200"/>
                <a:ext cx="8153400" cy="4730526"/>
              </a:xfrm>
              <a:prstGeom prst="rect">
                <a:avLst/>
              </a:prstGeom>
              <a:blipFill rotWithShape="1">
                <a:blip r:embed="rId2"/>
                <a:stretch>
                  <a:fillRect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42250" y="2930189"/>
            <a:ext cx="3048000" cy="1016802"/>
            <a:chOff x="2971800" y="1985673"/>
            <a:chExt cx="3048000" cy="1016802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1985673"/>
              <a:ext cx="3048000" cy="679257"/>
              <a:chOff x="2971800" y="1985673"/>
              <a:chExt cx="3048000" cy="679257"/>
            </a:xfrm>
          </p:grpSpPr>
          <p:sp>
            <p:nvSpPr>
              <p:cNvPr id="21" name="Right Arrow 20"/>
              <p:cNvSpPr/>
              <p:nvPr/>
            </p:nvSpPr>
            <p:spPr bwMode="auto">
              <a:xfrm>
                <a:off x="5676900" y="2070387"/>
                <a:ext cx="342900" cy="431226"/>
              </a:xfrm>
              <a:prstGeom prst="rightArrow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971800" y="1985673"/>
                <a:ext cx="2560270" cy="679257"/>
                <a:chOff x="2971800" y="1985673"/>
                <a:chExt cx="2560270" cy="67925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446185" y="2069913"/>
                  <a:ext cx="2085885" cy="562411"/>
                  <a:chOff x="2302997" y="2050878"/>
                  <a:chExt cx="2085885" cy="562411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 rot="21298020">
                    <a:off x="2736170" y="2050878"/>
                    <a:ext cx="1309459" cy="562411"/>
                    <a:chOff x="2736170" y="2050878"/>
                    <a:chExt cx="1309459" cy="562411"/>
                  </a:xfrm>
                </p:grpSpPr>
                <p:sp>
                  <p:nvSpPr>
                    <p:cNvPr id="8" name="Freeform 7"/>
                    <p:cNvSpPr>
                      <a:spLocks/>
                    </p:cNvSpPr>
                    <p:nvPr/>
                  </p:nvSpPr>
                  <p:spPr bwMode="auto">
                    <a:xfrm rot="7157531" flipH="1">
                      <a:off x="3494767" y="2062426"/>
                      <a:ext cx="452438" cy="649287"/>
                    </a:xfrm>
                    <a:custGeom>
                      <a:avLst/>
                      <a:gdLst>
                        <a:gd name="T0" fmla="*/ 74612 w 293687"/>
                        <a:gd name="T1" fmla="*/ 466725 h 466725"/>
                        <a:gd name="T2" fmla="*/ 26987 w 293687"/>
                        <a:gd name="T3" fmla="*/ 304800 h 466725"/>
                        <a:gd name="T4" fmla="*/ 236537 w 293687"/>
                        <a:gd name="T5" fmla="*/ 276225 h 466725"/>
                        <a:gd name="T6" fmla="*/ 131762 w 293687"/>
                        <a:gd name="T7" fmla="*/ 114300 h 466725"/>
                        <a:gd name="T8" fmla="*/ 255587 w 293687"/>
                        <a:gd name="T9" fmla="*/ 95250 h 466725"/>
                        <a:gd name="T10" fmla="*/ 293687 w 293687"/>
                        <a:gd name="T11" fmla="*/ 0 h 466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3687" h="466725">
                          <a:moveTo>
                            <a:pt x="74612" y="466725"/>
                          </a:moveTo>
                          <a:cubicBezTo>
                            <a:pt x="37306" y="401637"/>
                            <a:pt x="0" y="336550"/>
                            <a:pt x="26987" y="304800"/>
                          </a:cubicBezTo>
                          <a:cubicBezTo>
                            <a:pt x="53974" y="273050"/>
                            <a:pt x="219075" y="307975"/>
                            <a:pt x="236537" y="276225"/>
                          </a:cubicBezTo>
                          <a:cubicBezTo>
                            <a:pt x="253999" y="244475"/>
                            <a:pt x="128587" y="144463"/>
                            <a:pt x="131762" y="114300"/>
                          </a:cubicBezTo>
                          <a:cubicBezTo>
                            <a:pt x="134937" y="84137"/>
                            <a:pt x="228600" y="114300"/>
                            <a:pt x="255587" y="95250"/>
                          </a:cubicBezTo>
                          <a:cubicBezTo>
                            <a:pt x="282574" y="76200"/>
                            <a:pt x="288130" y="38100"/>
                            <a:pt x="293687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65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endParaRPr lang="en-US" sz="1800" kern="0" dirty="0">
                        <a:solidFill>
                          <a:srgbClr val="FFFFFF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0" name="Freeform 9"/>
                    <p:cNvSpPr>
                      <a:spLocks/>
                    </p:cNvSpPr>
                    <p:nvPr/>
                  </p:nvSpPr>
                  <p:spPr bwMode="auto">
                    <a:xfrm rot="7157531" flipV="1">
                      <a:off x="2834595" y="1952453"/>
                      <a:ext cx="452438" cy="649287"/>
                    </a:xfrm>
                    <a:custGeom>
                      <a:avLst/>
                      <a:gdLst>
                        <a:gd name="T0" fmla="*/ 74612 w 293687"/>
                        <a:gd name="T1" fmla="*/ 466725 h 466725"/>
                        <a:gd name="T2" fmla="*/ 26987 w 293687"/>
                        <a:gd name="T3" fmla="*/ 304800 h 466725"/>
                        <a:gd name="T4" fmla="*/ 236537 w 293687"/>
                        <a:gd name="T5" fmla="*/ 276225 h 466725"/>
                        <a:gd name="T6" fmla="*/ 131762 w 293687"/>
                        <a:gd name="T7" fmla="*/ 114300 h 466725"/>
                        <a:gd name="T8" fmla="*/ 255587 w 293687"/>
                        <a:gd name="T9" fmla="*/ 95250 h 466725"/>
                        <a:gd name="T10" fmla="*/ 293687 w 293687"/>
                        <a:gd name="T11" fmla="*/ 0 h 466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3687" h="466725">
                          <a:moveTo>
                            <a:pt x="74612" y="466725"/>
                          </a:moveTo>
                          <a:cubicBezTo>
                            <a:pt x="37306" y="401637"/>
                            <a:pt x="0" y="336550"/>
                            <a:pt x="26987" y="304800"/>
                          </a:cubicBezTo>
                          <a:cubicBezTo>
                            <a:pt x="53974" y="273050"/>
                            <a:pt x="219075" y="307975"/>
                            <a:pt x="236537" y="276225"/>
                          </a:cubicBezTo>
                          <a:cubicBezTo>
                            <a:pt x="253999" y="244475"/>
                            <a:pt x="128587" y="144463"/>
                            <a:pt x="131762" y="114300"/>
                          </a:cubicBezTo>
                          <a:cubicBezTo>
                            <a:pt x="134937" y="84137"/>
                            <a:pt x="228600" y="114300"/>
                            <a:pt x="255587" y="95250"/>
                          </a:cubicBezTo>
                          <a:cubicBezTo>
                            <a:pt x="282574" y="76200"/>
                            <a:pt x="288130" y="38100"/>
                            <a:pt x="293687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65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endParaRPr lang="en-US" sz="1800" kern="0" dirty="0">
                        <a:solidFill>
                          <a:srgbClr val="FFFFFF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4023538" y="2073365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302997" y="2187639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4534739" y="1985673"/>
                  <a:ext cx="0" cy="6792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Right Arrow 15"/>
                <p:cNvSpPr/>
                <p:nvPr/>
              </p:nvSpPr>
              <p:spPr bwMode="auto">
                <a:xfrm flipH="1">
                  <a:off x="2971800" y="2133600"/>
                  <a:ext cx="342900" cy="431226"/>
                </a:xfrm>
                <a:prstGeom prst="rightArrow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4747497" y="2633143"/>
              <a:ext cx="1203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Anti-node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7" idx="1"/>
            </p:cNvCxnSpPr>
            <p:nvPr/>
          </p:nvCxnSpPr>
          <p:spPr bwMode="auto">
            <a:xfrm flipH="1" flipV="1">
              <a:off x="4534739" y="2419361"/>
              <a:ext cx="212758" cy="39844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105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Heat Flow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3200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6250" y="1371600"/>
                <a:ext cx="8305800" cy="472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MD by QM </a:t>
                </a:r>
                <a:r>
                  <a:rPr lang="en-US" sz="2400" dirty="0" smtClean="0"/>
                  <a:t>initiates </a:t>
                </a:r>
                <a:r>
                  <a:rPr lang="en-US" sz="2400" dirty="0"/>
                  <a:t>molecular vibration from 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direct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conversion</a:t>
                </a:r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chemeClr val="tx2"/>
                    </a:solidFill>
                  </a:rPr>
                  <a:t>directional heat flow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the participating </a:t>
                </a:r>
                <a:r>
                  <a:rPr lang="en-US" sz="2400" dirty="0">
                    <a:solidFill>
                      <a:schemeClr val="tx2"/>
                    </a:solidFill>
                  </a:rPr>
                  <a:t>vibration mode </a:t>
                </a:r>
                <a:r>
                  <a:rPr lang="en-US" sz="2400" dirty="0"/>
                  <a:t>of the </a:t>
                </a:r>
                <a:r>
                  <a:rPr lang="en-US" sz="2400" dirty="0" smtClean="0"/>
                  <a:t>molecule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Treating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heat </a:t>
                </a:r>
                <a:r>
                  <a:rPr lang="en-US" sz="2400" dirty="0">
                    <a:solidFill>
                      <a:schemeClr val="tx2"/>
                    </a:solidFill>
                  </a:rPr>
                  <a:t>flow Q </a:t>
                </a:r>
                <a:r>
                  <a:rPr lang="en-US" sz="2400" dirty="0" smtClean="0"/>
                  <a:t>as an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IR laser </a:t>
                </a:r>
                <a:r>
                  <a:rPr lang="en-US" sz="2400" dirty="0" smtClean="0"/>
                  <a:t>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wavelength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</a:t>
                </a:r>
                <a:r>
                  <a:rPr lang="en-US" sz="2400" dirty="0" smtClean="0"/>
                  <a:t>,</a:t>
                </a:r>
              </a:p>
              <a:p>
                <a:pPr algn="ctr"/>
                <a:r>
                  <a:rPr lang="en-US" sz="2400" dirty="0" smtClean="0"/>
                  <a:t>     </a:t>
                </a:r>
              </a:p>
              <a:p>
                <a:pPr algn="ctr"/>
                <a:r>
                  <a:rPr lang="en-US" sz="2400" dirty="0" smtClean="0"/>
                  <a:t>Q </a:t>
                </a:r>
                <a:r>
                  <a:rPr lang="en-US" sz="2400" dirty="0" smtClean="0">
                    <a:sym typeface="Symbol"/>
                  </a:rPr>
                  <a:t> ( hc /  ) / ( /c ) </a:t>
                </a:r>
                <a:r>
                  <a:rPr lang="en-US" sz="2400" dirty="0" smtClean="0"/>
                  <a:t>= 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2/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/>
                  </a:rPr>
                  <a:t> </a:t>
                </a:r>
                <a:r>
                  <a:rPr lang="en-US" sz="2400" dirty="0" smtClean="0"/>
                  <a:t> J / s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w</a:t>
                </a:r>
                <a:r>
                  <a:rPr lang="en-US" sz="2400" dirty="0" smtClean="0"/>
                  <a:t>here, P = </a:t>
                </a:r>
                <a:r>
                  <a:rPr lang="en-US" sz="2400" dirty="0" smtClean="0"/>
                  <a:t>n h </a:t>
                </a:r>
                <a:r>
                  <a:rPr lang="en-US" sz="2400" dirty="0" smtClean="0"/>
                  <a:t>/ </a:t>
                </a:r>
                <a:r>
                  <a:rPr lang="en-US" sz="2400" dirty="0" smtClean="0">
                    <a:sym typeface="Symbol"/>
                  </a:rPr>
                  <a:t></a:t>
                </a:r>
                <a:endParaRPr lang="en-US" sz="2400" dirty="0" smtClean="0"/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>
                    <a:solidFill>
                      <a:schemeClr val="tx2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onservation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of heat flow Q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proceeds</a:t>
                </a:r>
                <a:r>
                  <a:rPr lang="en-US" sz="2400" dirty="0" smtClean="0"/>
                  <a:t> with           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momentum </a:t>
                </a:r>
                <a:r>
                  <a:rPr lang="en-US" sz="2400" dirty="0">
                    <a:solidFill>
                      <a:schemeClr val="tx2"/>
                    </a:solidFill>
                  </a:rPr>
                  <a:t>P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converted to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atom velocities</a:t>
                </a:r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without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fluctuating</a:t>
                </a:r>
                <a:r>
                  <a:rPr lang="en-US" sz="2400" dirty="0" smtClean="0"/>
                  <a:t> temperature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371600"/>
                <a:ext cx="8305800" cy="4725076"/>
              </a:xfrm>
              <a:prstGeom prst="rect">
                <a:avLst/>
              </a:prstGeom>
              <a:blipFill rotWithShape="1">
                <a:blip r:embed="rId2"/>
                <a:stretch>
                  <a:fillRect t="-903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Impulse Forces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6027" y="6410326"/>
            <a:ext cx="3219143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375" y="1863909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impulse force F </a:t>
            </a:r>
            <a:r>
              <a:rPr lang="en-US" sz="2400" dirty="0" smtClean="0"/>
              <a:t>applied to an atom of </a:t>
            </a:r>
            <a:r>
              <a:rPr lang="en-US" sz="2400" dirty="0" smtClean="0">
                <a:solidFill>
                  <a:schemeClr val="tx2"/>
                </a:solidFill>
              </a:rPr>
              <a:t>mass m</a:t>
            </a:r>
            <a:r>
              <a:rPr lang="en-US" sz="2400" dirty="0" smtClean="0"/>
              <a:t>     depends on the </a:t>
            </a:r>
            <a:r>
              <a:rPr lang="en-US" sz="2400" dirty="0" smtClean="0">
                <a:solidFill>
                  <a:schemeClr val="tx2"/>
                </a:solidFill>
              </a:rPr>
              <a:t>directionality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chemeClr val="tx2"/>
                </a:solidFill>
              </a:rPr>
              <a:t>heat flow Q 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  <a:r>
              <a:rPr lang="en-US" sz="2400" dirty="0" smtClean="0">
                <a:solidFill>
                  <a:schemeClr val="tx2"/>
                </a:solidFill>
              </a:rPr>
              <a:t> time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t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1000" dirty="0" smtClean="0"/>
          </a:p>
          <a:p>
            <a:endParaRPr lang="en-US" sz="800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200525" y="4752975"/>
            <a:ext cx="742950" cy="295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chemeClr val="tx1"/>
              </a:solidFill>
              <a:effectLst/>
              <a:ea typeface="PMingLiU"/>
              <a:cs typeface="Times New Roman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4200525" y="3281363"/>
            <a:ext cx="742950" cy="295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PMingLiU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1723" y="3224794"/>
            <a:ext cx="3381066" cy="813806"/>
            <a:chOff x="819459" y="2861326"/>
            <a:chExt cx="3381066" cy="813806"/>
          </a:xfrm>
        </p:grpSpPr>
        <p:sp>
          <p:nvSpPr>
            <p:cNvPr id="15" name="Right Arrow 14"/>
            <p:cNvSpPr/>
            <p:nvPr/>
          </p:nvSpPr>
          <p:spPr>
            <a:xfrm>
              <a:off x="2250640" y="3352800"/>
              <a:ext cx="340160" cy="322332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200" dirty="0"/>
            </a:p>
          </p:txBody>
        </p:sp>
        <p:sp>
          <p:nvSpPr>
            <p:cNvPr id="14" name="Text Box 39"/>
            <p:cNvSpPr txBox="1"/>
            <p:nvPr/>
          </p:nvSpPr>
          <p:spPr>
            <a:xfrm>
              <a:off x="819459" y="2861326"/>
              <a:ext cx="3381066" cy="6446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chemeClr val="tx1"/>
                  </a:solidFill>
                  <a:effectLst/>
                  <a:ea typeface="PMingLiU"/>
                  <a:cs typeface="Times New Roman"/>
                </a:rPr>
                <a:t>Heat </a:t>
              </a:r>
              <a:r>
                <a:rPr lang="en-US" sz="2000" dirty="0" smtClean="0">
                  <a:solidFill>
                    <a:schemeClr val="tx1"/>
                  </a:solidFill>
                  <a:effectLst/>
                  <a:ea typeface="PMingLiU"/>
                  <a:cs typeface="Times New Roman"/>
                </a:rPr>
                <a:t>Flow  </a:t>
              </a:r>
              <a:r>
                <a:rPr lang="en-US" sz="2000" dirty="0">
                  <a:solidFill>
                    <a:schemeClr val="tx1"/>
                  </a:solidFill>
                  <a:effectLst/>
                  <a:ea typeface="PMingLiU"/>
                  <a:cs typeface="Times New Roman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effectLst/>
                  <a:ea typeface="PMingLiU"/>
                  <a:cs typeface="Times New Roman"/>
                </a:rPr>
                <a:t> </a:t>
              </a:r>
              <a:endParaRPr lang="en-US" sz="2000" dirty="0">
                <a:solidFill>
                  <a:schemeClr val="tx1"/>
                </a:solidFill>
                <a:effectLst/>
                <a:ea typeface="PMingLiU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5267923"/>
            <a:ext cx="2133600" cy="751877"/>
            <a:chOff x="3842461" y="5048250"/>
            <a:chExt cx="2133600" cy="751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050129" y="5338462"/>
                  <a:ext cx="1466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  <m:r>
                          <a:rPr lang="en-US" sz="2400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</m:t>
                        </m:r>
                        <m:r>
                          <a:rPr lang="en-US" sz="2400" b="0" i="0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sym typeface="Symbol"/>
                          </a:rPr>
                          <m:t>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129" y="5338462"/>
                  <a:ext cx="1466492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842461" y="504825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Impulse Force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7600" y="4277323"/>
            <a:ext cx="2070631" cy="807389"/>
            <a:chOff x="3698959" y="3810000"/>
            <a:chExt cx="2070631" cy="807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698959" y="4155724"/>
                  <a:ext cx="20706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P = F </a:t>
                  </a:r>
                  <a:r>
                    <a:rPr lang="en-US" sz="2400" dirty="0" smtClean="0">
                      <a:sym typeface="Symbol"/>
                    </a:rPr>
                    <a:t>t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mV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959" y="4155724"/>
                  <a:ext cx="207063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412" t="-1052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930915" y="3810000"/>
              <a:ext cx="147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Momentum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4674" y="3565922"/>
            <a:ext cx="3197602" cy="378471"/>
            <a:chOff x="4354674" y="3565922"/>
            <a:chExt cx="3197602" cy="378471"/>
          </a:xfrm>
        </p:grpSpPr>
        <p:sp>
          <p:nvSpPr>
            <p:cNvPr id="16" name="Text Box 35"/>
            <p:cNvSpPr txBox="1"/>
            <p:nvPr/>
          </p:nvSpPr>
          <p:spPr>
            <a:xfrm>
              <a:off x="6793073" y="3580278"/>
              <a:ext cx="759203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chemeClr val="tx1"/>
                  </a:solidFill>
                  <a:effectLst/>
                  <a:ea typeface="PMingLiU"/>
                  <a:cs typeface="Times New Roman"/>
                </a:rPr>
                <a:t>V</a:t>
              </a:r>
              <a:endParaRPr lang="en-US" dirty="0">
                <a:solidFill>
                  <a:schemeClr val="tx1"/>
                </a:solidFill>
                <a:effectLst/>
                <a:ea typeface="PMingLiU"/>
                <a:cs typeface="Times New Roman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300513" y="3585041"/>
              <a:ext cx="340160" cy="322332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200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775115" y="3565922"/>
              <a:ext cx="340160" cy="322332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200" dirty="0"/>
            </a:p>
          </p:txBody>
        </p:sp>
        <p:sp>
          <p:nvSpPr>
            <p:cNvPr id="26" name="Text Box 35"/>
            <p:cNvSpPr txBox="1"/>
            <p:nvPr/>
          </p:nvSpPr>
          <p:spPr>
            <a:xfrm>
              <a:off x="4354674" y="3565922"/>
              <a:ext cx="379601" cy="3784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chemeClr val="tx1"/>
                  </a:solidFill>
                  <a:ea typeface="PMingLiU"/>
                  <a:cs typeface="Times New Roman"/>
                </a:rPr>
                <a:t>F</a:t>
              </a:r>
              <a:endParaRPr lang="en-US" dirty="0">
                <a:solidFill>
                  <a:schemeClr val="tx1"/>
                </a:solidFill>
                <a:effectLst/>
                <a:ea typeface="PMingLiU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7147" y="3138487"/>
            <a:ext cx="835053" cy="888276"/>
            <a:chOff x="5337147" y="3138487"/>
            <a:chExt cx="835053" cy="888276"/>
          </a:xfrm>
        </p:grpSpPr>
        <p:sp>
          <p:nvSpPr>
            <p:cNvPr id="19" name="Oval 18"/>
            <p:cNvSpPr/>
            <p:nvPr/>
          </p:nvSpPr>
          <p:spPr bwMode="auto">
            <a:xfrm>
              <a:off x="5337147" y="3508841"/>
              <a:ext cx="523875" cy="5179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 Box 35"/>
            <p:cNvSpPr txBox="1"/>
            <p:nvPr/>
          </p:nvSpPr>
          <p:spPr>
            <a:xfrm>
              <a:off x="5412997" y="3138487"/>
              <a:ext cx="759203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chemeClr val="tx1"/>
                  </a:solidFill>
                  <a:ea typeface="PMingLiU"/>
                  <a:cs typeface="Times New Roman"/>
                </a:rPr>
                <a:t>m</a:t>
              </a:r>
              <a:endParaRPr lang="en-US" dirty="0">
                <a:solidFill>
                  <a:schemeClr val="tx1"/>
                </a:solidFill>
                <a:effectLst/>
                <a:ea typeface="PMingLiU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4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7724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38900"/>
            <a:ext cx="33528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86200"/>
            <a:ext cx="8248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chemeClr val="tx2"/>
                </a:solidFill>
              </a:rPr>
              <a:t>fundamenta</a:t>
            </a:r>
            <a:r>
              <a:rPr lang="en-US" sz="2400" dirty="0"/>
              <a:t>l quantum </a:t>
            </a:r>
            <a:r>
              <a:rPr lang="en-US" sz="2400" dirty="0">
                <a:solidFill>
                  <a:schemeClr val="tx2"/>
                </a:solidFill>
              </a:rPr>
              <a:t>E = h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is assumed </a:t>
            </a:r>
            <a:r>
              <a:rPr lang="en-US" sz="2400" dirty="0">
                <a:solidFill>
                  <a:schemeClr val="tx2"/>
                </a:solidFill>
              </a:rPr>
              <a:t>filled</a:t>
            </a:r>
            <a:r>
              <a:rPr lang="en-US" sz="2400" dirty="0"/>
              <a:t> with the equivalent of </a:t>
            </a:r>
            <a:r>
              <a:rPr lang="en-US" sz="2400" dirty="0">
                <a:solidFill>
                  <a:schemeClr val="tx2"/>
                </a:solidFill>
              </a:rPr>
              <a:t>n = </a:t>
            </a:r>
            <a:r>
              <a:rPr lang="en-US" sz="2400" dirty="0" smtClean="0">
                <a:solidFill>
                  <a:schemeClr val="tx2"/>
                </a:solidFill>
              </a:rPr>
              <a:t>100000 </a:t>
            </a:r>
            <a:r>
              <a:rPr lang="en-US" sz="2400" dirty="0">
                <a:solidFill>
                  <a:schemeClr val="tx2"/>
                </a:solidFill>
              </a:rPr>
              <a:t>IR photons</a:t>
            </a:r>
            <a:r>
              <a:rPr lang="en-US" sz="2400" dirty="0"/>
              <a:t>. For Q = </a:t>
            </a:r>
            <a:r>
              <a:rPr lang="en-US" sz="2400" dirty="0" smtClean="0">
                <a:solidFill>
                  <a:schemeClr val="tx2"/>
                </a:solidFill>
              </a:rPr>
              <a:t>32</a:t>
            </a:r>
            <a:r>
              <a:rPr lang="en-US" sz="2400" dirty="0" smtClean="0">
                <a:solidFill>
                  <a:schemeClr val="tx2"/>
                </a:solidFill>
              </a:rPr>
              <a:t>0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m</a:t>
            </a:r>
            <a:r>
              <a:rPr lang="en-US" sz="2400" dirty="0" smtClean="0">
                <a:solidFill>
                  <a:schemeClr val="tx2"/>
                </a:solidFill>
              </a:rPr>
              <a:t>W</a:t>
            </a:r>
            <a:r>
              <a:rPr lang="en-US" sz="2400" dirty="0" smtClean="0"/>
              <a:t>,            </a:t>
            </a:r>
            <a:r>
              <a:rPr lang="en-US" sz="2400" dirty="0" smtClean="0">
                <a:sym typeface="Symbol"/>
              </a:rPr>
              <a:t></a:t>
            </a:r>
            <a:r>
              <a:rPr lang="en-US" sz="2400" dirty="0" smtClean="0"/>
              <a:t> </a:t>
            </a:r>
            <a:r>
              <a:rPr lang="en-US" sz="2400" dirty="0" smtClean="0"/>
              <a:t>= n h</a:t>
            </a:r>
            <a:r>
              <a:rPr lang="en-US" sz="2400" dirty="0">
                <a:sym typeface="Symbol"/>
              </a:rPr>
              <a:t></a:t>
            </a:r>
            <a:r>
              <a:rPr lang="en-US" sz="2400" dirty="0"/>
              <a:t>/</a:t>
            </a:r>
            <a:r>
              <a:rPr lang="en-US" sz="2400" dirty="0" smtClean="0"/>
              <a:t>Q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chemeClr val="tx2"/>
                </a:solidFill>
              </a:rPr>
              <a:t>14.5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fs </a:t>
            </a:r>
            <a:r>
              <a:rPr lang="en-US" sz="2400" dirty="0" smtClean="0">
                <a:solidFill>
                  <a:schemeClr val="tx2"/>
                </a:solidFill>
              </a:rPr>
              <a:t>&lt;&lt; 100 fs </a:t>
            </a:r>
            <a:endParaRPr lang="en-US" sz="2400" dirty="0" smtClean="0">
              <a:sym typeface="Symbol"/>
            </a:endParaRPr>
          </a:p>
          <a:p>
            <a:pPr algn="ctr"/>
            <a:endParaRPr lang="en-US" sz="2400" dirty="0">
              <a:sym typeface="Symbol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MD by QM</a:t>
            </a:r>
            <a:r>
              <a:rPr lang="en-US" sz="2400" dirty="0" smtClean="0"/>
              <a:t> shows V = </a:t>
            </a:r>
            <a:r>
              <a:rPr lang="en-US" sz="2400" dirty="0" smtClean="0"/>
              <a:t>660</a:t>
            </a:r>
            <a:r>
              <a:rPr lang="en-US" sz="2400" dirty="0" smtClean="0"/>
              <a:t> </a:t>
            </a:r>
            <a:r>
              <a:rPr lang="en-US" sz="2400" dirty="0" smtClean="0"/>
              <a:t>m/s and X = 50</a:t>
            </a:r>
            <a:r>
              <a:rPr lang="en-US" sz="2400" dirty="0" smtClean="0">
                <a:sym typeface="Symbol"/>
              </a:rPr>
              <a:t>1.5</a:t>
            </a:r>
            <a:r>
              <a:rPr lang="en-US" sz="2400" dirty="0" smtClean="0"/>
              <a:t> </a:t>
            </a:r>
            <a:r>
              <a:rPr lang="en-US" sz="2400" dirty="0" smtClean="0"/>
              <a:t>pm</a:t>
            </a:r>
            <a:endParaRPr lang="en-US" sz="2400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17712"/>
              </p:ext>
            </p:extLst>
          </p:nvPr>
        </p:nvGraphicFramePr>
        <p:xfrm>
          <a:off x="695325" y="1607820"/>
          <a:ext cx="3267075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207465"/>
              </p:ext>
            </p:extLst>
          </p:nvPr>
        </p:nvGraphicFramePr>
        <p:xfrm>
          <a:off x="4429125" y="1981200"/>
          <a:ext cx="3190875" cy="150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2520"/>
            <a:ext cx="32766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" y="1524000"/>
            <a:ext cx="883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800" dirty="0"/>
          </a:p>
          <a:p>
            <a:pPr lvl="1" algn="ctr"/>
            <a:r>
              <a:rPr lang="en-US" sz="2400" dirty="0">
                <a:solidFill>
                  <a:schemeClr val="tx2"/>
                </a:solidFill>
              </a:rPr>
              <a:t>MD by QM </a:t>
            </a:r>
            <a:r>
              <a:rPr lang="en-US" sz="2400" dirty="0"/>
              <a:t>supersedes</a:t>
            </a:r>
            <a:r>
              <a:rPr lang="en-US" sz="2400" dirty="0">
                <a:solidFill>
                  <a:schemeClr val="tx2"/>
                </a:solidFill>
              </a:rPr>
              <a:t> traditional </a:t>
            </a:r>
            <a:r>
              <a:rPr lang="en-US" sz="2400" dirty="0"/>
              <a:t>MD simulations of </a:t>
            </a:r>
            <a:r>
              <a:rPr lang="en-US" sz="2400" dirty="0">
                <a:solidFill>
                  <a:schemeClr val="tx2"/>
                </a:solidFill>
              </a:rPr>
              <a:t>RIXS experiments </a:t>
            </a:r>
            <a:r>
              <a:rPr lang="en-US" sz="2400" dirty="0"/>
              <a:t>under synchrotron radiation by</a:t>
            </a:r>
            <a:r>
              <a:rPr lang="en-US" sz="2400" dirty="0">
                <a:solidFill>
                  <a:schemeClr val="tx2"/>
                </a:solidFill>
              </a:rPr>
              <a:t> avoiding  </a:t>
            </a:r>
            <a:r>
              <a:rPr lang="en-US" sz="2400" dirty="0"/>
              <a:t>the erroneous </a:t>
            </a:r>
            <a:r>
              <a:rPr lang="en-US" sz="2400" dirty="0">
                <a:solidFill>
                  <a:schemeClr val="tx2"/>
                </a:solidFill>
              </a:rPr>
              <a:t>temperature changes </a:t>
            </a:r>
            <a:r>
              <a:rPr lang="en-US" sz="2400" dirty="0"/>
              <a:t>in X-ray heating predicted by the </a:t>
            </a:r>
            <a:r>
              <a:rPr lang="en-US" sz="2400" dirty="0">
                <a:solidFill>
                  <a:schemeClr val="tx2"/>
                </a:solidFill>
              </a:rPr>
              <a:t>equipartition theorem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/>
                </a:solidFill>
              </a:rPr>
              <a:t>classical physics</a:t>
            </a:r>
            <a:r>
              <a:rPr lang="en-US" sz="2400" dirty="0" smtClean="0"/>
              <a:t>.</a:t>
            </a:r>
          </a:p>
          <a:p>
            <a:pPr lvl="1" algn="ctr"/>
            <a:endParaRPr lang="en-US" sz="2400" dirty="0" smtClean="0"/>
          </a:p>
          <a:p>
            <a:pPr algn="ctr"/>
            <a:r>
              <a:rPr lang="en-US" sz="2400" dirty="0"/>
              <a:t>Ordinary</a:t>
            </a:r>
            <a:r>
              <a:rPr lang="en-US" sz="2400" dirty="0">
                <a:solidFill>
                  <a:schemeClr val="tx2"/>
                </a:solidFill>
              </a:rPr>
              <a:t> chemical reactions </a:t>
            </a:r>
            <a:r>
              <a:rPr lang="en-US" sz="2400" dirty="0" smtClean="0"/>
              <a:t>may be </a:t>
            </a:r>
            <a:r>
              <a:rPr lang="en-US" sz="2400" dirty="0" smtClean="0">
                <a:solidFill>
                  <a:schemeClr val="tx2"/>
                </a:solidFill>
              </a:rPr>
              <a:t>initiated</a:t>
            </a:r>
            <a:r>
              <a:rPr lang="en-US" sz="2400" dirty="0" smtClean="0"/>
              <a:t> </a:t>
            </a:r>
            <a:r>
              <a:rPr lang="en-US" sz="2400" dirty="0"/>
              <a:t>by the </a:t>
            </a:r>
            <a:r>
              <a:rPr lang="en-US" sz="2400" dirty="0">
                <a:solidFill>
                  <a:schemeClr val="tx2"/>
                </a:solidFill>
              </a:rPr>
              <a:t>QM </a:t>
            </a:r>
            <a:r>
              <a:rPr lang="en-US" sz="2400" dirty="0"/>
              <a:t>induced conversion of </a:t>
            </a:r>
            <a:r>
              <a:rPr lang="en-US" sz="2400" dirty="0" smtClean="0"/>
              <a:t>directional </a:t>
            </a:r>
            <a:r>
              <a:rPr lang="en-US" sz="2400" dirty="0" smtClean="0">
                <a:solidFill>
                  <a:schemeClr val="tx2"/>
                </a:solidFill>
              </a:rPr>
              <a:t>heat </a:t>
            </a:r>
            <a:r>
              <a:rPr lang="en-US" sz="2400" dirty="0">
                <a:solidFill>
                  <a:schemeClr val="tx2"/>
                </a:solidFill>
              </a:rPr>
              <a:t>flux Q </a:t>
            </a:r>
            <a:r>
              <a:rPr lang="en-US" sz="2400" dirty="0"/>
              <a:t>in to </a:t>
            </a:r>
            <a:r>
              <a:rPr lang="en-US" sz="2400" dirty="0">
                <a:solidFill>
                  <a:schemeClr val="tx2"/>
                </a:solidFill>
              </a:rPr>
              <a:t>molecular vibration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IR lasers </a:t>
            </a:r>
            <a:r>
              <a:rPr lang="en-US" sz="2400" dirty="0"/>
              <a:t>and not synchrotrons are suggested for the </a:t>
            </a:r>
            <a:r>
              <a:rPr lang="en-US" sz="2400" dirty="0">
                <a:solidFill>
                  <a:schemeClr val="tx2"/>
                </a:solidFill>
              </a:rPr>
              <a:t>practica</a:t>
            </a:r>
            <a:r>
              <a:rPr lang="en-US" sz="2400" dirty="0"/>
              <a:t>l control of </a:t>
            </a:r>
            <a:r>
              <a:rPr lang="en-US" sz="2400" dirty="0" smtClean="0">
                <a:solidFill>
                  <a:schemeClr val="tx2"/>
                </a:solidFill>
              </a:rPr>
              <a:t>atoms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chemeClr val="tx2"/>
                </a:solidFill>
              </a:rPr>
              <a:t>heat flow Q</a:t>
            </a:r>
            <a:r>
              <a:rPr lang="en-US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chemical reactions. </a:t>
            </a:r>
          </a:p>
          <a:p>
            <a:pPr lvl="1"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6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6100" y="6400800"/>
            <a:ext cx="31242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667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Traditionally, </a:t>
            </a:r>
            <a:r>
              <a:rPr lang="en-US" sz="2400" dirty="0" smtClean="0">
                <a:solidFill>
                  <a:schemeClr val="tx2"/>
                </a:solidFill>
              </a:rPr>
              <a:t>MD simulations </a:t>
            </a:r>
            <a:r>
              <a:rPr lang="en-US" sz="2400" dirty="0" smtClean="0"/>
              <a:t>of chemical reactions are thought </a:t>
            </a:r>
            <a:r>
              <a:rPr lang="en-US" sz="2400" dirty="0" smtClean="0">
                <a:solidFill>
                  <a:schemeClr val="tx2"/>
                </a:solidFill>
              </a:rPr>
              <a:t>mediated</a:t>
            </a:r>
            <a:r>
              <a:rPr lang="en-US" sz="2400" dirty="0" smtClean="0"/>
              <a:t> by changes </a:t>
            </a:r>
            <a:r>
              <a:rPr lang="en-US" sz="2400" dirty="0"/>
              <a:t>in the </a:t>
            </a:r>
            <a:r>
              <a:rPr lang="en-US" sz="2400" dirty="0">
                <a:solidFill>
                  <a:schemeClr val="tx2"/>
                </a:solidFill>
              </a:rPr>
              <a:t>positions</a:t>
            </a:r>
            <a:r>
              <a:rPr lang="en-US" sz="2400" dirty="0"/>
              <a:t> of </a:t>
            </a:r>
            <a:r>
              <a:rPr lang="en-US" sz="2400" dirty="0" smtClean="0"/>
              <a:t>reactant </a:t>
            </a:r>
            <a:r>
              <a:rPr lang="en-US" sz="2400" dirty="0"/>
              <a:t>atoms </a:t>
            </a:r>
            <a:r>
              <a:rPr lang="en-US" sz="2400" dirty="0" smtClean="0"/>
              <a:t>by </a:t>
            </a:r>
            <a:r>
              <a:rPr lang="en-US" sz="2400" dirty="0">
                <a:solidFill>
                  <a:schemeClr val="tx2"/>
                </a:solidFill>
              </a:rPr>
              <a:t>temperature</a:t>
            </a:r>
            <a:r>
              <a:rPr lang="en-US" sz="2400" dirty="0"/>
              <a:t> induced </a:t>
            </a:r>
            <a:r>
              <a:rPr lang="en-US" sz="2400" dirty="0">
                <a:solidFill>
                  <a:schemeClr val="tx2"/>
                </a:solidFill>
              </a:rPr>
              <a:t>molecular vibrations </a:t>
            </a:r>
            <a:r>
              <a:rPr lang="en-US" sz="2400" dirty="0" smtClean="0">
                <a:solidFill>
                  <a:schemeClr val="tx2"/>
                </a:solidFill>
              </a:rPr>
              <a:t>      </a:t>
            </a:r>
            <a:r>
              <a:rPr lang="en-US" sz="2400" dirty="0" smtClean="0"/>
              <a:t>based </a:t>
            </a:r>
            <a:r>
              <a:rPr lang="en-US" sz="2400" dirty="0"/>
              <a:t>on the </a:t>
            </a:r>
            <a:r>
              <a:rPr lang="en-US" sz="2400" dirty="0">
                <a:solidFill>
                  <a:schemeClr val="tx2"/>
                </a:solidFill>
              </a:rPr>
              <a:t>equipartition theorem</a:t>
            </a:r>
            <a:r>
              <a:rPr lang="en-US" sz="2400" dirty="0"/>
              <a:t>. </a:t>
            </a:r>
            <a:endParaRPr lang="en-US" sz="2400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MD</a:t>
            </a:r>
            <a:r>
              <a:rPr lang="en-US" sz="2400" dirty="0" smtClean="0"/>
              <a:t> = </a:t>
            </a:r>
            <a:r>
              <a:rPr lang="en-US" sz="2400" dirty="0"/>
              <a:t>molecular dynamics. </a:t>
            </a:r>
            <a:endParaRPr lang="en-US" sz="2400" dirty="0" smtClean="0"/>
          </a:p>
          <a:p>
            <a:endParaRPr lang="en-US" sz="800" dirty="0"/>
          </a:p>
          <a:p>
            <a:endParaRPr lang="en-US" sz="24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9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Classical Physics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1752600"/>
          </a:xfrm>
        </p:spPr>
        <p:txBody>
          <a:bodyPr/>
          <a:lstStyle/>
          <a:p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assumes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classical physics</a:t>
            </a:r>
          </a:p>
          <a:p>
            <a:endParaRPr lang="en-US" altLang="zh-HK" sz="8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simulations of the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bulk</a:t>
            </a:r>
            <a:r>
              <a:rPr lang="en-US" altLang="zh-HK" sz="2400" b="0" dirty="0" smtClean="0"/>
              <a:t> performed under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 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assume </a:t>
            </a:r>
            <a:r>
              <a:rPr lang="en-US" altLang="zh-HK" sz="2400" b="0" dirty="0" smtClean="0"/>
              <a:t>atoms have heat capacity </a:t>
            </a:r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 = periodic </a:t>
            </a:r>
            <a:r>
              <a:rPr lang="en-US" altLang="zh-HK" sz="2400" b="0" dirty="0"/>
              <a:t>boundary conditions</a:t>
            </a:r>
            <a:endParaRPr lang="en-US" altLang="zh-HK" sz="2400" dirty="0" smtClean="0">
              <a:solidFill>
                <a:schemeClr val="tx2"/>
              </a:solidFill>
            </a:endParaRPr>
          </a:p>
          <a:p>
            <a:endParaRPr lang="en-US" altLang="zh-HK" sz="800" b="0" dirty="0" smtClean="0"/>
          </a:p>
          <a:p>
            <a:r>
              <a:rPr lang="en-US" altLang="zh-HK" sz="2400" b="0" dirty="0" smtClean="0"/>
              <a:t>In the macroscopic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bulk</a:t>
            </a:r>
            <a:r>
              <a:rPr lang="en-US" altLang="zh-HK" sz="2400" b="0" dirty="0" smtClean="0"/>
              <a:t>, all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atoms </a:t>
            </a:r>
            <a:r>
              <a:rPr lang="en-US" altLang="zh-HK" sz="2400" b="0" dirty="0" smtClean="0"/>
              <a:t>do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have </a:t>
            </a:r>
            <a:r>
              <a:rPr lang="en-US" altLang="zh-HK" sz="2400" b="0" dirty="0" smtClean="0"/>
              <a:t>heat capacity </a:t>
            </a:r>
          </a:p>
          <a:p>
            <a:endParaRPr lang="en-US" altLang="zh-HK" sz="800" b="0" dirty="0"/>
          </a:p>
          <a:p>
            <a:r>
              <a:rPr lang="en-US" altLang="zh-HK" sz="2400" b="0" dirty="0" smtClean="0"/>
              <a:t>Traditional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programs, e.g.,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A&amp;T</a:t>
            </a:r>
            <a:r>
              <a:rPr lang="en-US" altLang="zh-HK" sz="2400" b="0" dirty="0" smtClean="0"/>
              <a:t>, ar</a:t>
            </a:r>
            <a:r>
              <a:rPr lang="en-US" altLang="zh-HK" sz="2400" b="0" dirty="0"/>
              <a:t>e</a:t>
            </a:r>
            <a:r>
              <a:rPr lang="en-US" altLang="zh-HK" sz="2400" b="0" dirty="0" smtClean="0"/>
              <a:t>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valid </a:t>
            </a:r>
            <a:r>
              <a:rPr lang="en-US" altLang="zh-HK" sz="2400" b="0" dirty="0" smtClean="0"/>
              <a:t>for bulk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 simulations</a:t>
            </a:r>
          </a:p>
          <a:p>
            <a:endParaRPr lang="en-US" altLang="zh-HK" sz="8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A&amp;T </a:t>
            </a:r>
            <a:r>
              <a:rPr lang="en-US" altLang="zh-HK" sz="2400" b="0" dirty="0" smtClean="0">
                <a:sym typeface="Symbol"/>
              </a:rPr>
              <a:t>= Allen &amp; Tildesley</a:t>
            </a:r>
            <a:endParaRPr lang="zh-HK" altLang="en-US" sz="2400" b="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Equipartition Theorem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5300" y="2743200"/>
                <a:ext cx="8305800" cy="3276600"/>
              </a:xfrm>
            </p:spPr>
            <p:txBody>
              <a:bodyPr/>
              <a:lstStyle/>
              <a:p>
                <a:endParaRPr lang="en-US" altLang="zh-HK" sz="2400" b="0" dirty="0"/>
              </a:p>
              <a:p>
                <a:r>
                  <a:rPr lang="en-US" sz="2400" b="0" dirty="0">
                    <a:solidFill>
                      <a:schemeClr val="tx2"/>
                    </a:solidFill>
                  </a:rPr>
                  <a:t>MD</a:t>
                </a:r>
                <a:r>
                  <a:rPr lang="en-US" sz="2400" b="0" dirty="0"/>
                  <a:t> assumes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temperature T</a:t>
                </a:r>
                <a:r>
                  <a:rPr lang="en-US" sz="2400" b="0" dirty="0"/>
                  <a:t> of the atoms is given by the average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 kinetic energy &lt;KE&gt; </a:t>
                </a:r>
                <a:r>
                  <a:rPr lang="en-US" sz="2400" b="0" dirty="0"/>
                  <a:t>of an ensemble of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N atoms </a:t>
                </a:r>
                <a:r>
                  <a:rPr lang="en-US" sz="2400" b="0" dirty="0"/>
                  <a:t>by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equipartition theorem </a:t>
                </a:r>
                <a:r>
                  <a:rPr lang="en-US" sz="2400" b="0" dirty="0"/>
                  <a:t>of statistical mechanics, 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</m:t>
                      </m:r>
                      <m:r>
                        <a:rPr lang="en-US" sz="2400">
                          <a:latin typeface="Cambria Math"/>
                        </a:rPr>
                        <m:t>=2&lt;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KE</m:t>
                      </m:r>
                      <m:r>
                        <a:rPr lang="en-US" sz="2400">
                          <a:latin typeface="Cambria Math"/>
                        </a:rPr>
                        <m:t>&gt;/3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2400" dirty="0"/>
              </a:p>
              <a:p>
                <a:endParaRPr lang="en-US" altLang="zh-HK" sz="2400" b="0" dirty="0"/>
              </a:p>
              <a:p>
                <a:endParaRPr lang="en-US" altLang="zh-HK" sz="800" b="0" dirty="0" smtClean="0"/>
              </a:p>
              <a:p>
                <a:endParaRPr lang="en-US" altLang="zh-HK" sz="2400" b="0" dirty="0" smtClean="0"/>
              </a:p>
              <a:p>
                <a:endParaRPr lang="en-US" altLang="zh-HK" sz="800" b="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5300" y="2743200"/>
                <a:ext cx="8305800" cy="3276600"/>
              </a:xfrm>
              <a:blipFill rotWithShape="1">
                <a:blip r:embed="rId2"/>
                <a:stretch>
                  <a:fillRect l="-880" r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84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08837"/>
            <a:ext cx="32004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3622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are </a:t>
            </a:r>
            <a:r>
              <a:rPr lang="en-US" sz="2400" dirty="0" smtClean="0">
                <a:solidFill>
                  <a:schemeClr val="tx2"/>
                </a:solidFill>
              </a:rPr>
              <a:t>questions</a:t>
            </a:r>
            <a:r>
              <a:rPr lang="en-US" sz="2400" dirty="0" smtClean="0"/>
              <a:t> </a:t>
            </a:r>
            <a:r>
              <a:rPr lang="en-US" sz="2400" dirty="0"/>
              <a:t>as to the </a:t>
            </a:r>
            <a:r>
              <a:rPr lang="en-US" sz="2400" dirty="0">
                <a:solidFill>
                  <a:schemeClr val="tx2"/>
                </a:solidFill>
              </a:rPr>
              <a:t>validity</a:t>
            </a:r>
            <a:r>
              <a:rPr lang="en-US" sz="2400" dirty="0"/>
              <a:t> of </a:t>
            </a:r>
            <a:r>
              <a:rPr lang="en-US" sz="2400" dirty="0" smtClean="0"/>
              <a:t>MD simulations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/>
              <a:t>A </a:t>
            </a:r>
            <a:r>
              <a:rPr lang="en-US" sz="2400" dirty="0" smtClean="0"/>
              <a:t>fundamental </a:t>
            </a:r>
            <a:r>
              <a:rPr lang="en-US" sz="2400" dirty="0"/>
              <a:t>question is whether </a:t>
            </a:r>
            <a:r>
              <a:rPr lang="en-US" sz="2400" dirty="0">
                <a:solidFill>
                  <a:schemeClr val="tx2"/>
                </a:solidFill>
              </a:rPr>
              <a:t>MD based PBC </a:t>
            </a:r>
            <a:r>
              <a:rPr lang="en-US" sz="2400" dirty="0"/>
              <a:t>and the </a:t>
            </a:r>
            <a:r>
              <a:rPr lang="en-US" sz="2400" dirty="0">
                <a:solidFill>
                  <a:schemeClr val="tx2"/>
                </a:solidFill>
              </a:rPr>
              <a:t>equipartition theorem </a:t>
            </a:r>
            <a:r>
              <a:rPr lang="en-US" sz="2400" dirty="0"/>
              <a:t>can be extended to </a:t>
            </a:r>
            <a:r>
              <a:rPr lang="en-US" sz="2400" dirty="0">
                <a:solidFill>
                  <a:schemeClr val="tx2"/>
                </a:solidFill>
              </a:rPr>
              <a:t>discrete </a:t>
            </a:r>
            <a:r>
              <a:rPr lang="en-US" sz="2400" dirty="0" smtClean="0"/>
              <a:t>molecules where </a:t>
            </a:r>
            <a:r>
              <a:rPr lang="en-US" sz="2400" dirty="0" smtClean="0">
                <a:solidFill>
                  <a:schemeClr val="tx2"/>
                </a:solidFill>
              </a:rPr>
              <a:t>local temperatures </a:t>
            </a:r>
            <a:r>
              <a:rPr lang="en-US" sz="2400" dirty="0" smtClean="0"/>
              <a:t>are </a:t>
            </a:r>
            <a:r>
              <a:rPr lang="en-US" sz="2400" dirty="0" smtClean="0">
                <a:solidFill>
                  <a:schemeClr val="tx2"/>
                </a:solidFill>
              </a:rPr>
              <a:t>forbidden</a:t>
            </a:r>
            <a:r>
              <a:rPr lang="en-US" sz="2400" dirty="0" smtClean="0"/>
              <a:t> by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/>
                </a:solidFill>
              </a:rPr>
              <a:t>Planck law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/>
                </a:solidFill>
              </a:rPr>
              <a:t>QM</a:t>
            </a:r>
            <a:r>
              <a:rPr lang="en-US" sz="2400" dirty="0"/>
              <a:t> that requires atoms have </a:t>
            </a:r>
            <a:r>
              <a:rPr lang="en-US" sz="2400" dirty="0" smtClean="0">
                <a:solidFill>
                  <a:schemeClr val="tx2"/>
                </a:solidFill>
              </a:rPr>
              <a:t>vanishing </a:t>
            </a:r>
            <a:r>
              <a:rPr lang="en-US" sz="2400" dirty="0">
                <a:solidFill>
                  <a:schemeClr val="tx2"/>
                </a:solidFill>
              </a:rPr>
              <a:t>heat </a:t>
            </a:r>
            <a:r>
              <a:rPr lang="en-US" sz="2400" dirty="0" smtClean="0">
                <a:solidFill>
                  <a:schemeClr val="tx2"/>
                </a:solidFill>
              </a:rPr>
              <a:t>capacity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 = </a:t>
            </a:r>
            <a:r>
              <a:rPr lang="en-US" sz="2400" dirty="0"/>
              <a:t>quantum </a:t>
            </a:r>
            <a:r>
              <a:rPr lang="en-US" sz="2400" dirty="0" smtClean="0"/>
              <a:t>mechanics</a:t>
            </a:r>
            <a:endParaRPr lang="en-US" sz="800" dirty="0"/>
          </a:p>
          <a:p>
            <a:pPr algn="ctr"/>
            <a:endParaRPr lang="en-US" sz="24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43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152400" y="762794"/>
            <a:ext cx="89916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Planck law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613649"/>
              </p:ext>
            </p:extLst>
          </p:nvPr>
        </p:nvGraphicFramePr>
        <p:xfrm>
          <a:off x="482600" y="1449149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6</a:t>
            </a: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Molecules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2209800" y="4800649"/>
            <a:ext cx="122238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4343400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Classical physics 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r>
              <a:rPr lang="en-US" sz="2000" dirty="0" smtClean="0"/>
              <a:t>(kT &lt; 0) 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9500" y="6477000"/>
            <a:ext cx="34290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6450" y="561097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nder  EM confinement  at 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 &lt; 0.1 microns,  QM requires       atoms in molecules  to have vanishing  heat capacity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772400" cy="114300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3581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2133600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fact </a:t>
            </a:r>
            <a:r>
              <a:rPr lang="en-US" sz="2400" dirty="0">
                <a:solidFill>
                  <a:schemeClr val="tx2"/>
                </a:solidFill>
              </a:rPr>
              <a:t>discrete molecules </a:t>
            </a:r>
            <a:r>
              <a:rPr lang="en-US" sz="2400" dirty="0"/>
              <a:t>are precluded by </a:t>
            </a:r>
            <a:r>
              <a:rPr lang="en-US" sz="2400" dirty="0">
                <a:solidFill>
                  <a:schemeClr val="tx2"/>
                </a:solidFill>
              </a:rPr>
              <a:t>QM</a:t>
            </a:r>
            <a:r>
              <a:rPr lang="en-US" sz="2400" dirty="0"/>
              <a:t> from </a:t>
            </a:r>
            <a:r>
              <a:rPr lang="en-US" sz="2400" dirty="0" smtClean="0"/>
              <a:t>fluctuating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tx2"/>
                </a:solidFill>
              </a:rPr>
              <a:t>temperature</a:t>
            </a:r>
            <a:r>
              <a:rPr lang="en-US" sz="2400" dirty="0"/>
              <a:t> </a:t>
            </a:r>
            <a:r>
              <a:rPr lang="en-US" sz="2400" dirty="0" smtClean="0"/>
              <a:t>contrary to the          </a:t>
            </a:r>
            <a:r>
              <a:rPr lang="en-US" sz="2400" dirty="0" smtClean="0">
                <a:solidFill>
                  <a:schemeClr val="tx2"/>
                </a:solidFill>
              </a:rPr>
              <a:t>equipartition theorem</a:t>
            </a:r>
            <a:r>
              <a:rPr lang="en-US" sz="2400" dirty="0" smtClean="0"/>
              <a:t>, so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How </a:t>
            </a:r>
            <a:r>
              <a:rPr lang="en-US" sz="2400" dirty="0"/>
              <a:t>do </a:t>
            </a:r>
            <a:r>
              <a:rPr lang="en-US" sz="2400" dirty="0" smtClean="0"/>
              <a:t>molecules vibrate?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is no question </a:t>
            </a:r>
            <a:r>
              <a:rPr lang="en-US" sz="2400" dirty="0">
                <a:solidFill>
                  <a:schemeClr val="tx2"/>
                </a:solidFill>
              </a:rPr>
              <a:t>temperature</a:t>
            </a:r>
            <a:r>
              <a:rPr lang="en-US" sz="2400" dirty="0"/>
              <a:t> is somehow connected to </a:t>
            </a:r>
            <a:r>
              <a:rPr lang="en-US" sz="2400" dirty="0">
                <a:solidFill>
                  <a:schemeClr val="tx2"/>
                </a:solidFill>
              </a:rPr>
              <a:t>molecular vibration</a:t>
            </a:r>
            <a:r>
              <a:rPr lang="en-US" sz="2400" dirty="0"/>
              <a:t>, but a </a:t>
            </a:r>
            <a:r>
              <a:rPr lang="en-US" sz="2400" dirty="0">
                <a:solidFill>
                  <a:schemeClr val="tx2"/>
                </a:solidFill>
              </a:rPr>
              <a:t>physical mechanism </a:t>
            </a:r>
            <a:r>
              <a:rPr lang="en-US" sz="2400" dirty="0"/>
              <a:t>is required which </a:t>
            </a:r>
            <a:r>
              <a:rPr lang="en-US" sz="2400" dirty="0">
                <a:solidFill>
                  <a:schemeClr val="tx2"/>
                </a:solidFill>
              </a:rPr>
              <a:t>cannot be </a:t>
            </a:r>
            <a:r>
              <a:rPr lang="en-US" sz="2400" dirty="0"/>
              <a:t>the </a:t>
            </a:r>
            <a:r>
              <a:rPr lang="en-US" sz="2400" dirty="0" smtClean="0"/>
              <a:t>traditional 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soteric </a:t>
            </a:r>
            <a:r>
              <a:rPr lang="en-US" sz="2400" dirty="0" smtClean="0">
                <a:solidFill>
                  <a:schemeClr val="tx2"/>
                </a:solidFill>
              </a:rPr>
              <a:t>equipartition </a:t>
            </a:r>
            <a:r>
              <a:rPr lang="en-US" sz="2400" dirty="0">
                <a:solidFill>
                  <a:schemeClr val="tx2"/>
                </a:solidFill>
              </a:rPr>
              <a:t>theorem</a:t>
            </a:r>
            <a:r>
              <a:rPr lang="en-US" sz="2400" dirty="0"/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477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650" y="1729085"/>
            <a:ext cx="8610600" cy="3348335"/>
          </a:xfrm>
        </p:spPr>
        <p:txBody>
          <a:bodyPr/>
          <a:lstStyle/>
          <a:p>
            <a:pPr marL="0" indent="0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Recently,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was shown [1] to provide                   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photochemical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reactions.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resonant inelastic X-ray scattering spectroscopy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may impulsively alter atom positions selectively by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tuned to 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while another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tuning excites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positioned without temperature !!!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115520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[1] R. C. Couto, et al., “Selective gating to vibrational modes through </a:t>
            </a:r>
            <a:r>
              <a:rPr lang="en-US" dirty="0" smtClean="0">
                <a:solidFill>
                  <a:schemeClr val="tx2"/>
                </a:solidFill>
              </a:rPr>
              <a:t>      resonant X-ray  </a:t>
            </a:r>
            <a:r>
              <a:rPr lang="en-US" dirty="0">
                <a:solidFill>
                  <a:schemeClr val="tx2"/>
                </a:solidFill>
              </a:rPr>
              <a:t>scattering,” Nature Communications, 8, </a:t>
            </a:r>
            <a:r>
              <a:rPr lang="en-US" dirty="0" smtClean="0">
                <a:solidFill>
                  <a:schemeClr val="tx2"/>
                </a:solidFill>
              </a:rPr>
              <a:t>14165, 2017.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62103"/>
            <a:ext cx="7772400" cy="1143000"/>
          </a:xfrm>
        </p:spPr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33528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Visit to Japan, October 27-31,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" y="1305103"/>
                <a:ext cx="80772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Since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QM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by the Planck law </a:t>
                </a:r>
                <a:r>
                  <a:rPr lang="en-US" sz="2400" dirty="0">
                    <a:solidFill>
                      <a:schemeClr val="tx2"/>
                    </a:solidFill>
                  </a:rPr>
                  <a:t>forbids</a:t>
                </a:r>
                <a:r>
                  <a:rPr lang="en-US" sz="2400" dirty="0"/>
                  <a:t> the </a:t>
                </a:r>
                <a:r>
                  <a:rPr lang="en-US" sz="2400" dirty="0" smtClean="0"/>
                  <a:t>conservation of </a:t>
                </a:r>
                <a:r>
                  <a:rPr lang="en-US" sz="2400" dirty="0">
                    <a:solidFill>
                      <a:schemeClr val="tx2"/>
                    </a:solidFill>
                  </a:rPr>
                  <a:t>heat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</a:t>
                </a:r>
                <a:r>
                  <a:rPr lang="en-US" sz="2400" dirty="0" smtClean="0"/>
                  <a:t> in a molecule by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temperature fluctuations</a:t>
                </a:r>
                <a:r>
                  <a:rPr lang="en-US" sz="2400" dirty="0" smtClean="0"/>
                  <a:t>, the </a:t>
                </a:r>
                <a:r>
                  <a:rPr lang="en-US" sz="2400" dirty="0"/>
                  <a:t>molecule </a:t>
                </a:r>
                <a:r>
                  <a:rPr lang="en-US" sz="2400" dirty="0" smtClean="0"/>
                  <a:t>is proposed to directly convert </a:t>
                </a:r>
                <a:r>
                  <a:rPr lang="en-US" sz="2400" dirty="0">
                    <a:solidFill>
                      <a:schemeClr val="tx2"/>
                    </a:solidFill>
                  </a:rPr>
                  <a:t>heat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 </a:t>
                </a:r>
                <a:r>
                  <a:rPr lang="en-US" sz="2400" dirty="0" smtClean="0"/>
                  <a:t>into          </a:t>
                </a:r>
                <a:r>
                  <a:rPr lang="en-US" sz="2400" dirty="0">
                    <a:solidFill>
                      <a:schemeClr val="tx2"/>
                    </a:solidFill>
                  </a:rPr>
                  <a:t>n quanta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energy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E </a:t>
                </a:r>
                <a:r>
                  <a:rPr lang="en-US" sz="2400" dirty="0">
                    <a:solidFill>
                      <a:schemeClr val="tx2"/>
                    </a:solidFill>
                  </a:rPr>
                  <a:t>= h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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in the ground state,    </a:t>
                </a:r>
                <a:endParaRPr lang="en-US" sz="2400" dirty="0" smtClean="0"/>
              </a:p>
              <a:p>
                <a:pPr algn="ctr"/>
                <a:endParaRPr lang="en-US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Q</m:t>
                      </m:r>
                      <m:r>
                        <a:rPr lang="en-US" sz="2400">
                          <a:latin typeface="Cambria Math"/>
                          <a:sym typeface="Symbol"/>
                        </a:rPr>
                        <m:t>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</m:t>
                      </m:r>
                      <m:r>
                        <a:rPr lang="en-US" sz="2400">
                          <a:latin typeface="Cambria Math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n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h</m:t>
                      </m:r>
                      <m:r>
                        <a:rPr lang="en-US" sz="2400">
                          <a:latin typeface="Cambria Math"/>
                          <a:sym typeface="Symbol"/>
                        </a:rPr>
                        <m:t></m:t>
                      </m:r>
                      <m:r>
                        <a:rPr lang="en-US" sz="240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 smtClean="0"/>
                  <a:t>where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</a:t>
                </a:r>
                <a:r>
                  <a:rPr lang="en-US" sz="2400" dirty="0">
                    <a:solidFill>
                      <a:schemeClr val="tx2"/>
                    </a:solidFill>
                  </a:rPr>
                  <a:t>t is the time</a:t>
                </a:r>
                <a:r>
                  <a:rPr lang="en-US" sz="2400" dirty="0"/>
                  <a:t> of heat Q absorption, but must be sufficiently </a:t>
                </a:r>
                <a:r>
                  <a:rPr lang="en-US" sz="2400" dirty="0">
                    <a:solidFill>
                      <a:schemeClr val="tx2"/>
                    </a:solidFill>
                  </a:rPr>
                  <a:t>spontaneous</a:t>
                </a:r>
                <a:r>
                  <a:rPr lang="en-US" sz="2400" dirty="0"/>
                  <a:t>. Following RIXS, say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</a:t>
                </a:r>
                <a:r>
                  <a:rPr lang="en-US" sz="2400" dirty="0">
                    <a:solidFill>
                      <a:schemeClr val="tx2"/>
                    </a:solidFill>
                  </a:rPr>
                  <a:t>t &lt; 100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fs</a:t>
                </a:r>
                <a:r>
                  <a:rPr lang="en-US" sz="2400" dirty="0" smtClean="0"/>
                  <a:t>.</a:t>
                </a:r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 smtClean="0"/>
                  <a:t>Over </a:t>
                </a:r>
                <a:r>
                  <a:rPr lang="en-US" sz="2400" dirty="0"/>
                  <a:t>time </a:t>
                </a:r>
                <a:r>
                  <a:rPr lang="en-US" sz="2400" dirty="0">
                    <a:sym typeface="Symbol"/>
                  </a:rPr>
                  <a:t></a:t>
                </a:r>
                <a:r>
                  <a:rPr lang="en-US" sz="2400" dirty="0"/>
                  <a:t>t, </a:t>
                </a:r>
                <a:r>
                  <a:rPr lang="en-US" sz="2400" dirty="0">
                    <a:solidFill>
                      <a:schemeClr val="tx2"/>
                    </a:solidFill>
                  </a:rPr>
                  <a:t>the heat flow Q </a:t>
                </a:r>
                <a:r>
                  <a:rPr lang="en-US" sz="2400" dirty="0"/>
                  <a:t>under 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EM confinement of the vibrational ground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state</a:t>
                </a:r>
                <a:r>
                  <a:rPr lang="en-US" sz="2400" dirty="0" smtClean="0"/>
                  <a:t>, n identical photons h</a:t>
                </a:r>
                <a:r>
                  <a:rPr lang="en-US" sz="2400" dirty="0" smtClean="0">
                    <a:sym typeface="Symbol"/>
                  </a:rPr>
                  <a:t></a:t>
                </a:r>
                <a:r>
                  <a:rPr lang="en-US" sz="2400" dirty="0" smtClean="0"/>
                  <a:t> are created which interact impulsively with other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atoms, </a:t>
                </a:r>
                <a:r>
                  <a:rPr lang="en-US" sz="2400" dirty="0" smtClean="0"/>
                  <a:t>but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do not </a:t>
                </a:r>
                <a:r>
                  <a:rPr lang="en-US" sz="2400" dirty="0" smtClean="0"/>
                  <a:t>alter their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temperature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05103"/>
                <a:ext cx="80772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132" t="-883" r="-5585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99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12186</TotalTime>
  <Words>962</Words>
  <Application>Microsoft Office PowerPoint</Application>
  <PresentationFormat>On-screen Show (4:3)</PresentationFormat>
  <Paragraphs>170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MD by Quantum Mechanics</vt:lpstr>
      <vt:lpstr>Introduction</vt:lpstr>
      <vt:lpstr>Classical Physics</vt:lpstr>
      <vt:lpstr>Equipartition Theorem</vt:lpstr>
      <vt:lpstr>Validity</vt:lpstr>
      <vt:lpstr>PowerPoint Presentation</vt:lpstr>
      <vt:lpstr>Problem</vt:lpstr>
      <vt:lpstr>Background</vt:lpstr>
      <vt:lpstr>Proposal</vt:lpstr>
      <vt:lpstr>MD Solution</vt:lpstr>
      <vt:lpstr>Model</vt:lpstr>
      <vt:lpstr>Heat Flow</vt:lpstr>
      <vt:lpstr>Impulse Forces</vt:lpstr>
      <vt:lpstr>Results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878</cp:revision>
  <dcterms:created xsi:type="dcterms:W3CDTF">2011-07-17T19:05:40Z</dcterms:created>
  <dcterms:modified xsi:type="dcterms:W3CDTF">2017-09-17T21:42:43Z</dcterms:modified>
</cp:coreProperties>
</file>