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27" r:id="rId2"/>
    <p:sldId id="328" r:id="rId3"/>
    <p:sldId id="329" r:id="rId4"/>
    <p:sldId id="330" r:id="rId5"/>
    <p:sldId id="332" r:id="rId6"/>
    <p:sldId id="349" r:id="rId7"/>
    <p:sldId id="334" r:id="rId8"/>
    <p:sldId id="335" r:id="rId9"/>
    <p:sldId id="336" r:id="rId10"/>
    <p:sldId id="337" r:id="rId11"/>
    <p:sldId id="338" r:id="rId12"/>
    <p:sldId id="351" r:id="rId13"/>
    <p:sldId id="339" r:id="rId14"/>
    <p:sldId id="354" r:id="rId15"/>
    <p:sldId id="352" r:id="rId16"/>
    <p:sldId id="340" r:id="rId17"/>
    <p:sldId id="353" r:id="rId18"/>
    <p:sldId id="355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602" autoAdjust="0"/>
    <p:restoredTop sz="94684" autoAdjust="0"/>
  </p:normalViewPr>
  <p:slideViewPr>
    <p:cSldViewPr>
      <p:cViewPr>
        <p:scale>
          <a:sx n="50" d="100"/>
          <a:sy n="50" d="100"/>
        </p:scale>
        <p:origin x="-14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68928"/>
        <c:axId val="22271104"/>
      </c:scatterChart>
      <c:valAx>
        <c:axId val="22268928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              Thermal Wavelength 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180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5677280396768587"/>
              <c:y val="0.79926661241077579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71104"/>
        <c:crossesAt val="1.0000000000000001E-5"/>
        <c:crossBetween val="midCat"/>
        <c:majorUnit val="10"/>
        <c:minorUnit val="10"/>
      </c:valAx>
      <c:valAx>
        <c:axId val="22271104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8.7400552203701812E-2"/>
              <c:y val="7.3474364091585323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68928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003171478565178"/>
          <c:y val="0.168880626032857"/>
          <c:w val="0.63900106421943881"/>
          <c:h val="0.66965660542432193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stretchoutD5ETA001!$A$1:$A$200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stretchoutD5ETA001!$H$1:$H$200</c:f>
              <c:numCache>
                <c:formatCode>0.00E+00</c:formatCode>
                <c:ptCount val="200"/>
                <c:pt idx="0">
                  <c:v>8.7887999999999993E-9</c:v>
                </c:pt>
                <c:pt idx="1">
                  <c:v>8.7891999999999994E-9</c:v>
                </c:pt>
                <c:pt idx="2">
                  <c:v>8.7895999999999995E-9</c:v>
                </c:pt>
                <c:pt idx="3">
                  <c:v>8.7899999999999996E-9</c:v>
                </c:pt>
                <c:pt idx="4">
                  <c:v>8.7903999999999998E-9</c:v>
                </c:pt>
                <c:pt idx="5">
                  <c:v>8.7907999999999999E-9</c:v>
                </c:pt>
                <c:pt idx="6">
                  <c:v>8.7912E-9</c:v>
                </c:pt>
                <c:pt idx="7">
                  <c:v>8.7916000000000001E-9</c:v>
                </c:pt>
                <c:pt idx="8">
                  <c:v>8.7920000000000002E-9</c:v>
                </c:pt>
                <c:pt idx="9">
                  <c:v>8.7924000000000004E-9</c:v>
                </c:pt>
                <c:pt idx="10">
                  <c:v>8.7928000000000005E-9</c:v>
                </c:pt>
                <c:pt idx="11">
                  <c:v>8.7931000000000002E-9</c:v>
                </c:pt>
                <c:pt idx="12">
                  <c:v>8.7935000000000003E-9</c:v>
                </c:pt>
                <c:pt idx="13">
                  <c:v>8.7938E-9</c:v>
                </c:pt>
                <c:pt idx="14">
                  <c:v>8.7942000000000001E-9</c:v>
                </c:pt>
                <c:pt idx="15">
                  <c:v>8.7944999999999998E-9</c:v>
                </c:pt>
                <c:pt idx="16">
                  <c:v>8.7948999999999999E-9</c:v>
                </c:pt>
                <c:pt idx="17">
                  <c:v>8.7951999999999996E-9</c:v>
                </c:pt>
                <c:pt idx="18">
                  <c:v>8.7954999999999993E-9</c:v>
                </c:pt>
                <c:pt idx="19">
                  <c:v>8.7958000000000006E-9</c:v>
                </c:pt>
                <c:pt idx="20">
                  <c:v>8.7961000000000003E-9</c:v>
                </c:pt>
                <c:pt idx="21">
                  <c:v>8.7963999999999999E-9</c:v>
                </c:pt>
                <c:pt idx="22">
                  <c:v>8.7966999999999996E-9</c:v>
                </c:pt>
                <c:pt idx="23">
                  <c:v>8.7969999999999993E-9</c:v>
                </c:pt>
                <c:pt idx="24">
                  <c:v>8.7973000000000006E-9</c:v>
                </c:pt>
                <c:pt idx="25">
                  <c:v>8.7976000000000003E-9</c:v>
                </c:pt>
                <c:pt idx="26">
                  <c:v>8.7977999999999995E-9</c:v>
                </c:pt>
                <c:pt idx="27">
                  <c:v>8.7980999999999992E-9</c:v>
                </c:pt>
                <c:pt idx="28">
                  <c:v>8.7984000000000006E-9</c:v>
                </c:pt>
                <c:pt idx="29">
                  <c:v>8.7985999999999998E-9</c:v>
                </c:pt>
                <c:pt idx="30">
                  <c:v>8.7988999999999995E-9</c:v>
                </c:pt>
                <c:pt idx="31">
                  <c:v>8.7992000000000008E-9</c:v>
                </c:pt>
                <c:pt idx="32">
                  <c:v>8.7994E-9</c:v>
                </c:pt>
                <c:pt idx="33">
                  <c:v>8.7996999999999997E-9</c:v>
                </c:pt>
                <c:pt idx="34">
                  <c:v>8.7999999999999994E-9</c:v>
                </c:pt>
                <c:pt idx="35">
                  <c:v>8.8002000000000003E-9</c:v>
                </c:pt>
                <c:pt idx="36">
                  <c:v>8.8005E-9</c:v>
                </c:pt>
                <c:pt idx="37">
                  <c:v>8.8007999999999996E-9</c:v>
                </c:pt>
                <c:pt idx="38">
                  <c:v>8.8010000000000005E-9</c:v>
                </c:pt>
                <c:pt idx="39">
                  <c:v>8.8013000000000002E-9</c:v>
                </c:pt>
                <c:pt idx="40">
                  <c:v>8.8015999999999999E-9</c:v>
                </c:pt>
                <c:pt idx="41">
                  <c:v>8.8018000000000008E-9</c:v>
                </c:pt>
                <c:pt idx="42">
                  <c:v>8.8021000000000004E-9</c:v>
                </c:pt>
                <c:pt idx="43">
                  <c:v>8.8024000000000001E-9</c:v>
                </c:pt>
                <c:pt idx="44">
                  <c:v>8.8025999999999994E-9</c:v>
                </c:pt>
                <c:pt idx="45">
                  <c:v>8.8029999999999995E-9</c:v>
                </c:pt>
                <c:pt idx="46">
                  <c:v>8.8033000000000008E-9</c:v>
                </c:pt>
                <c:pt idx="47">
                  <c:v>8.8036000000000005E-9</c:v>
                </c:pt>
                <c:pt idx="48">
                  <c:v>8.8040000000000006E-9</c:v>
                </c:pt>
                <c:pt idx="49">
                  <c:v>8.8041999999999999E-9</c:v>
                </c:pt>
                <c:pt idx="50">
                  <c:v>8.8044000000000007E-9</c:v>
                </c:pt>
                <c:pt idx="51">
                  <c:v>8.8044999999999995E-9</c:v>
                </c:pt>
                <c:pt idx="52">
                  <c:v>8.8044000000000007E-9</c:v>
                </c:pt>
                <c:pt idx="53">
                  <c:v>8.8043000000000003E-9</c:v>
                </c:pt>
                <c:pt idx="54">
                  <c:v>8.8040999999999994E-9</c:v>
                </c:pt>
                <c:pt idx="55">
                  <c:v>8.8037999999999997E-9</c:v>
                </c:pt>
                <c:pt idx="56">
                  <c:v>8.8035000000000001E-9</c:v>
                </c:pt>
                <c:pt idx="57">
                  <c:v>8.8032000000000004E-9</c:v>
                </c:pt>
                <c:pt idx="58">
                  <c:v>8.8029000000000007E-9</c:v>
                </c:pt>
                <c:pt idx="59">
                  <c:v>8.8025000000000006E-9</c:v>
                </c:pt>
                <c:pt idx="60">
                  <c:v>8.8021000000000004E-9</c:v>
                </c:pt>
                <c:pt idx="61">
                  <c:v>8.8017000000000003E-9</c:v>
                </c:pt>
                <c:pt idx="62">
                  <c:v>8.8011999999999998E-9</c:v>
                </c:pt>
                <c:pt idx="63">
                  <c:v>8.8006999999999992E-9</c:v>
                </c:pt>
                <c:pt idx="64">
                  <c:v>8.8002000000000003E-9</c:v>
                </c:pt>
                <c:pt idx="65">
                  <c:v>8.7995999999999993E-9</c:v>
                </c:pt>
                <c:pt idx="66">
                  <c:v>8.7989999999999999E-9</c:v>
                </c:pt>
                <c:pt idx="67">
                  <c:v>8.7984000000000006E-9</c:v>
                </c:pt>
                <c:pt idx="68">
                  <c:v>8.7977999999999995E-9</c:v>
                </c:pt>
                <c:pt idx="69">
                  <c:v>8.7970999999999997E-9</c:v>
                </c:pt>
                <c:pt idx="70">
                  <c:v>8.7963999999999999E-9</c:v>
                </c:pt>
                <c:pt idx="71">
                  <c:v>8.7957000000000001E-9</c:v>
                </c:pt>
                <c:pt idx="72">
                  <c:v>8.7950000000000003E-9</c:v>
                </c:pt>
                <c:pt idx="73">
                  <c:v>8.7943999999999993E-9</c:v>
                </c:pt>
                <c:pt idx="74">
                  <c:v>8.7939999999999992E-9</c:v>
                </c:pt>
                <c:pt idx="75">
                  <c:v>8.7940999999999996E-9</c:v>
                </c:pt>
                <c:pt idx="76">
                  <c:v>8.7943000000000005E-9</c:v>
                </c:pt>
                <c:pt idx="77">
                  <c:v>8.7947000000000007E-9</c:v>
                </c:pt>
                <c:pt idx="78">
                  <c:v>8.7951000000000008E-9</c:v>
                </c:pt>
                <c:pt idx="79">
                  <c:v>8.7955999999999997E-9</c:v>
                </c:pt>
                <c:pt idx="80">
                  <c:v>8.7961000000000003E-9</c:v>
                </c:pt>
                <c:pt idx="81">
                  <c:v>8.7965999999999992E-9</c:v>
                </c:pt>
                <c:pt idx="82">
                  <c:v>8.7972000000000002E-9</c:v>
                </c:pt>
                <c:pt idx="83">
                  <c:v>8.7977999999999995E-9</c:v>
                </c:pt>
                <c:pt idx="84">
                  <c:v>8.7984000000000006E-9</c:v>
                </c:pt>
                <c:pt idx="85">
                  <c:v>8.7992000000000008E-9</c:v>
                </c:pt>
                <c:pt idx="86">
                  <c:v>8.7999000000000006E-9</c:v>
                </c:pt>
                <c:pt idx="87">
                  <c:v>8.8003999999999995E-9</c:v>
                </c:pt>
                <c:pt idx="88">
                  <c:v>8.8005E-9</c:v>
                </c:pt>
                <c:pt idx="89">
                  <c:v>8.8003000000000007E-9</c:v>
                </c:pt>
                <c:pt idx="90">
                  <c:v>8.7999999999999994E-9</c:v>
                </c:pt>
                <c:pt idx="91">
                  <c:v>8.7995000000000005E-9</c:v>
                </c:pt>
                <c:pt idx="92">
                  <c:v>8.7991000000000004E-9</c:v>
                </c:pt>
                <c:pt idx="93">
                  <c:v>8.7985999999999998E-9</c:v>
                </c:pt>
                <c:pt idx="94">
                  <c:v>8.7981999999999997E-9</c:v>
                </c:pt>
                <c:pt idx="95">
                  <c:v>8.7977999999999995E-9</c:v>
                </c:pt>
                <c:pt idx="96">
                  <c:v>8.7974999999999999E-9</c:v>
                </c:pt>
                <c:pt idx="97">
                  <c:v>8.7972000000000002E-9</c:v>
                </c:pt>
                <c:pt idx="98">
                  <c:v>8.7969999999999993E-9</c:v>
                </c:pt>
                <c:pt idx="99">
                  <c:v>8.8469999999999997E-9</c:v>
                </c:pt>
                <c:pt idx="100">
                  <c:v>8.8469999999999997E-9</c:v>
                </c:pt>
                <c:pt idx="101">
                  <c:v>8.8469999999999997E-9</c:v>
                </c:pt>
                <c:pt idx="102">
                  <c:v>8.8469999999999997E-9</c:v>
                </c:pt>
                <c:pt idx="103">
                  <c:v>8.8469999999999997E-9</c:v>
                </c:pt>
                <c:pt idx="104">
                  <c:v>8.8469999999999997E-9</c:v>
                </c:pt>
                <c:pt idx="105">
                  <c:v>8.8469999999999997E-9</c:v>
                </c:pt>
                <c:pt idx="106">
                  <c:v>8.8469999999999997E-9</c:v>
                </c:pt>
                <c:pt idx="107">
                  <c:v>8.8469999999999997E-9</c:v>
                </c:pt>
                <c:pt idx="108">
                  <c:v>8.8469999999999997E-9</c:v>
                </c:pt>
                <c:pt idx="109">
                  <c:v>8.8469999999999997E-9</c:v>
                </c:pt>
                <c:pt idx="110">
                  <c:v>8.8469999999999997E-9</c:v>
                </c:pt>
                <c:pt idx="111">
                  <c:v>8.8469999999999997E-9</c:v>
                </c:pt>
                <c:pt idx="112">
                  <c:v>8.8469999999999997E-9</c:v>
                </c:pt>
                <c:pt idx="113">
                  <c:v>8.8469999999999997E-9</c:v>
                </c:pt>
                <c:pt idx="114">
                  <c:v>8.8469999999999997E-9</c:v>
                </c:pt>
                <c:pt idx="115">
                  <c:v>8.8469999999999997E-9</c:v>
                </c:pt>
                <c:pt idx="116">
                  <c:v>8.8469999999999997E-9</c:v>
                </c:pt>
                <c:pt idx="117">
                  <c:v>8.8469999999999997E-9</c:v>
                </c:pt>
                <c:pt idx="118">
                  <c:v>8.8469999999999997E-9</c:v>
                </c:pt>
                <c:pt idx="119">
                  <c:v>8.8469999999999997E-9</c:v>
                </c:pt>
                <c:pt idx="120">
                  <c:v>8.8469999999999997E-9</c:v>
                </c:pt>
                <c:pt idx="121">
                  <c:v>8.8469999999999997E-9</c:v>
                </c:pt>
                <c:pt idx="122">
                  <c:v>8.8469999999999997E-9</c:v>
                </c:pt>
                <c:pt idx="123">
                  <c:v>8.8469999999999997E-9</c:v>
                </c:pt>
                <c:pt idx="124">
                  <c:v>8.8469999999999997E-9</c:v>
                </c:pt>
                <c:pt idx="125">
                  <c:v>8.8469999999999997E-9</c:v>
                </c:pt>
                <c:pt idx="126">
                  <c:v>8.8469999999999997E-9</c:v>
                </c:pt>
                <c:pt idx="127">
                  <c:v>8.8469999999999997E-9</c:v>
                </c:pt>
                <c:pt idx="128">
                  <c:v>8.8469999999999997E-9</c:v>
                </c:pt>
                <c:pt idx="129">
                  <c:v>8.8469999999999997E-9</c:v>
                </c:pt>
                <c:pt idx="130">
                  <c:v>8.8469999999999997E-9</c:v>
                </c:pt>
                <c:pt idx="131">
                  <c:v>8.8469999999999997E-9</c:v>
                </c:pt>
                <c:pt idx="132">
                  <c:v>8.8469999999999997E-9</c:v>
                </c:pt>
                <c:pt idx="133">
                  <c:v>8.8469999999999997E-9</c:v>
                </c:pt>
                <c:pt idx="134">
                  <c:v>8.8469999999999997E-9</c:v>
                </c:pt>
                <c:pt idx="135">
                  <c:v>8.8469999999999997E-9</c:v>
                </c:pt>
                <c:pt idx="136">
                  <c:v>8.8469999999999997E-9</c:v>
                </c:pt>
                <c:pt idx="137">
                  <c:v>8.8469999999999997E-9</c:v>
                </c:pt>
                <c:pt idx="138">
                  <c:v>8.8469999999999997E-9</c:v>
                </c:pt>
                <c:pt idx="139">
                  <c:v>8.8469999999999997E-9</c:v>
                </c:pt>
                <c:pt idx="140">
                  <c:v>8.8469999999999997E-9</c:v>
                </c:pt>
                <c:pt idx="141">
                  <c:v>8.8469999999999997E-9</c:v>
                </c:pt>
                <c:pt idx="142">
                  <c:v>8.8469999999999997E-9</c:v>
                </c:pt>
                <c:pt idx="143">
                  <c:v>8.8469999999999997E-9</c:v>
                </c:pt>
                <c:pt idx="144">
                  <c:v>8.8469999999999997E-9</c:v>
                </c:pt>
                <c:pt idx="145">
                  <c:v>8.8469999999999997E-9</c:v>
                </c:pt>
                <c:pt idx="146">
                  <c:v>8.8469999999999997E-9</c:v>
                </c:pt>
                <c:pt idx="147">
                  <c:v>8.8469999999999997E-9</c:v>
                </c:pt>
                <c:pt idx="148">
                  <c:v>8.8469999999999997E-9</c:v>
                </c:pt>
                <c:pt idx="149">
                  <c:v>8.8469999999999997E-9</c:v>
                </c:pt>
                <c:pt idx="150">
                  <c:v>8.8469999999999997E-9</c:v>
                </c:pt>
                <c:pt idx="151">
                  <c:v>8.8469999999999997E-9</c:v>
                </c:pt>
                <c:pt idx="152">
                  <c:v>8.8469999999999997E-9</c:v>
                </c:pt>
                <c:pt idx="153">
                  <c:v>8.8469999999999997E-9</c:v>
                </c:pt>
                <c:pt idx="154">
                  <c:v>8.8469999999999997E-9</c:v>
                </c:pt>
                <c:pt idx="155">
                  <c:v>8.8469999999999997E-9</c:v>
                </c:pt>
                <c:pt idx="156">
                  <c:v>8.8469999999999997E-9</c:v>
                </c:pt>
                <c:pt idx="157">
                  <c:v>8.8469999999999997E-9</c:v>
                </c:pt>
                <c:pt idx="158">
                  <c:v>8.8469999999999997E-9</c:v>
                </c:pt>
                <c:pt idx="159">
                  <c:v>8.8469999999999997E-9</c:v>
                </c:pt>
                <c:pt idx="160">
                  <c:v>8.8469999999999997E-9</c:v>
                </c:pt>
                <c:pt idx="161">
                  <c:v>8.8469999999999997E-9</c:v>
                </c:pt>
                <c:pt idx="162">
                  <c:v>8.8469999999999997E-9</c:v>
                </c:pt>
                <c:pt idx="163">
                  <c:v>8.8469999999999997E-9</c:v>
                </c:pt>
                <c:pt idx="164">
                  <c:v>8.8469999999999997E-9</c:v>
                </c:pt>
                <c:pt idx="165">
                  <c:v>8.8469999999999997E-9</c:v>
                </c:pt>
                <c:pt idx="166">
                  <c:v>8.8469999999999997E-9</c:v>
                </c:pt>
                <c:pt idx="167">
                  <c:v>8.8469999999999997E-9</c:v>
                </c:pt>
                <c:pt idx="168">
                  <c:v>8.8469999999999997E-9</c:v>
                </c:pt>
                <c:pt idx="169">
                  <c:v>8.8469999999999997E-9</c:v>
                </c:pt>
                <c:pt idx="170">
                  <c:v>8.8469999999999997E-9</c:v>
                </c:pt>
                <c:pt idx="171">
                  <c:v>8.8469999999999997E-9</c:v>
                </c:pt>
                <c:pt idx="172">
                  <c:v>8.8469999999999997E-9</c:v>
                </c:pt>
                <c:pt idx="173">
                  <c:v>8.8469999999999997E-9</c:v>
                </c:pt>
                <c:pt idx="174">
                  <c:v>8.8469999999999997E-9</c:v>
                </c:pt>
                <c:pt idx="175">
                  <c:v>8.8469999999999997E-9</c:v>
                </c:pt>
                <c:pt idx="176">
                  <c:v>8.8469999999999997E-9</c:v>
                </c:pt>
                <c:pt idx="177">
                  <c:v>8.8469999999999997E-9</c:v>
                </c:pt>
                <c:pt idx="178">
                  <c:v>8.8469999999999997E-9</c:v>
                </c:pt>
                <c:pt idx="179">
                  <c:v>8.8469999999999997E-9</c:v>
                </c:pt>
                <c:pt idx="180">
                  <c:v>8.8469999999999997E-9</c:v>
                </c:pt>
                <c:pt idx="181">
                  <c:v>8.8469999999999997E-9</c:v>
                </c:pt>
                <c:pt idx="182">
                  <c:v>8.8469999999999997E-9</c:v>
                </c:pt>
                <c:pt idx="183">
                  <c:v>8.8469999999999997E-9</c:v>
                </c:pt>
                <c:pt idx="184">
                  <c:v>8.8469999999999997E-9</c:v>
                </c:pt>
                <c:pt idx="185">
                  <c:v>8.8469999999999997E-9</c:v>
                </c:pt>
                <c:pt idx="186">
                  <c:v>8.8469999999999997E-9</c:v>
                </c:pt>
                <c:pt idx="187">
                  <c:v>8.8469999999999997E-9</c:v>
                </c:pt>
                <c:pt idx="188">
                  <c:v>8.8469999999999997E-9</c:v>
                </c:pt>
                <c:pt idx="189">
                  <c:v>8.8469999999999997E-9</c:v>
                </c:pt>
                <c:pt idx="190">
                  <c:v>8.8469999999999997E-9</c:v>
                </c:pt>
                <c:pt idx="191">
                  <c:v>8.8469999999999997E-9</c:v>
                </c:pt>
                <c:pt idx="192">
                  <c:v>8.8469999999999997E-9</c:v>
                </c:pt>
                <c:pt idx="193">
                  <c:v>8.8469999999999997E-9</c:v>
                </c:pt>
                <c:pt idx="194">
                  <c:v>8.8469999999999997E-9</c:v>
                </c:pt>
                <c:pt idx="195">
                  <c:v>8.8469999999999997E-9</c:v>
                </c:pt>
                <c:pt idx="196">
                  <c:v>8.8469999999999997E-9</c:v>
                </c:pt>
                <c:pt idx="197">
                  <c:v>8.8469999999999997E-9</c:v>
                </c:pt>
                <c:pt idx="198">
                  <c:v>8.8469999999999997E-9</c:v>
                </c:pt>
                <c:pt idx="199">
                  <c:v>8.8469999999999997E-9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123904"/>
        <c:axId val="72125440"/>
      </c:scatterChart>
      <c:valAx>
        <c:axId val="72123904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2125440"/>
        <c:crosses val="autoZero"/>
        <c:crossBetween val="midCat"/>
      </c:valAx>
      <c:valAx>
        <c:axId val="721254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2123904"/>
        <c:crosses val="autoZero"/>
        <c:crossBetween val="midCat"/>
        <c:majorUnit val="2.0000000000000012E-1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349925009373828"/>
          <c:y val="5.2693569553805775E-2"/>
          <c:w val="0.6714859775612938"/>
          <c:h val="0.7793094397683048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stretchoutD5ETA000!$D$1:$D$200</c:f>
              <c:numCache>
                <c:formatCode>0.00E+00</c:formatCode>
                <c:ptCount val="200"/>
                <c:pt idx="0">
                  <c:v>3700000</c:v>
                </c:pt>
                <c:pt idx="1">
                  <c:v>3590000</c:v>
                </c:pt>
                <c:pt idx="2">
                  <c:v>3470000</c:v>
                </c:pt>
                <c:pt idx="3">
                  <c:v>3360000</c:v>
                </c:pt>
                <c:pt idx="4">
                  <c:v>3260000</c:v>
                </c:pt>
                <c:pt idx="5">
                  <c:v>3150000</c:v>
                </c:pt>
                <c:pt idx="6">
                  <c:v>3050000</c:v>
                </c:pt>
                <c:pt idx="7">
                  <c:v>2950000</c:v>
                </c:pt>
                <c:pt idx="8">
                  <c:v>2840000</c:v>
                </c:pt>
                <c:pt idx="9">
                  <c:v>2750000</c:v>
                </c:pt>
                <c:pt idx="10">
                  <c:v>2650000</c:v>
                </c:pt>
                <c:pt idx="11">
                  <c:v>2550000</c:v>
                </c:pt>
                <c:pt idx="12">
                  <c:v>2460000</c:v>
                </c:pt>
                <c:pt idx="13">
                  <c:v>2360000</c:v>
                </c:pt>
                <c:pt idx="14">
                  <c:v>2270000</c:v>
                </c:pt>
                <c:pt idx="15">
                  <c:v>2180000</c:v>
                </c:pt>
                <c:pt idx="16">
                  <c:v>2090000</c:v>
                </c:pt>
                <c:pt idx="17">
                  <c:v>2010000</c:v>
                </c:pt>
                <c:pt idx="18">
                  <c:v>1920000</c:v>
                </c:pt>
                <c:pt idx="19">
                  <c:v>1840000</c:v>
                </c:pt>
                <c:pt idx="20">
                  <c:v>1760000</c:v>
                </c:pt>
                <c:pt idx="21">
                  <c:v>1680000</c:v>
                </c:pt>
                <c:pt idx="22">
                  <c:v>1600000</c:v>
                </c:pt>
                <c:pt idx="23">
                  <c:v>1520000</c:v>
                </c:pt>
                <c:pt idx="24">
                  <c:v>1440000</c:v>
                </c:pt>
                <c:pt idx="25">
                  <c:v>1370000</c:v>
                </c:pt>
                <c:pt idx="26">
                  <c:v>1290000</c:v>
                </c:pt>
                <c:pt idx="27">
                  <c:v>1220000</c:v>
                </c:pt>
                <c:pt idx="28">
                  <c:v>1150000</c:v>
                </c:pt>
                <c:pt idx="29">
                  <c:v>1080000</c:v>
                </c:pt>
                <c:pt idx="30">
                  <c:v>1010000</c:v>
                </c:pt>
                <c:pt idx="31">
                  <c:v>942000</c:v>
                </c:pt>
                <c:pt idx="32">
                  <c:v>876000</c:v>
                </c:pt>
                <c:pt idx="33">
                  <c:v>810000</c:v>
                </c:pt>
                <c:pt idx="34">
                  <c:v>746000</c:v>
                </c:pt>
                <c:pt idx="35">
                  <c:v>683000</c:v>
                </c:pt>
                <c:pt idx="36">
                  <c:v>621000</c:v>
                </c:pt>
                <c:pt idx="37">
                  <c:v>561000</c:v>
                </c:pt>
                <c:pt idx="38">
                  <c:v>501000</c:v>
                </c:pt>
                <c:pt idx="39">
                  <c:v>443000</c:v>
                </c:pt>
                <c:pt idx="40">
                  <c:v>386000</c:v>
                </c:pt>
                <c:pt idx="41">
                  <c:v>330000</c:v>
                </c:pt>
                <c:pt idx="42">
                  <c:v>276000</c:v>
                </c:pt>
                <c:pt idx="43">
                  <c:v>223000</c:v>
                </c:pt>
                <c:pt idx="44">
                  <c:v>171000</c:v>
                </c:pt>
                <c:pt idx="45">
                  <c:v>122000</c:v>
                </c:pt>
                <c:pt idx="46">
                  <c:v>75200</c:v>
                </c:pt>
                <c:pt idx="47">
                  <c:v>33700</c:v>
                </c:pt>
                <c:pt idx="48">
                  <c:v>6230</c:v>
                </c:pt>
                <c:pt idx="49">
                  <c:v>-136</c:v>
                </c:pt>
                <c:pt idx="50">
                  <c:v>-41.3</c:v>
                </c:pt>
                <c:pt idx="51">
                  <c:v>41.3</c:v>
                </c:pt>
                <c:pt idx="52">
                  <c:v>88.1</c:v>
                </c:pt>
                <c:pt idx="53">
                  <c:v>101</c:v>
                </c:pt>
                <c:pt idx="54">
                  <c:v>103</c:v>
                </c:pt>
                <c:pt idx="55">
                  <c:v>93.8</c:v>
                </c:pt>
                <c:pt idx="56">
                  <c:v>93.3</c:v>
                </c:pt>
                <c:pt idx="57">
                  <c:v>81.099999999999994</c:v>
                </c:pt>
                <c:pt idx="58">
                  <c:v>76.7</c:v>
                </c:pt>
                <c:pt idx="59">
                  <c:v>70.3</c:v>
                </c:pt>
                <c:pt idx="60">
                  <c:v>62.7</c:v>
                </c:pt>
                <c:pt idx="61">
                  <c:v>68.2</c:v>
                </c:pt>
                <c:pt idx="62">
                  <c:v>45.3</c:v>
                </c:pt>
                <c:pt idx="63">
                  <c:v>33.799999999999997</c:v>
                </c:pt>
                <c:pt idx="64">
                  <c:v>35.5</c:v>
                </c:pt>
                <c:pt idx="65">
                  <c:v>17.3</c:v>
                </c:pt>
                <c:pt idx="66">
                  <c:v>15.4</c:v>
                </c:pt>
                <c:pt idx="67">
                  <c:v>-4.12</c:v>
                </c:pt>
                <c:pt idx="68">
                  <c:v>-19.100000000000001</c:v>
                </c:pt>
                <c:pt idx="69">
                  <c:v>-48.6</c:v>
                </c:pt>
                <c:pt idx="70">
                  <c:v>-58.3</c:v>
                </c:pt>
                <c:pt idx="71">
                  <c:v>-56.8</c:v>
                </c:pt>
                <c:pt idx="72">
                  <c:v>-102</c:v>
                </c:pt>
                <c:pt idx="73">
                  <c:v>-69.8</c:v>
                </c:pt>
                <c:pt idx="74">
                  <c:v>-37.200000000000003</c:v>
                </c:pt>
                <c:pt idx="75">
                  <c:v>-93.8</c:v>
                </c:pt>
                <c:pt idx="76">
                  <c:v>-67.3</c:v>
                </c:pt>
                <c:pt idx="77">
                  <c:v>-26.4</c:v>
                </c:pt>
                <c:pt idx="78">
                  <c:v>-48.6</c:v>
                </c:pt>
                <c:pt idx="79">
                  <c:v>-31.1</c:v>
                </c:pt>
                <c:pt idx="80">
                  <c:v>15</c:v>
                </c:pt>
                <c:pt idx="81">
                  <c:v>-9.06</c:v>
                </c:pt>
                <c:pt idx="82">
                  <c:v>3.57</c:v>
                </c:pt>
                <c:pt idx="83">
                  <c:v>48.1</c:v>
                </c:pt>
                <c:pt idx="84">
                  <c:v>28.9</c:v>
                </c:pt>
                <c:pt idx="85">
                  <c:v>61</c:v>
                </c:pt>
                <c:pt idx="86">
                  <c:v>112</c:v>
                </c:pt>
                <c:pt idx="87">
                  <c:v>63.3</c:v>
                </c:pt>
                <c:pt idx="88">
                  <c:v>77.099999999999994</c:v>
                </c:pt>
                <c:pt idx="89">
                  <c:v>95.5</c:v>
                </c:pt>
                <c:pt idx="90">
                  <c:v>34.1</c:v>
                </c:pt>
                <c:pt idx="91">
                  <c:v>40.299999999999997</c:v>
                </c:pt>
                <c:pt idx="92">
                  <c:v>25.6</c:v>
                </c:pt>
                <c:pt idx="93">
                  <c:v>-16.600000000000001</c:v>
                </c:pt>
                <c:pt idx="94">
                  <c:v>-16</c:v>
                </c:pt>
                <c:pt idx="95">
                  <c:v>-19.7</c:v>
                </c:pt>
                <c:pt idx="96">
                  <c:v>-33.799999999999997</c:v>
                </c:pt>
                <c:pt idx="97">
                  <c:v>-30.5</c:v>
                </c:pt>
                <c:pt idx="98">
                  <c:v>-21.6</c:v>
                </c:pt>
                <c:pt idx="99">
                  <c:v>-52.7</c:v>
                </c:pt>
                <c:pt idx="100">
                  <c:v>-44700</c:v>
                </c:pt>
                <c:pt idx="101">
                  <c:v>-48000</c:v>
                </c:pt>
                <c:pt idx="102">
                  <c:v>-50400</c:v>
                </c:pt>
                <c:pt idx="103">
                  <c:v>-51900</c:v>
                </c:pt>
                <c:pt idx="104">
                  <c:v>-52900</c:v>
                </c:pt>
                <c:pt idx="105">
                  <c:v>-53400</c:v>
                </c:pt>
                <c:pt idx="106">
                  <c:v>-53500</c:v>
                </c:pt>
                <c:pt idx="107">
                  <c:v>-53200</c:v>
                </c:pt>
                <c:pt idx="108">
                  <c:v>-52600</c:v>
                </c:pt>
                <c:pt idx="109">
                  <c:v>-51800</c:v>
                </c:pt>
                <c:pt idx="110">
                  <c:v>-50700</c:v>
                </c:pt>
                <c:pt idx="111">
                  <c:v>-49300</c:v>
                </c:pt>
                <c:pt idx="112">
                  <c:v>-47900</c:v>
                </c:pt>
                <c:pt idx="113">
                  <c:v>-46200</c:v>
                </c:pt>
                <c:pt idx="114">
                  <c:v>-44400</c:v>
                </c:pt>
                <c:pt idx="115">
                  <c:v>-42600</c:v>
                </c:pt>
                <c:pt idx="116">
                  <c:v>-40600</c:v>
                </c:pt>
                <c:pt idx="117">
                  <c:v>-38600</c:v>
                </c:pt>
                <c:pt idx="118">
                  <c:v>-36500</c:v>
                </c:pt>
                <c:pt idx="119">
                  <c:v>-34300</c:v>
                </c:pt>
                <c:pt idx="120">
                  <c:v>-32200</c:v>
                </c:pt>
                <c:pt idx="121">
                  <c:v>-30000</c:v>
                </c:pt>
                <c:pt idx="122">
                  <c:v>-27900</c:v>
                </c:pt>
                <c:pt idx="123">
                  <c:v>-25800</c:v>
                </c:pt>
                <c:pt idx="124">
                  <c:v>-23700</c:v>
                </c:pt>
                <c:pt idx="125">
                  <c:v>-21700</c:v>
                </c:pt>
                <c:pt idx="126">
                  <c:v>-19700</c:v>
                </c:pt>
                <c:pt idx="127">
                  <c:v>-17900</c:v>
                </c:pt>
                <c:pt idx="128">
                  <c:v>-16100</c:v>
                </c:pt>
                <c:pt idx="129">
                  <c:v>-14500</c:v>
                </c:pt>
                <c:pt idx="130">
                  <c:v>-12900</c:v>
                </c:pt>
                <c:pt idx="131">
                  <c:v>-11500</c:v>
                </c:pt>
                <c:pt idx="132">
                  <c:v>-10200</c:v>
                </c:pt>
                <c:pt idx="133">
                  <c:v>-9070</c:v>
                </c:pt>
                <c:pt idx="134">
                  <c:v>-8020</c:v>
                </c:pt>
                <c:pt idx="135">
                  <c:v>-7080</c:v>
                </c:pt>
                <c:pt idx="136">
                  <c:v>-6250</c:v>
                </c:pt>
                <c:pt idx="137">
                  <c:v>-5510</c:v>
                </c:pt>
                <c:pt idx="138">
                  <c:v>-4870</c:v>
                </c:pt>
                <c:pt idx="139">
                  <c:v>-4310</c:v>
                </c:pt>
                <c:pt idx="140">
                  <c:v>-3810</c:v>
                </c:pt>
                <c:pt idx="141">
                  <c:v>-3390</c:v>
                </c:pt>
                <c:pt idx="142">
                  <c:v>-3020</c:v>
                </c:pt>
                <c:pt idx="143">
                  <c:v>-2690</c:v>
                </c:pt>
                <c:pt idx="144">
                  <c:v>-2410</c:v>
                </c:pt>
                <c:pt idx="145">
                  <c:v>-2160</c:v>
                </c:pt>
                <c:pt idx="146">
                  <c:v>-1940</c:v>
                </c:pt>
                <c:pt idx="147">
                  <c:v>-1750</c:v>
                </c:pt>
                <c:pt idx="148">
                  <c:v>-1580</c:v>
                </c:pt>
                <c:pt idx="149">
                  <c:v>-1430</c:v>
                </c:pt>
                <c:pt idx="150">
                  <c:v>-1290</c:v>
                </c:pt>
                <c:pt idx="151">
                  <c:v>-1170</c:v>
                </c:pt>
                <c:pt idx="152">
                  <c:v>-1060</c:v>
                </c:pt>
                <c:pt idx="153">
                  <c:v>-962</c:v>
                </c:pt>
                <c:pt idx="154">
                  <c:v>-875</c:v>
                </c:pt>
                <c:pt idx="155">
                  <c:v>-789</c:v>
                </c:pt>
                <c:pt idx="156">
                  <c:v>-715</c:v>
                </c:pt>
                <c:pt idx="157">
                  <c:v>-648</c:v>
                </c:pt>
                <c:pt idx="158">
                  <c:v>-587</c:v>
                </c:pt>
                <c:pt idx="159">
                  <c:v>-536</c:v>
                </c:pt>
                <c:pt idx="160">
                  <c:v>-484</c:v>
                </c:pt>
                <c:pt idx="161">
                  <c:v>-439</c:v>
                </c:pt>
                <c:pt idx="162">
                  <c:v>-402</c:v>
                </c:pt>
                <c:pt idx="163">
                  <c:v>-364</c:v>
                </c:pt>
                <c:pt idx="164">
                  <c:v>-331</c:v>
                </c:pt>
                <c:pt idx="165">
                  <c:v>-300</c:v>
                </c:pt>
                <c:pt idx="166">
                  <c:v>-272</c:v>
                </c:pt>
                <c:pt idx="167">
                  <c:v>-248</c:v>
                </c:pt>
                <c:pt idx="168">
                  <c:v>-224</c:v>
                </c:pt>
                <c:pt idx="169">
                  <c:v>-204</c:v>
                </c:pt>
                <c:pt idx="170">
                  <c:v>-187</c:v>
                </c:pt>
                <c:pt idx="171">
                  <c:v>-170</c:v>
                </c:pt>
                <c:pt idx="172">
                  <c:v>-154</c:v>
                </c:pt>
                <c:pt idx="173">
                  <c:v>-141</c:v>
                </c:pt>
                <c:pt idx="174">
                  <c:v>-127</c:v>
                </c:pt>
                <c:pt idx="175">
                  <c:v>-117</c:v>
                </c:pt>
                <c:pt idx="176">
                  <c:v>-106</c:v>
                </c:pt>
                <c:pt idx="177">
                  <c:v>-96.1</c:v>
                </c:pt>
                <c:pt idx="178">
                  <c:v>-88.8</c:v>
                </c:pt>
                <c:pt idx="179">
                  <c:v>-79.8</c:v>
                </c:pt>
                <c:pt idx="180">
                  <c:v>-71.599999999999994</c:v>
                </c:pt>
                <c:pt idx="181">
                  <c:v>-66.2</c:v>
                </c:pt>
                <c:pt idx="182">
                  <c:v>-60.7</c:v>
                </c:pt>
                <c:pt idx="183">
                  <c:v>-53.5</c:v>
                </c:pt>
                <c:pt idx="184">
                  <c:v>-48.7</c:v>
                </c:pt>
                <c:pt idx="185">
                  <c:v>-45.8</c:v>
                </c:pt>
                <c:pt idx="186">
                  <c:v>-41.4</c:v>
                </c:pt>
                <c:pt idx="187">
                  <c:v>-36.6</c:v>
                </c:pt>
                <c:pt idx="188">
                  <c:v>-34.200000000000003</c:v>
                </c:pt>
                <c:pt idx="189">
                  <c:v>-30.7</c:v>
                </c:pt>
                <c:pt idx="190">
                  <c:v>-27.4</c:v>
                </c:pt>
                <c:pt idx="191">
                  <c:v>-25.2</c:v>
                </c:pt>
                <c:pt idx="192">
                  <c:v>-22.9</c:v>
                </c:pt>
                <c:pt idx="193">
                  <c:v>-20.9</c:v>
                </c:pt>
                <c:pt idx="194">
                  <c:v>-18.8</c:v>
                </c:pt>
                <c:pt idx="195">
                  <c:v>-15.8</c:v>
                </c:pt>
                <c:pt idx="196">
                  <c:v>-16.7</c:v>
                </c:pt>
                <c:pt idx="197">
                  <c:v>-13.3</c:v>
                </c:pt>
                <c:pt idx="198">
                  <c:v>-12.4</c:v>
                </c:pt>
                <c:pt idx="199">
                  <c:v>-10.9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stretchoutD5ETA000!$F$1:$F$200</c:f>
              <c:numCache>
                <c:formatCode>0.00E+00</c:formatCode>
                <c:ptCount val="200"/>
                <c:pt idx="0">
                  <c:v>3430000</c:v>
                </c:pt>
                <c:pt idx="1">
                  <c:v>3330000</c:v>
                </c:pt>
                <c:pt idx="2">
                  <c:v>3220000</c:v>
                </c:pt>
                <c:pt idx="3">
                  <c:v>3130000</c:v>
                </c:pt>
                <c:pt idx="4">
                  <c:v>3030000</c:v>
                </c:pt>
                <c:pt idx="5">
                  <c:v>2940000</c:v>
                </c:pt>
                <c:pt idx="6">
                  <c:v>2850000</c:v>
                </c:pt>
                <c:pt idx="7">
                  <c:v>2760000</c:v>
                </c:pt>
                <c:pt idx="8">
                  <c:v>2680000</c:v>
                </c:pt>
                <c:pt idx="9">
                  <c:v>2590000</c:v>
                </c:pt>
                <c:pt idx="10">
                  <c:v>2510000</c:v>
                </c:pt>
                <c:pt idx="11">
                  <c:v>2420000</c:v>
                </c:pt>
                <c:pt idx="12">
                  <c:v>2340000</c:v>
                </c:pt>
                <c:pt idx="13">
                  <c:v>2260000</c:v>
                </c:pt>
                <c:pt idx="14">
                  <c:v>2180000</c:v>
                </c:pt>
                <c:pt idx="15">
                  <c:v>2100000</c:v>
                </c:pt>
                <c:pt idx="16">
                  <c:v>2020000</c:v>
                </c:pt>
                <c:pt idx="17">
                  <c:v>1950000</c:v>
                </c:pt>
                <c:pt idx="18">
                  <c:v>1870000</c:v>
                </c:pt>
                <c:pt idx="19">
                  <c:v>1790000</c:v>
                </c:pt>
                <c:pt idx="20">
                  <c:v>1720000</c:v>
                </c:pt>
                <c:pt idx="21">
                  <c:v>1650000</c:v>
                </c:pt>
                <c:pt idx="22">
                  <c:v>1570000</c:v>
                </c:pt>
                <c:pt idx="23">
                  <c:v>1500000</c:v>
                </c:pt>
                <c:pt idx="24">
                  <c:v>1430000</c:v>
                </c:pt>
                <c:pt idx="25">
                  <c:v>1360000</c:v>
                </c:pt>
                <c:pt idx="26">
                  <c:v>1290000</c:v>
                </c:pt>
                <c:pt idx="27">
                  <c:v>1220000</c:v>
                </c:pt>
                <c:pt idx="28">
                  <c:v>1150000</c:v>
                </c:pt>
                <c:pt idx="29">
                  <c:v>1080000</c:v>
                </c:pt>
                <c:pt idx="30">
                  <c:v>1020000</c:v>
                </c:pt>
                <c:pt idx="31">
                  <c:v>953000</c:v>
                </c:pt>
                <c:pt idx="32">
                  <c:v>888000</c:v>
                </c:pt>
                <c:pt idx="33">
                  <c:v>824000</c:v>
                </c:pt>
                <c:pt idx="34">
                  <c:v>761000</c:v>
                </c:pt>
                <c:pt idx="35">
                  <c:v>699000</c:v>
                </c:pt>
                <c:pt idx="36">
                  <c:v>637000</c:v>
                </c:pt>
                <c:pt idx="37">
                  <c:v>576000</c:v>
                </c:pt>
                <c:pt idx="38">
                  <c:v>517000</c:v>
                </c:pt>
                <c:pt idx="39">
                  <c:v>458000</c:v>
                </c:pt>
                <c:pt idx="40">
                  <c:v>400000</c:v>
                </c:pt>
                <c:pt idx="41">
                  <c:v>343000</c:v>
                </c:pt>
                <c:pt idx="42">
                  <c:v>287000</c:v>
                </c:pt>
                <c:pt idx="43">
                  <c:v>232000</c:v>
                </c:pt>
                <c:pt idx="44">
                  <c:v>179000</c:v>
                </c:pt>
                <c:pt idx="45">
                  <c:v>127000</c:v>
                </c:pt>
                <c:pt idx="46">
                  <c:v>77300</c:v>
                </c:pt>
                <c:pt idx="47">
                  <c:v>32800</c:v>
                </c:pt>
                <c:pt idx="48">
                  <c:v>2520</c:v>
                </c:pt>
                <c:pt idx="49">
                  <c:v>-5730</c:v>
                </c:pt>
                <c:pt idx="50">
                  <c:v>-6980</c:v>
                </c:pt>
                <c:pt idx="51">
                  <c:v>-7850</c:v>
                </c:pt>
                <c:pt idx="52">
                  <c:v>-8320</c:v>
                </c:pt>
                <c:pt idx="53">
                  <c:v>-8490</c:v>
                </c:pt>
                <c:pt idx="54">
                  <c:v>-8440</c:v>
                </c:pt>
                <c:pt idx="55">
                  <c:v>-8250</c:v>
                </c:pt>
                <c:pt idx="56">
                  <c:v>-7960</c:v>
                </c:pt>
                <c:pt idx="57">
                  <c:v>-7600</c:v>
                </c:pt>
                <c:pt idx="58">
                  <c:v>-7150</c:v>
                </c:pt>
                <c:pt idx="59">
                  <c:v>-6660</c:v>
                </c:pt>
                <c:pt idx="60">
                  <c:v>-6110</c:v>
                </c:pt>
                <c:pt idx="61">
                  <c:v>-5490</c:v>
                </c:pt>
                <c:pt idx="62">
                  <c:v>-4830</c:v>
                </c:pt>
                <c:pt idx="63">
                  <c:v>-4100</c:v>
                </c:pt>
                <c:pt idx="64">
                  <c:v>-3280</c:v>
                </c:pt>
                <c:pt idx="65">
                  <c:v>-2400</c:v>
                </c:pt>
                <c:pt idx="66">
                  <c:v>-1470</c:v>
                </c:pt>
                <c:pt idx="67">
                  <c:v>-515</c:v>
                </c:pt>
                <c:pt idx="68">
                  <c:v>447</c:v>
                </c:pt>
                <c:pt idx="69">
                  <c:v>1430</c:v>
                </c:pt>
                <c:pt idx="70">
                  <c:v>2420</c:v>
                </c:pt>
                <c:pt idx="71">
                  <c:v>3450</c:v>
                </c:pt>
                <c:pt idx="72">
                  <c:v>4430</c:v>
                </c:pt>
                <c:pt idx="73">
                  <c:v>5360</c:v>
                </c:pt>
                <c:pt idx="74">
                  <c:v>5950</c:v>
                </c:pt>
                <c:pt idx="75">
                  <c:v>5940</c:v>
                </c:pt>
                <c:pt idx="76">
                  <c:v>5700</c:v>
                </c:pt>
                <c:pt idx="77">
                  <c:v>5320</c:v>
                </c:pt>
                <c:pt idx="78">
                  <c:v>4760</c:v>
                </c:pt>
                <c:pt idx="79">
                  <c:v>4170</c:v>
                </c:pt>
                <c:pt idx="80">
                  <c:v>3500</c:v>
                </c:pt>
                <c:pt idx="81">
                  <c:v>2690</c:v>
                </c:pt>
                <c:pt idx="82">
                  <c:v>1810</c:v>
                </c:pt>
                <c:pt idx="83">
                  <c:v>865</c:v>
                </c:pt>
                <c:pt idx="84">
                  <c:v>-300</c:v>
                </c:pt>
                <c:pt idx="85">
                  <c:v>-1530</c:v>
                </c:pt>
                <c:pt idx="86">
                  <c:v>-2730</c:v>
                </c:pt>
                <c:pt idx="87">
                  <c:v>-3780</c:v>
                </c:pt>
                <c:pt idx="88">
                  <c:v>-4020</c:v>
                </c:pt>
                <c:pt idx="89">
                  <c:v>-3730</c:v>
                </c:pt>
                <c:pt idx="90">
                  <c:v>-3210</c:v>
                </c:pt>
                <c:pt idx="91">
                  <c:v>-2500</c:v>
                </c:pt>
                <c:pt idx="92">
                  <c:v>-1780</c:v>
                </c:pt>
                <c:pt idx="93">
                  <c:v>-1140</c:v>
                </c:pt>
                <c:pt idx="94">
                  <c:v>-515</c:v>
                </c:pt>
                <c:pt idx="95">
                  <c:v>33.299999999999997</c:v>
                </c:pt>
                <c:pt idx="96">
                  <c:v>487</c:v>
                </c:pt>
                <c:pt idx="97">
                  <c:v>859</c:v>
                </c:pt>
                <c:pt idx="98">
                  <c:v>1070</c:v>
                </c:pt>
                <c:pt idx="99">
                  <c:v>1050</c:v>
                </c:pt>
                <c:pt idx="100">
                  <c:v>-121000</c:v>
                </c:pt>
                <c:pt idx="101">
                  <c:v>-129000</c:v>
                </c:pt>
                <c:pt idx="102">
                  <c:v>-136000</c:v>
                </c:pt>
                <c:pt idx="103">
                  <c:v>-142000</c:v>
                </c:pt>
                <c:pt idx="104">
                  <c:v>-147000</c:v>
                </c:pt>
                <c:pt idx="105">
                  <c:v>-151000</c:v>
                </c:pt>
                <c:pt idx="106">
                  <c:v>-155000</c:v>
                </c:pt>
                <c:pt idx="107">
                  <c:v>-158000</c:v>
                </c:pt>
                <c:pt idx="108">
                  <c:v>-161000</c:v>
                </c:pt>
                <c:pt idx="109">
                  <c:v>-163000</c:v>
                </c:pt>
                <c:pt idx="110">
                  <c:v>-165000</c:v>
                </c:pt>
                <c:pt idx="111">
                  <c:v>-166000</c:v>
                </c:pt>
                <c:pt idx="112">
                  <c:v>-167000</c:v>
                </c:pt>
                <c:pt idx="113">
                  <c:v>-168000</c:v>
                </c:pt>
                <c:pt idx="114">
                  <c:v>-169000</c:v>
                </c:pt>
                <c:pt idx="115">
                  <c:v>-169000</c:v>
                </c:pt>
                <c:pt idx="116">
                  <c:v>-169000</c:v>
                </c:pt>
                <c:pt idx="117">
                  <c:v>-169000</c:v>
                </c:pt>
                <c:pt idx="118">
                  <c:v>-168000</c:v>
                </c:pt>
                <c:pt idx="119">
                  <c:v>-168000</c:v>
                </c:pt>
                <c:pt idx="120">
                  <c:v>-167000</c:v>
                </c:pt>
                <c:pt idx="121">
                  <c:v>-166000</c:v>
                </c:pt>
                <c:pt idx="122">
                  <c:v>-165000</c:v>
                </c:pt>
                <c:pt idx="123">
                  <c:v>-164000</c:v>
                </c:pt>
                <c:pt idx="124">
                  <c:v>-162000</c:v>
                </c:pt>
                <c:pt idx="125">
                  <c:v>-161000</c:v>
                </c:pt>
                <c:pt idx="126">
                  <c:v>-159000</c:v>
                </c:pt>
                <c:pt idx="127">
                  <c:v>-158000</c:v>
                </c:pt>
                <c:pt idx="128">
                  <c:v>-156000</c:v>
                </c:pt>
                <c:pt idx="129">
                  <c:v>-155000</c:v>
                </c:pt>
                <c:pt idx="130">
                  <c:v>-153000</c:v>
                </c:pt>
                <c:pt idx="131">
                  <c:v>-151000</c:v>
                </c:pt>
                <c:pt idx="132">
                  <c:v>-150000</c:v>
                </c:pt>
                <c:pt idx="133">
                  <c:v>-148000</c:v>
                </c:pt>
                <c:pt idx="134">
                  <c:v>-147000</c:v>
                </c:pt>
                <c:pt idx="135">
                  <c:v>-145000</c:v>
                </c:pt>
                <c:pt idx="136">
                  <c:v>-144000</c:v>
                </c:pt>
                <c:pt idx="137">
                  <c:v>-142000</c:v>
                </c:pt>
                <c:pt idx="138">
                  <c:v>-141000</c:v>
                </c:pt>
                <c:pt idx="139">
                  <c:v>-139000</c:v>
                </c:pt>
                <c:pt idx="140">
                  <c:v>-138000</c:v>
                </c:pt>
                <c:pt idx="141">
                  <c:v>-137000</c:v>
                </c:pt>
                <c:pt idx="142">
                  <c:v>-135000</c:v>
                </c:pt>
                <c:pt idx="143">
                  <c:v>-134000</c:v>
                </c:pt>
                <c:pt idx="144">
                  <c:v>-133000</c:v>
                </c:pt>
                <c:pt idx="145">
                  <c:v>-131000</c:v>
                </c:pt>
                <c:pt idx="146">
                  <c:v>-130000</c:v>
                </c:pt>
                <c:pt idx="147">
                  <c:v>-129000</c:v>
                </c:pt>
                <c:pt idx="148">
                  <c:v>-128000</c:v>
                </c:pt>
                <c:pt idx="149">
                  <c:v>-127000</c:v>
                </c:pt>
                <c:pt idx="150">
                  <c:v>-125000</c:v>
                </c:pt>
                <c:pt idx="151">
                  <c:v>-124000</c:v>
                </c:pt>
                <c:pt idx="152">
                  <c:v>-123000</c:v>
                </c:pt>
                <c:pt idx="153">
                  <c:v>-122000</c:v>
                </c:pt>
                <c:pt idx="154">
                  <c:v>-121000</c:v>
                </c:pt>
                <c:pt idx="155">
                  <c:v>-120000</c:v>
                </c:pt>
                <c:pt idx="156">
                  <c:v>-119000</c:v>
                </c:pt>
                <c:pt idx="157">
                  <c:v>-118000</c:v>
                </c:pt>
                <c:pt idx="158">
                  <c:v>-117000</c:v>
                </c:pt>
                <c:pt idx="159">
                  <c:v>-116000</c:v>
                </c:pt>
                <c:pt idx="160">
                  <c:v>-115000</c:v>
                </c:pt>
                <c:pt idx="161">
                  <c:v>-114000</c:v>
                </c:pt>
                <c:pt idx="162">
                  <c:v>-113000</c:v>
                </c:pt>
                <c:pt idx="163">
                  <c:v>-112000</c:v>
                </c:pt>
                <c:pt idx="164">
                  <c:v>-111000</c:v>
                </c:pt>
                <c:pt idx="165">
                  <c:v>-111000</c:v>
                </c:pt>
                <c:pt idx="166">
                  <c:v>-110000</c:v>
                </c:pt>
                <c:pt idx="167">
                  <c:v>-109000</c:v>
                </c:pt>
                <c:pt idx="168">
                  <c:v>-108000</c:v>
                </c:pt>
                <c:pt idx="169">
                  <c:v>-107000</c:v>
                </c:pt>
                <c:pt idx="170">
                  <c:v>-107000</c:v>
                </c:pt>
                <c:pt idx="171">
                  <c:v>-106000</c:v>
                </c:pt>
                <c:pt idx="172">
                  <c:v>-105000</c:v>
                </c:pt>
                <c:pt idx="173">
                  <c:v>-105000</c:v>
                </c:pt>
                <c:pt idx="174">
                  <c:v>-104000</c:v>
                </c:pt>
                <c:pt idx="175">
                  <c:v>-103000</c:v>
                </c:pt>
                <c:pt idx="176">
                  <c:v>-103000</c:v>
                </c:pt>
                <c:pt idx="177">
                  <c:v>-102000</c:v>
                </c:pt>
                <c:pt idx="178">
                  <c:v>-102000</c:v>
                </c:pt>
                <c:pt idx="179">
                  <c:v>-101000</c:v>
                </c:pt>
                <c:pt idx="180">
                  <c:v>-101000</c:v>
                </c:pt>
                <c:pt idx="181">
                  <c:v>-100000</c:v>
                </c:pt>
                <c:pt idx="182">
                  <c:v>-99600</c:v>
                </c:pt>
                <c:pt idx="183">
                  <c:v>-99100</c:v>
                </c:pt>
                <c:pt idx="184">
                  <c:v>-98700</c:v>
                </c:pt>
                <c:pt idx="185">
                  <c:v>-98200</c:v>
                </c:pt>
                <c:pt idx="186">
                  <c:v>-97800</c:v>
                </c:pt>
                <c:pt idx="187">
                  <c:v>-97400</c:v>
                </c:pt>
                <c:pt idx="188">
                  <c:v>-97000</c:v>
                </c:pt>
                <c:pt idx="189">
                  <c:v>-96600</c:v>
                </c:pt>
                <c:pt idx="190">
                  <c:v>-96300</c:v>
                </c:pt>
                <c:pt idx="191">
                  <c:v>-95900</c:v>
                </c:pt>
                <c:pt idx="192">
                  <c:v>-95600</c:v>
                </c:pt>
                <c:pt idx="193">
                  <c:v>-95300</c:v>
                </c:pt>
                <c:pt idx="194">
                  <c:v>-95000</c:v>
                </c:pt>
                <c:pt idx="195">
                  <c:v>-94700</c:v>
                </c:pt>
                <c:pt idx="196">
                  <c:v>-94500</c:v>
                </c:pt>
                <c:pt idx="197">
                  <c:v>-94200</c:v>
                </c:pt>
                <c:pt idx="198">
                  <c:v>-94000</c:v>
                </c:pt>
                <c:pt idx="199">
                  <c:v>-93800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901824"/>
        <c:axId val="77903360"/>
      </c:scatterChart>
      <c:valAx>
        <c:axId val="77901824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903360"/>
        <c:crosses val="autoZero"/>
        <c:crossBetween val="midCat"/>
      </c:valAx>
      <c:valAx>
        <c:axId val="77903360"/>
        <c:scaling>
          <c:orientation val="minMax"/>
          <c:max val="100000"/>
          <c:min val="-20000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7901824"/>
        <c:crosses val="autoZero"/>
        <c:crossBetween val="midCat"/>
        <c:majorUnit val="100000"/>
        <c:minorUnit val="5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90248715405178"/>
          <c:y val="7.3163701759502278E-2"/>
          <c:w val="0.69135870516185471"/>
          <c:h val="0.717701134332145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stretchoutD5ETA000!$G$1:$G$200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21000000</c:v>
                </c:pt>
                <c:pt idx="101">
                  <c:v>22400000</c:v>
                </c:pt>
                <c:pt idx="102">
                  <c:v>23700000</c:v>
                </c:pt>
                <c:pt idx="103">
                  <c:v>24700000</c:v>
                </c:pt>
                <c:pt idx="104">
                  <c:v>25600000</c:v>
                </c:pt>
                <c:pt idx="105">
                  <c:v>26300000</c:v>
                </c:pt>
                <c:pt idx="106">
                  <c:v>27000000</c:v>
                </c:pt>
                <c:pt idx="107">
                  <c:v>27500000</c:v>
                </c:pt>
                <c:pt idx="108">
                  <c:v>28000000</c:v>
                </c:pt>
                <c:pt idx="109">
                  <c:v>28400000</c:v>
                </c:pt>
                <c:pt idx="110">
                  <c:v>28700000</c:v>
                </c:pt>
                <c:pt idx="111">
                  <c:v>28900000</c:v>
                </c:pt>
                <c:pt idx="112">
                  <c:v>29100000</c:v>
                </c:pt>
                <c:pt idx="113">
                  <c:v>29300000</c:v>
                </c:pt>
                <c:pt idx="114">
                  <c:v>29400000</c:v>
                </c:pt>
                <c:pt idx="115">
                  <c:v>29400000</c:v>
                </c:pt>
                <c:pt idx="116">
                  <c:v>29400000</c:v>
                </c:pt>
                <c:pt idx="117">
                  <c:v>29300000</c:v>
                </c:pt>
                <c:pt idx="118">
                  <c:v>29300000</c:v>
                </c:pt>
                <c:pt idx="119">
                  <c:v>29200000</c:v>
                </c:pt>
                <c:pt idx="120">
                  <c:v>29000000</c:v>
                </c:pt>
                <c:pt idx="121">
                  <c:v>28900000</c:v>
                </c:pt>
                <c:pt idx="122">
                  <c:v>28700000</c:v>
                </c:pt>
                <c:pt idx="123">
                  <c:v>28500000</c:v>
                </c:pt>
                <c:pt idx="124">
                  <c:v>28200000</c:v>
                </c:pt>
                <c:pt idx="125">
                  <c:v>28000000</c:v>
                </c:pt>
                <c:pt idx="126">
                  <c:v>27700000</c:v>
                </c:pt>
                <c:pt idx="127">
                  <c:v>27500000</c:v>
                </c:pt>
                <c:pt idx="128">
                  <c:v>27200000</c:v>
                </c:pt>
                <c:pt idx="129">
                  <c:v>26900000</c:v>
                </c:pt>
                <c:pt idx="130">
                  <c:v>26600000</c:v>
                </c:pt>
                <c:pt idx="131">
                  <c:v>26400000</c:v>
                </c:pt>
                <c:pt idx="132">
                  <c:v>26100000</c:v>
                </c:pt>
                <c:pt idx="133">
                  <c:v>25800000</c:v>
                </c:pt>
                <c:pt idx="134">
                  <c:v>25500000</c:v>
                </c:pt>
                <c:pt idx="135">
                  <c:v>25300000</c:v>
                </c:pt>
                <c:pt idx="136">
                  <c:v>25000000</c:v>
                </c:pt>
                <c:pt idx="137">
                  <c:v>24700000</c:v>
                </c:pt>
                <c:pt idx="138">
                  <c:v>24500000</c:v>
                </c:pt>
                <c:pt idx="139">
                  <c:v>24200000</c:v>
                </c:pt>
                <c:pt idx="140">
                  <c:v>24000000</c:v>
                </c:pt>
                <c:pt idx="141">
                  <c:v>23800000</c:v>
                </c:pt>
                <c:pt idx="142">
                  <c:v>23500000</c:v>
                </c:pt>
                <c:pt idx="143">
                  <c:v>23300000</c:v>
                </c:pt>
                <c:pt idx="144">
                  <c:v>23100000</c:v>
                </c:pt>
                <c:pt idx="145">
                  <c:v>22900000</c:v>
                </c:pt>
                <c:pt idx="146">
                  <c:v>22700000</c:v>
                </c:pt>
                <c:pt idx="147">
                  <c:v>22400000</c:v>
                </c:pt>
                <c:pt idx="148">
                  <c:v>22200000</c:v>
                </c:pt>
                <c:pt idx="149">
                  <c:v>22000000</c:v>
                </c:pt>
                <c:pt idx="150">
                  <c:v>21800000</c:v>
                </c:pt>
                <c:pt idx="151">
                  <c:v>21600000</c:v>
                </c:pt>
                <c:pt idx="152">
                  <c:v>21400000</c:v>
                </c:pt>
                <c:pt idx="153">
                  <c:v>21300000</c:v>
                </c:pt>
                <c:pt idx="154">
                  <c:v>21100000</c:v>
                </c:pt>
                <c:pt idx="155">
                  <c:v>20900000</c:v>
                </c:pt>
                <c:pt idx="156">
                  <c:v>20700000</c:v>
                </c:pt>
                <c:pt idx="157">
                  <c:v>20500000</c:v>
                </c:pt>
                <c:pt idx="158">
                  <c:v>20400000</c:v>
                </c:pt>
                <c:pt idx="159">
                  <c:v>20200000</c:v>
                </c:pt>
                <c:pt idx="160">
                  <c:v>20000000</c:v>
                </c:pt>
                <c:pt idx="161">
                  <c:v>19900000</c:v>
                </c:pt>
                <c:pt idx="162">
                  <c:v>19700000</c:v>
                </c:pt>
                <c:pt idx="163">
                  <c:v>19500000</c:v>
                </c:pt>
                <c:pt idx="164">
                  <c:v>19400000</c:v>
                </c:pt>
                <c:pt idx="165">
                  <c:v>19200000</c:v>
                </c:pt>
                <c:pt idx="166">
                  <c:v>19100000</c:v>
                </c:pt>
                <c:pt idx="167">
                  <c:v>19000000</c:v>
                </c:pt>
                <c:pt idx="168">
                  <c:v>18800000</c:v>
                </c:pt>
                <c:pt idx="169">
                  <c:v>18700000</c:v>
                </c:pt>
                <c:pt idx="170">
                  <c:v>18600000</c:v>
                </c:pt>
                <c:pt idx="171">
                  <c:v>18500000</c:v>
                </c:pt>
                <c:pt idx="172">
                  <c:v>18300000</c:v>
                </c:pt>
                <c:pt idx="173">
                  <c:v>18200000</c:v>
                </c:pt>
                <c:pt idx="174">
                  <c:v>18100000</c:v>
                </c:pt>
                <c:pt idx="175">
                  <c:v>18000000</c:v>
                </c:pt>
                <c:pt idx="176">
                  <c:v>17900000</c:v>
                </c:pt>
                <c:pt idx="177">
                  <c:v>17800000</c:v>
                </c:pt>
                <c:pt idx="178">
                  <c:v>17700000</c:v>
                </c:pt>
                <c:pt idx="179">
                  <c:v>17600000</c:v>
                </c:pt>
                <c:pt idx="180">
                  <c:v>17500000</c:v>
                </c:pt>
                <c:pt idx="181">
                  <c:v>17400000</c:v>
                </c:pt>
                <c:pt idx="182">
                  <c:v>17300000</c:v>
                </c:pt>
                <c:pt idx="183">
                  <c:v>17200000</c:v>
                </c:pt>
                <c:pt idx="184">
                  <c:v>17200000</c:v>
                </c:pt>
                <c:pt idx="185">
                  <c:v>17100000</c:v>
                </c:pt>
                <c:pt idx="186">
                  <c:v>17000000</c:v>
                </c:pt>
                <c:pt idx="187">
                  <c:v>16900000</c:v>
                </c:pt>
                <c:pt idx="188">
                  <c:v>16900000</c:v>
                </c:pt>
                <c:pt idx="189">
                  <c:v>16800000</c:v>
                </c:pt>
                <c:pt idx="190">
                  <c:v>16800000</c:v>
                </c:pt>
                <c:pt idx="191">
                  <c:v>16700000</c:v>
                </c:pt>
                <c:pt idx="192">
                  <c:v>16600000</c:v>
                </c:pt>
                <c:pt idx="193">
                  <c:v>16600000</c:v>
                </c:pt>
                <c:pt idx="194">
                  <c:v>16500000</c:v>
                </c:pt>
                <c:pt idx="195">
                  <c:v>16500000</c:v>
                </c:pt>
                <c:pt idx="196">
                  <c:v>16400000</c:v>
                </c:pt>
                <c:pt idx="197">
                  <c:v>16400000</c:v>
                </c:pt>
                <c:pt idx="198">
                  <c:v>16400000</c:v>
                </c:pt>
                <c:pt idx="199">
                  <c:v>16300000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stretchoutD5ETA000!$I$1:$I$200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37300000</c:v>
                </c:pt>
                <c:pt idx="101">
                  <c:v>37600000</c:v>
                </c:pt>
                <c:pt idx="102">
                  <c:v>36900000</c:v>
                </c:pt>
                <c:pt idx="103">
                  <c:v>35400000</c:v>
                </c:pt>
                <c:pt idx="104">
                  <c:v>33100000</c:v>
                </c:pt>
                <c:pt idx="105">
                  <c:v>30400000</c:v>
                </c:pt>
                <c:pt idx="106">
                  <c:v>27400000</c:v>
                </c:pt>
                <c:pt idx="107">
                  <c:v>24700000</c:v>
                </c:pt>
                <c:pt idx="108">
                  <c:v>22500000</c:v>
                </c:pt>
                <c:pt idx="109">
                  <c:v>21100000</c:v>
                </c:pt>
                <c:pt idx="110">
                  <c:v>20000000</c:v>
                </c:pt>
                <c:pt idx="111">
                  <c:v>19200000</c:v>
                </c:pt>
                <c:pt idx="112">
                  <c:v>18400000</c:v>
                </c:pt>
                <c:pt idx="113">
                  <c:v>17800000</c:v>
                </c:pt>
                <c:pt idx="114">
                  <c:v>17300000</c:v>
                </c:pt>
                <c:pt idx="115">
                  <c:v>16900000</c:v>
                </c:pt>
                <c:pt idx="116">
                  <c:v>16500000</c:v>
                </c:pt>
                <c:pt idx="117">
                  <c:v>16100000</c:v>
                </c:pt>
                <c:pt idx="118">
                  <c:v>15800000</c:v>
                </c:pt>
                <c:pt idx="119">
                  <c:v>15600000</c:v>
                </c:pt>
                <c:pt idx="120">
                  <c:v>15400000</c:v>
                </c:pt>
                <c:pt idx="121">
                  <c:v>15200000</c:v>
                </c:pt>
                <c:pt idx="122">
                  <c:v>15000000</c:v>
                </c:pt>
                <c:pt idx="123">
                  <c:v>14800000</c:v>
                </c:pt>
                <c:pt idx="124">
                  <c:v>14700000</c:v>
                </c:pt>
                <c:pt idx="125">
                  <c:v>14600000</c:v>
                </c:pt>
                <c:pt idx="126">
                  <c:v>14500000</c:v>
                </c:pt>
                <c:pt idx="127">
                  <c:v>14400000</c:v>
                </c:pt>
                <c:pt idx="128">
                  <c:v>14400000</c:v>
                </c:pt>
                <c:pt idx="129">
                  <c:v>14500000</c:v>
                </c:pt>
                <c:pt idx="130">
                  <c:v>14500000</c:v>
                </c:pt>
                <c:pt idx="131">
                  <c:v>14600000</c:v>
                </c:pt>
                <c:pt idx="132">
                  <c:v>14600000</c:v>
                </c:pt>
                <c:pt idx="133">
                  <c:v>14700000</c:v>
                </c:pt>
                <c:pt idx="134">
                  <c:v>14700000</c:v>
                </c:pt>
                <c:pt idx="135">
                  <c:v>14700000</c:v>
                </c:pt>
                <c:pt idx="136">
                  <c:v>14700000</c:v>
                </c:pt>
                <c:pt idx="137">
                  <c:v>14700000</c:v>
                </c:pt>
                <c:pt idx="138">
                  <c:v>14600000</c:v>
                </c:pt>
                <c:pt idx="139">
                  <c:v>14400000</c:v>
                </c:pt>
                <c:pt idx="140">
                  <c:v>14300000</c:v>
                </c:pt>
                <c:pt idx="141">
                  <c:v>14200000</c:v>
                </c:pt>
                <c:pt idx="142">
                  <c:v>14200000</c:v>
                </c:pt>
                <c:pt idx="143">
                  <c:v>14300000</c:v>
                </c:pt>
                <c:pt idx="144">
                  <c:v>14400000</c:v>
                </c:pt>
                <c:pt idx="145">
                  <c:v>14500000</c:v>
                </c:pt>
                <c:pt idx="146">
                  <c:v>14600000</c:v>
                </c:pt>
                <c:pt idx="147">
                  <c:v>14700000</c:v>
                </c:pt>
                <c:pt idx="148">
                  <c:v>14700000</c:v>
                </c:pt>
                <c:pt idx="149">
                  <c:v>14800000</c:v>
                </c:pt>
                <c:pt idx="150">
                  <c:v>14800000</c:v>
                </c:pt>
                <c:pt idx="151">
                  <c:v>14700000</c:v>
                </c:pt>
                <c:pt idx="152">
                  <c:v>14700000</c:v>
                </c:pt>
                <c:pt idx="153">
                  <c:v>14600000</c:v>
                </c:pt>
                <c:pt idx="154">
                  <c:v>14500000</c:v>
                </c:pt>
                <c:pt idx="155">
                  <c:v>14400000</c:v>
                </c:pt>
                <c:pt idx="156">
                  <c:v>14400000</c:v>
                </c:pt>
                <c:pt idx="157">
                  <c:v>14400000</c:v>
                </c:pt>
                <c:pt idx="158">
                  <c:v>14400000</c:v>
                </c:pt>
                <c:pt idx="159">
                  <c:v>14500000</c:v>
                </c:pt>
                <c:pt idx="160">
                  <c:v>14600000</c:v>
                </c:pt>
                <c:pt idx="161">
                  <c:v>14700000</c:v>
                </c:pt>
                <c:pt idx="162">
                  <c:v>14800000</c:v>
                </c:pt>
                <c:pt idx="163">
                  <c:v>14800000</c:v>
                </c:pt>
                <c:pt idx="164">
                  <c:v>14800000</c:v>
                </c:pt>
                <c:pt idx="165">
                  <c:v>14700000</c:v>
                </c:pt>
                <c:pt idx="166">
                  <c:v>14700000</c:v>
                </c:pt>
                <c:pt idx="167">
                  <c:v>14600000</c:v>
                </c:pt>
                <c:pt idx="168">
                  <c:v>14500000</c:v>
                </c:pt>
                <c:pt idx="169">
                  <c:v>14400000</c:v>
                </c:pt>
                <c:pt idx="170">
                  <c:v>14400000</c:v>
                </c:pt>
                <c:pt idx="171">
                  <c:v>14400000</c:v>
                </c:pt>
                <c:pt idx="172">
                  <c:v>14500000</c:v>
                </c:pt>
                <c:pt idx="173">
                  <c:v>14600000</c:v>
                </c:pt>
                <c:pt idx="174">
                  <c:v>14700000</c:v>
                </c:pt>
                <c:pt idx="175">
                  <c:v>14800000</c:v>
                </c:pt>
                <c:pt idx="176">
                  <c:v>14800000</c:v>
                </c:pt>
                <c:pt idx="177">
                  <c:v>14800000</c:v>
                </c:pt>
                <c:pt idx="178">
                  <c:v>14800000</c:v>
                </c:pt>
                <c:pt idx="179">
                  <c:v>14700000</c:v>
                </c:pt>
                <c:pt idx="180">
                  <c:v>14600000</c:v>
                </c:pt>
                <c:pt idx="181">
                  <c:v>14500000</c:v>
                </c:pt>
                <c:pt idx="182">
                  <c:v>14500000</c:v>
                </c:pt>
                <c:pt idx="183">
                  <c:v>14400000</c:v>
                </c:pt>
                <c:pt idx="184">
                  <c:v>14400000</c:v>
                </c:pt>
                <c:pt idx="185">
                  <c:v>14400000</c:v>
                </c:pt>
                <c:pt idx="186">
                  <c:v>14500000</c:v>
                </c:pt>
                <c:pt idx="187">
                  <c:v>14600000</c:v>
                </c:pt>
                <c:pt idx="188">
                  <c:v>14800000</c:v>
                </c:pt>
                <c:pt idx="189">
                  <c:v>14900000</c:v>
                </c:pt>
                <c:pt idx="190">
                  <c:v>15100000</c:v>
                </c:pt>
                <c:pt idx="191">
                  <c:v>15200000</c:v>
                </c:pt>
                <c:pt idx="192">
                  <c:v>15200000</c:v>
                </c:pt>
                <c:pt idx="193">
                  <c:v>15100000</c:v>
                </c:pt>
                <c:pt idx="194">
                  <c:v>15000000</c:v>
                </c:pt>
                <c:pt idx="195">
                  <c:v>14800000</c:v>
                </c:pt>
                <c:pt idx="196">
                  <c:v>14700000</c:v>
                </c:pt>
                <c:pt idx="197">
                  <c:v>14600000</c:v>
                </c:pt>
                <c:pt idx="198">
                  <c:v>14500000</c:v>
                </c:pt>
                <c:pt idx="199">
                  <c:v>14500000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stretchoutD5ETA000!$A$1:$A$200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stretchoutD5ETA000!$J$1:$J$200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32000000</c:v>
                </c:pt>
                <c:pt idx="101">
                  <c:v>33300000</c:v>
                </c:pt>
                <c:pt idx="102">
                  <c:v>34100000</c:v>
                </c:pt>
                <c:pt idx="103">
                  <c:v>34500000</c:v>
                </c:pt>
                <c:pt idx="104">
                  <c:v>34500000</c:v>
                </c:pt>
                <c:pt idx="105">
                  <c:v>34300000</c:v>
                </c:pt>
                <c:pt idx="106">
                  <c:v>33700000</c:v>
                </c:pt>
                <c:pt idx="107">
                  <c:v>33000000</c:v>
                </c:pt>
                <c:pt idx="108">
                  <c:v>32100000</c:v>
                </c:pt>
                <c:pt idx="109">
                  <c:v>31000000</c:v>
                </c:pt>
                <c:pt idx="110">
                  <c:v>29800000</c:v>
                </c:pt>
                <c:pt idx="111">
                  <c:v>28500000</c:v>
                </c:pt>
                <c:pt idx="112">
                  <c:v>27300000</c:v>
                </c:pt>
                <c:pt idx="113">
                  <c:v>26100000</c:v>
                </c:pt>
                <c:pt idx="114">
                  <c:v>24900000</c:v>
                </c:pt>
                <c:pt idx="115">
                  <c:v>23900000</c:v>
                </c:pt>
                <c:pt idx="116">
                  <c:v>23100000</c:v>
                </c:pt>
                <c:pt idx="117">
                  <c:v>22300000</c:v>
                </c:pt>
                <c:pt idx="118">
                  <c:v>21700000</c:v>
                </c:pt>
                <c:pt idx="119">
                  <c:v>21100000</c:v>
                </c:pt>
                <c:pt idx="120">
                  <c:v>20500000</c:v>
                </c:pt>
                <c:pt idx="121">
                  <c:v>20100000</c:v>
                </c:pt>
                <c:pt idx="122">
                  <c:v>19600000</c:v>
                </c:pt>
                <c:pt idx="123">
                  <c:v>19200000</c:v>
                </c:pt>
                <c:pt idx="124">
                  <c:v>18800000</c:v>
                </c:pt>
                <c:pt idx="125">
                  <c:v>18500000</c:v>
                </c:pt>
                <c:pt idx="126">
                  <c:v>18200000</c:v>
                </c:pt>
                <c:pt idx="127">
                  <c:v>17900000</c:v>
                </c:pt>
                <c:pt idx="128">
                  <c:v>17600000</c:v>
                </c:pt>
                <c:pt idx="129">
                  <c:v>17400000</c:v>
                </c:pt>
                <c:pt idx="130">
                  <c:v>17100000</c:v>
                </c:pt>
                <c:pt idx="131">
                  <c:v>16900000</c:v>
                </c:pt>
                <c:pt idx="132">
                  <c:v>16700000</c:v>
                </c:pt>
                <c:pt idx="133">
                  <c:v>16600000</c:v>
                </c:pt>
                <c:pt idx="134">
                  <c:v>16400000</c:v>
                </c:pt>
                <c:pt idx="135">
                  <c:v>16200000</c:v>
                </c:pt>
                <c:pt idx="136">
                  <c:v>16100000</c:v>
                </c:pt>
                <c:pt idx="137">
                  <c:v>16000000</c:v>
                </c:pt>
                <c:pt idx="138">
                  <c:v>15800000</c:v>
                </c:pt>
                <c:pt idx="139">
                  <c:v>15700000</c:v>
                </c:pt>
                <c:pt idx="140">
                  <c:v>15600000</c:v>
                </c:pt>
                <c:pt idx="141">
                  <c:v>15500000</c:v>
                </c:pt>
                <c:pt idx="142">
                  <c:v>15500000</c:v>
                </c:pt>
                <c:pt idx="143">
                  <c:v>15400000</c:v>
                </c:pt>
                <c:pt idx="144">
                  <c:v>15300000</c:v>
                </c:pt>
                <c:pt idx="145">
                  <c:v>15300000</c:v>
                </c:pt>
                <c:pt idx="146">
                  <c:v>15300000</c:v>
                </c:pt>
                <c:pt idx="147">
                  <c:v>15200000</c:v>
                </c:pt>
                <c:pt idx="148">
                  <c:v>15200000</c:v>
                </c:pt>
                <c:pt idx="149">
                  <c:v>15200000</c:v>
                </c:pt>
                <c:pt idx="150">
                  <c:v>15200000</c:v>
                </c:pt>
                <c:pt idx="151">
                  <c:v>15200000</c:v>
                </c:pt>
                <c:pt idx="152">
                  <c:v>15200000</c:v>
                </c:pt>
                <c:pt idx="153">
                  <c:v>15200000</c:v>
                </c:pt>
                <c:pt idx="154">
                  <c:v>15200000</c:v>
                </c:pt>
                <c:pt idx="155">
                  <c:v>15200000</c:v>
                </c:pt>
                <c:pt idx="156">
                  <c:v>15200000</c:v>
                </c:pt>
                <c:pt idx="157">
                  <c:v>15200000</c:v>
                </c:pt>
                <c:pt idx="158">
                  <c:v>15200000</c:v>
                </c:pt>
                <c:pt idx="159">
                  <c:v>15200000</c:v>
                </c:pt>
                <c:pt idx="160">
                  <c:v>15200000</c:v>
                </c:pt>
                <c:pt idx="161">
                  <c:v>15200000</c:v>
                </c:pt>
                <c:pt idx="162">
                  <c:v>15200000</c:v>
                </c:pt>
                <c:pt idx="163">
                  <c:v>15200000</c:v>
                </c:pt>
                <c:pt idx="164">
                  <c:v>15300000</c:v>
                </c:pt>
                <c:pt idx="165">
                  <c:v>15300000</c:v>
                </c:pt>
                <c:pt idx="166">
                  <c:v>15300000</c:v>
                </c:pt>
                <c:pt idx="167">
                  <c:v>15300000</c:v>
                </c:pt>
                <c:pt idx="168">
                  <c:v>15300000</c:v>
                </c:pt>
                <c:pt idx="169">
                  <c:v>15300000</c:v>
                </c:pt>
                <c:pt idx="170">
                  <c:v>15300000</c:v>
                </c:pt>
                <c:pt idx="171">
                  <c:v>15200000</c:v>
                </c:pt>
                <c:pt idx="172">
                  <c:v>15200000</c:v>
                </c:pt>
                <c:pt idx="173">
                  <c:v>15200000</c:v>
                </c:pt>
                <c:pt idx="174">
                  <c:v>15200000</c:v>
                </c:pt>
                <c:pt idx="175">
                  <c:v>15200000</c:v>
                </c:pt>
                <c:pt idx="176">
                  <c:v>15200000</c:v>
                </c:pt>
                <c:pt idx="177">
                  <c:v>15200000</c:v>
                </c:pt>
                <c:pt idx="178">
                  <c:v>15200000</c:v>
                </c:pt>
                <c:pt idx="179">
                  <c:v>15200000</c:v>
                </c:pt>
                <c:pt idx="180">
                  <c:v>15200000</c:v>
                </c:pt>
                <c:pt idx="181">
                  <c:v>15200000</c:v>
                </c:pt>
                <c:pt idx="182">
                  <c:v>15200000</c:v>
                </c:pt>
                <c:pt idx="183">
                  <c:v>15200000</c:v>
                </c:pt>
                <c:pt idx="184">
                  <c:v>15200000</c:v>
                </c:pt>
                <c:pt idx="185">
                  <c:v>15200000</c:v>
                </c:pt>
                <c:pt idx="186">
                  <c:v>15200000</c:v>
                </c:pt>
                <c:pt idx="187">
                  <c:v>15200000</c:v>
                </c:pt>
                <c:pt idx="188">
                  <c:v>15200000</c:v>
                </c:pt>
                <c:pt idx="189">
                  <c:v>15200000</c:v>
                </c:pt>
                <c:pt idx="190">
                  <c:v>15200000</c:v>
                </c:pt>
                <c:pt idx="191">
                  <c:v>15200000</c:v>
                </c:pt>
                <c:pt idx="192">
                  <c:v>15200000</c:v>
                </c:pt>
                <c:pt idx="193">
                  <c:v>15200000</c:v>
                </c:pt>
                <c:pt idx="194">
                  <c:v>15200000</c:v>
                </c:pt>
                <c:pt idx="195">
                  <c:v>15200000</c:v>
                </c:pt>
                <c:pt idx="196">
                  <c:v>15200000</c:v>
                </c:pt>
                <c:pt idx="197">
                  <c:v>15200000</c:v>
                </c:pt>
                <c:pt idx="198">
                  <c:v>15200000</c:v>
                </c:pt>
                <c:pt idx="199">
                  <c:v>15200000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245888"/>
        <c:axId val="78247424"/>
      </c:scatterChart>
      <c:valAx>
        <c:axId val="78245888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247424"/>
        <c:crosses val="autoZero"/>
        <c:crossBetween val="midCat"/>
      </c:valAx>
      <c:valAx>
        <c:axId val="7824742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245888"/>
        <c:crosses val="autoZero"/>
        <c:crossBetween val="midCat"/>
        <c:majorUnit val="10000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6651129806396"/>
          <c:y val="7.2854898120285422E-2"/>
          <c:w val="0.66948381452318517"/>
          <c:h val="0.7641923168694826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stretchout!$D$1:$D$200</c:f>
              <c:numCache>
                <c:formatCode>0.00E+00</c:formatCode>
                <c:ptCount val="200"/>
                <c:pt idx="0">
                  <c:v>-3790000</c:v>
                </c:pt>
                <c:pt idx="1">
                  <c:v>-3660000</c:v>
                </c:pt>
                <c:pt idx="2">
                  <c:v>-3540000</c:v>
                </c:pt>
                <c:pt idx="3">
                  <c:v>-3430000</c:v>
                </c:pt>
                <c:pt idx="4">
                  <c:v>-3310000</c:v>
                </c:pt>
                <c:pt idx="5">
                  <c:v>-3200000</c:v>
                </c:pt>
                <c:pt idx="6">
                  <c:v>-3090000</c:v>
                </c:pt>
                <c:pt idx="7">
                  <c:v>-2980000</c:v>
                </c:pt>
                <c:pt idx="8">
                  <c:v>-2870000</c:v>
                </c:pt>
                <c:pt idx="9">
                  <c:v>-2770000</c:v>
                </c:pt>
                <c:pt idx="10">
                  <c:v>-2660000</c:v>
                </c:pt>
                <c:pt idx="11">
                  <c:v>-2560000</c:v>
                </c:pt>
                <c:pt idx="12">
                  <c:v>-2460000</c:v>
                </c:pt>
                <c:pt idx="13">
                  <c:v>-2370000</c:v>
                </c:pt>
                <c:pt idx="14">
                  <c:v>-2270000</c:v>
                </c:pt>
                <c:pt idx="15">
                  <c:v>-2180000</c:v>
                </c:pt>
                <c:pt idx="16">
                  <c:v>-2090000</c:v>
                </c:pt>
                <c:pt idx="17">
                  <c:v>-1990000</c:v>
                </c:pt>
                <c:pt idx="18">
                  <c:v>-1910000</c:v>
                </c:pt>
                <c:pt idx="19">
                  <c:v>-1820000</c:v>
                </c:pt>
                <c:pt idx="20">
                  <c:v>-1730000</c:v>
                </c:pt>
                <c:pt idx="21">
                  <c:v>-1650000</c:v>
                </c:pt>
                <c:pt idx="22">
                  <c:v>-1570000</c:v>
                </c:pt>
                <c:pt idx="23">
                  <c:v>-1490000</c:v>
                </c:pt>
                <c:pt idx="24">
                  <c:v>-1410000</c:v>
                </c:pt>
                <c:pt idx="25">
                  <c:v>-1330000</c:v>
                </c:pt>
                <c:pt idx="26">
                  <c:v>-1260000</c:v>
                </c:pt>
                <c:pt idx="27">
                  <c:v>-1180000</c:v>
                </c:pt>
                <c:pt idx="28">
                  <c:v>-1110000</c:v>
                </c:pt>
                <c:pt idx="29">
                  <c:v>-1030000</c:v>
                </c:pt>
                <c:pt idx="30">
                  <c:v>-963000</c:v>
                </c:pt>
                <c:pt idx="31">
                  <c:v>-893000</c:v>
                </c:pt>
                <c:pt idx="32">
                  <c:v>-824000</c:v>
                </c:pt>
                <c:pt idx="33">
                  <c:v>-756000</c:v>
                </c:pt>
                <c:pt idx="34">
                  <c:v>-690000</c:v>
                </c:pt>
                <c:pt idx="35">
                  <c:v>-625000</c:v>
                </c:pt>
                <c:pt idx="36">
                  <c:v>-562000</c:v>
                </c:pt>
                <c:pt idx="37">
                  <c:v>-499000</c:v>
                </c:pt>
                <c:pt idx="38">
                  <c:v>-438000</c:v>
                </c:pt>
                <c:pt idx="39">
                  <c:v>-378000</c:v>
                </c:pt>
                <c:pt idx="40">
                  <c:v>-320000</c:v>
                </c:pt>
                <c:pt idx="41">
                  <c:v>-263000</c:v>
                </c:pt>
                <c:pt idx="42">
                  <c:v>-207000</c:v>
                </c:pt>
                <c:pt idx="43">
                  <c:v>-154000</c:v>
                </c:pt>
                <c:pt idx="44">
                  <c:v>-103000</c:v>
                </c:pt>
                <c:pt idx="45">
                  <c:v>-54900</c:v>
                </c:pt>
                <c:pt idx="46">
                  <c:v>-16200</c:v>
                </c:pt>
                <c:pt idx="47">
                  <c:v>-689</c:v>
                </c:pt>
                <c:pt idx="48">
                  <c:v>-3.88</c:v>
                </c:pt>
                <c:pt idx="49">
                  <c:v>-70.5</c:v>
                </c:pt>
                <c:pt idx="50">
                  <c:v>-85.3</c:v>
                </c:pt>
                <c:pt idx="51">
                  <c:v>-82.3</c:v>
                </c:pt>
                <c:pt idx="52">
                  <c:v>-83.8</c:v>
                </c:pt>
                <c:pt idx="53">
                  <c:v>-77.3</c:v>
                </c:pt>
                <c:pt idx="54">
                  <c:v>-73.900000000000006</c:v>
                </c:pt>
                <c:pt idx="55">
                  <c:v>-65</c:v>
                </c:pt>
                <c:pt idx="56">
                  <c:v>-71</c:v>
                </c:pt>
                <c:pt idx="57">
                  <c:v>-53.7</c:v>
                </c:pt>
                <c:pt idx="58">
                  <c:v>-63.9</c:v>
                </c:pt>
                <c:pt idx="59">
                  <c:v>-39.5</c:v>
                </c:pt>
                <c:pt idx="60">
                  <c:v>-45.5</c:v>
                </c:pt>
                <c:pt idx="61">
                  <c:v>-50.7</c:v>
                </c:pt>
                <c:pt idx="62">
                  <c:v>-14.1</c:v>
                </c:pt>
                <c:pt idx="63">
                  <c:v>-5.73</c:v>
                </c:pt>
                <c:pt idx="64">
                  <c:v>12.4</c:v>
                </c:pt>
                <c:pt idx="65">
                  <c:v>41</c:v>
                </c:pt>
                <c:pt idx="66">
                  <c:v>30.9</c:v>
                </c:pt>
                <c:pt idx="67">
                  <c:v>48.8</c:v>
                </c:pt>
                <c:pt idx="68">
                  <c:v>92.6</c:v>
                </c:pt>
                <c:pt idx="69">
                  <c:v>52.4</c:v>
                </c:pt>
                <c:pt idx="70">
                  <c:v>43.1</c:v>
                </c:pt>
                <c:pt idx="71">
                  <c:v>76.2</c:v>
                </c:pt>
                <c:pt idx="72">
                  <c:v>38.200000000000003</c:v>
                </c:pt>
                <c:pt idx="73">
                  <c:v>-5.3199999999999985</c:v>
                </c:pt>
                <c:pt idx="74">
                  <c:v>17.899999999999999</c:v>
                </c:pt>
                <c:pt idx="75">
                  <c:v>5.8</c:v>
                </c:pt>
                <c:pt idx="76">
                  <c:v>-6.46</c:v>
                </c:pt>
                <c:pt idx="77">
                  <c:v>-22.5</c:v>
                </c:pt>
                <c:pt idx="78">
                  <c:v>-41</c:v>
                </c:pt>
                <c:pt idx="79">
                  <c:v>-71.400000000000006</c:v>
                </c:pt>
                <c:pt idx="80">
                  <c:v>-85.8</c:v>
                </c:pt>
                <c:pt idx="81">
                  <c:v>-111</c:v>
                </c:pt>
                <c:pt idx="82">
                  <c:v>-83.4</c:v>
                </c:pt>
                <c:pt idx="83">
                  <c:v>-69.7</c:v>
                </c:pt>
                <c:pt idx="84">
                  <c:v>-122</c:v>
                </c:pt>
                <c:pt idx="85">
                  <c:v>-49.7</c:v>
                </c:pt>
                <c:pt idx="86">
                  <c:v>-41</c:v>
                </c:pt>
                <c:pt idx="87">
                  <c:v>-87.7</c:v>
                </c:pt>
                <c:pt idx="88">
                  <c:v>-51.9</c:v>
                </c:pt>
                <c:pt idx="89">
                  <c:v>-6.13</c:v>
                </c:pt>
                <c:pt idx="90">
                  <c:v>-20.7</c:v>
                </c:pt>
                <c:pt idx="91">
                  <c:v>5.95</c:v>
                </c:pt>
                <c:pt idx="92">
                  <c:v>43.1</c:v>
                </c:pt>
                <c:pt idx="93">
                  <c:v>51.7</c:v>
                </c:pt>
                <c:pt idx="94">
                  <c:v>60.2</c:v>
                </c:pt>
                <c:pt idx="95">
                  <c:v>34.1</c:v>
                </c:pt>
                <c:pt idx="96">
                  <c:v>26</c:v>
                </c:pt>
                <c:pt idx="97">
                  <c:v>10.1</c:v>
                </c:pt>
                <c:pt idx="98">
                  <c:v>19.3</c:v>
                </c:pt>
                <c:pt idx="99">
                  <c:v>4.2699999999999996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90200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stretchout!$E$1:$E$200</c:f>
              <c:numCache>
                <c:formatCode>0.00E+00</c:formatCode>
                <c:ptCount val="200"/>
                <c:pt idx="0">
                  <c:v>-3770000</c:v>
                </c:pt>
                <c:pt idx="1">
                  <c:v>-3650000</c:v>
                </c:pt>
                <c:pt idx="2">
                  <c:v>-3530000</c:v>
                </c:pt>
                <c:pt idx="3">
                  <c:v>-3420000</c:v>
                </c:pt>
                <c:pt idx="4">
                  <c:v>-3300000</c:v>
                </c:pt>
                <c:pt idx="5">
                  <c:v>-3190000</c:v>
                </c:pt>
                <c:pt idx="6">
                  <c:v>-3080000</c:v>
                </c:pt>
                <c:pt idx="7">
                  <c:v>-2970000</c:v>
                </c:pt>
                <c:pt idx="8">
                  <c:v>-2860000</c:v>
                </c:pt>
                <c:pt idx="9">
                  <c:v>-2760000</c:v>
                </c:pt>
                <c:pt idx="10">
                  <c:v>-2650000</c:v>
                </c:pt>
                <c:pt idx="11">
                  <c:v>-2550000</c:v>
                </c:pt>
                <c:pt idx="12">
                  <c:v>-2450000</c:v>
                </c:pt>
                <c:pt idx="13">
                  <c:v>-2360000</c:v>
                </c:pt>
                <c:pt idx="14">
                  <c:v>-2260000</c:v>
                </c:pt>
                <c:pt idx="15">
                  <c:v>-2170000</c:v>
                </c:pt>
                <c:pt idx="16">
                  <c:v>-2080000</c:v>
                </c:pt>
                <c:pt idx="17">
                  <c:v>-1990000</c:v>
                </c:pt>
                <c:pt idx="18">
                  <c:v>-1900000</c:v>
                </c:pt>
                <c:pt idx="19">
                  <c:v>-1810000</c:v>
                </c:pt>
                <c:pt idx="20">
                  <c:v>-1730000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-1400000</c:v>
                </c:pt>
                <c:pt idx="25">
                  <c:v>-1320000</c:v>
                </c:pt>
                <c:pt idx="26">
                  <c:v>-1250000</c:v>
                </c:pt>
                <c:pt idx="27">
                  <c:v>-1170000</c:v>
                </c:pt>
                <c:pt idx="28">
                  <c:v>-1100000</c:v>
                </c:pt>
                <c:pt idx="29">
                  <c:v>-1030000</c:v>
                </c:pt>
                <c:pt idx="30">
                  <c:v>-956000</c:v>
                </c:pt>
                <c:pt idx="31">
                  <c:v>-887000</c:v>
                </c:pt>
                <c:pt idx="32">
                  <c:v>-818000</c:v>
                </c:pt>
                <c:pt idx="33">
                  <c:v>-751000</c:v>
                </c:pt>
                <c:pt idx="34">
                  <c:v>-685000</c:v>
                </c:pt>
                <c:pt idx="35">
                  <c:v>-620000</c:v>
                </c:pt>
                <c:pt idx="36">
                  <c:v>-557000</c:v>
                </c:pt>
                <c:pt idx="37">
                  <c:v>-494000</c:v>
                </c:pt>
                <c:pt idx="38">
                  <c:v>-434000</c:v>
                </c:pt>
                <c:pt idx="39">
                  <c:v>-374000</c:v>
                </c:pt>
                <c:pt idx="40">
                  <c:v>-316000</c:v>
                </c:pt>
                <c:pt idx="41">
                  <c:v>-259000</c:v>
                </c:pt>
                <c:pt idx="42">
                  <c:v>-204000</c:v>
                </c:pt>
                <c:pt idx="43">
                  <c:v>-151000</c:v>
                </c:pt>
                <c:pt idx="44">
                  <c:v>-100000</c:v>
                </c:pt>
                <c:pt idx="45">
                  <c:v>-53200</c:v>
                </c:pt>
                <c:pt idx="46">
                  <c:v>-15300</c:v>
                </c:pt>
                <c:pt idx="47">
                  <c:v>-479</c:v>
                </c:pt>
                <c:pt idx="48">
                  <c:v>-24.8</c:v>
                </c:pt>
                <c:pt idx="49">
                  <c:v>-101</c:v>
                </c:pt>
                <c:pt idx="50">
                  <c:v>-99.1</c:v>
                </c:pt>
                <c:pt idx="51">
                  <c:v>-90.6</c:v>
                </c:pt>
                <c:pt idx="52">
                  <c:v>-81.400000000000006</c:v>
                </c:pt>
                <c:pt idx="53">
                  <c:v>-78.2</c:v>
                </c:pt>
                <c:pt idx="54">
                  <c:v>-70.400000000000006</c:v>
                </c:pt>
                <c:pt idx="55">
                  <c:v>-70.599999999999994</c:v>
                </c:pt>
                <c:pt idx="56">
                  <c:v>-63.6</c:v>
                </c:pt>
                <c:pt idx="57">
                  <c:v>-59.6</c:v>
                </c:pt>
                <c:pt idx="58">
                  <c:v>-60.1</c:v>
                </c:pt>
                <c:pt idx="59">
                  <c:v>-42.6</c:v>
                </c:pt>
                <c:pt idx="60">
                  <c:v>-44.2</c:v>
                </c:pt>
                <c:pt idx="61">
                  <c:v>-50.1</c:v>
                </c:pt>
                <c:pt idx="62">
                  <c:v>-18.3</c:v>
                </c:pt>
                <c:pt idx="63">
                  <c:v>-6.94</c:v>
                </c:pt>
                <c:pt idx="64">
                  <c:v>13.4</c:v>
                </c:pt>
                <c:pt idx="65">
                  <c:v>35.800000000000004</c:v>
                </c:pt>
                <c:pt idx="66">
                  <c:v>31.9</c:v>
                </c:pt>
                <c:pt idx="67">
                  <c:v>54.4</c:v>
                </c:pt>
                <c:pt idx="68">
                  <c:v>95.6</c:v>
                </c:pt>
                <c:pt idx="69">
                  <c:v>56.4</c:v>
                </c:pt>
                <c:pt idx="70">
                  <c:v>40.300000000000004</c:v>
                </c:pt>
                <c:pt idx="71">
                  <c:v>71.099999999999994</c:v>
                </c:pt>
                <c:pt idx="72">
                  <c:v>34.300000000000004</c:v>
                </c:pt>
                <c:pt idx="73">
                  <c:v>6.34</c:v>
                </c:pt>
                <c:pt idx="74">
                  <c:v>20.3</c:v>
                </c:pt>
                <c:pt idx="75">
                  <c:v>0.18400000000000005</c:v>
                </c:pt>
                <c:pt idx="76">
                  <c:v>-14.6</c:v>
                </c:pt>
                <c:pt idx="77">
                  <c:v>-15.7</c:v>
                </c:pt>
                <c:pt idx="78">
                  <c:v>-44.4</c:v>
                </c:pt>
                <c:pt idx="79">
                  <c:v>-57.4</c:v>
                </c:pt>
                <c:pt idx="80">
                  <c:v>-78.3</c:v>
                </c:pt>
                <c:pt idx="81">
                  <c:v>-111</c:v>
                </c:pt>
                <c:pt idx="82">
                  <c:v>-76.099999999999994</c:v>
                </c:pt>
                <c:pt idx="83">
                  <c:v>-92.8</c:v>
                </c:pt>
                <c:pt idx="84">
                  <c:v>-87.8</c:v>
                </c:pt>
                <c:pt idx="85">
                  <c:v>-55</c:v>
                </c:pt>
                <c:pt idx="86">
                  <c:v>-33.9</c:v>
                </c:pt>
                <c:pt idx="87">
                  <c:v>-95.5</c:v>
                </c:pt>
                <c:pt idx="88">
                  <c:v>-50.2</c:v>
                </c:pt>
                <c:pt idx="89">
                  <c:v>-7.83</c:v>
                </c:pt>
                <c:pt idx="90">
                  <c:v>-17.600000000000001</c:v>
                </c:pt>
                <c:pt idx="91">
                  <c:v>13.3</c:v>
                </c:pt>
                <c:pt idx="92">
                  <c:v>42.7</c:v>
                </c:pt>
                <c:pt idx="93">
                  <c:v>40.800000000000004</c:v>
                </c:pt>
                <c:pt idx="94">
                  <c:v>51.1</c:v>
                </c:pt>
                <c:pt idx="95">
                  <c:v>38</c:v>
                </c:pt>
                <c:pt idx="96">
                  <c:v>24.4</c:v>
                </c:pt>
                <c:pt idx="97">
                  <c:v>18.600000000000001</c:v>
                </c:pt>
                <c:pt idx="98">
                  <c:v>11.4</c:v>
                </c:pt>
                <c:pt idx="99">
                  <c:v>-0.98099999999999998</c:v>
                </c:pt>
                <c:pt idx="100">
                  <c:v>51800</c:v>
                </c:pt>
                <c:pt idx="101">
                  <c:v>61100</c:v>
                </c:pt>
                <c:pt idx="102">
                  <c:v>69200</c:v>
                </c:pt>
                <c:pt idx="103">
                  <c:v>76200</c:v>
                </c:pt>
                <c:pt idx="104">
                  <c:v>82300</c:v>
                </c:pt>
                <c:pt idx="105">
                  <c:v>87700</c:v>
                </c:pt>
                <c:pt idx="106">
                  <c:v>92300</c:v>
                </c:pt>
                <c:pt idx="107">
                  <c:v>96200</c:v>
                </c:pt>
                <c:pt idx="108">
                  <c:v>99600</c:v>
                </c:pt>
                <c:pt idx="109">
                  <c:v>102000</c:v>
                </c:pt>
                <c:pt idx="110">
                  <c:v>105000</c:v>
                </c:pt>
                <c:pt idx="111">
                  <c:v>107000</c:v>
                </c:pt>
                <c:pt idx="112">
                  <c:v>108000</c:v>
                </c:pt>
                <c:pt idx="113">
                  <c:v>109000</c:v>
                </c:pt>
                <c:pt idx="114">
                  <c:v>110000</c:v>
                </c:pt>
                <c:pt idx="115">
                  <c:v>111000</c:v>
                </c:pt>
                <c:pt idx="116">
                  <c:v>111000</c:v>
                </c:pt>
                <c:pt idx="117">
                  <c:v>111000</c:v>
                </c:pt>
                <c:pt idx="118">
                  <c:v>111000</c:v>
                </c:pt>
                <c:pt idx="119">
                  <c:v>111000</c:v>
                </c:pt>
                <c:pt idx="120">
                  <c:v>110000</c:v>
                </c:pt>
                <c:pt idx="121">
                  <c:v>110000</c:v>
                </c:pt>
                <c:pt idx="122">
                  <c:v>109000</c:v>
                </c:pt>
                <c:pt idx="123">
                  <c:v>108000</c:v>
                </c:pt>
                <c:pt idx="124">
                  <c:v>107000</c:v>
                </c:pt>
                <c:pt idx="125">
                  <c:v>106000</c:v>
                </c:pt>
                <c:pt idx="126">
                  <c:v>105000</c:v>
                </c:pt>
                <c:pt idx="127">
                  <c:v>104000</c:v>
                </c:pt>
                <c:pt idx="128">
                  <c:v>103000</c:v>
                </c:pt>
                <c:pt idx="129">
                  <c:v>102000</c:v>
                </c:pt>
                <c:pt idx="130">
                  <c:v>101000</c:v>
                </c:pt>
                <c:pt idx="131">
                  <c:v>99800</c:v>
                </c:pt>
                <c:pt idx="132">
                  <c:v>98900</c:v>
                </c:pt>
                <c:pt idx="133">
                  <c:v>98100</c:v>
                </c:pt>
                <c:pt idx="134">
                  <c:v>97200</c:v>
                </c:pt>
                <c:pt idx="135">
                  <c:v>96500</c:v>
                </c:pt>
                <c:pt idx="136">
                  <c:v>95800</c:v>
                </c:pt>
                <c:pt idx="137">
                  <c:v>95200</c:v>
                </c:pt>
                <c:pt idx="138">
                  <c:v>94700</c:v>
                </c:pt>
                <c:pt idx="139">
                  <c:v>94200</c:v>
                </c:pt>
                <c:pt idx="140">
                  <c:v>93700</c:v>
                </c:pt>
                <c:pt idx="141">
                  <c:v>93300</c:v>
                </c:pt>
                <c:pt idx="142">
                  <c:v>93000</c:v>
                </c:pt>
                <c:pt idx="143">
                  <c:v>92600</c:v>
                </c:pt>
                <c:pt idx="144">
                  <c:v>92400</c:v>
                </c:pt>
                <c:pt idx="145">
                  <c:v>92100</c:v>
                </c:pt>
                <c:pt idx="146">
                  <c:v>91900</c:v>
                </c:pt>
                <c:pt idx="147">
                  <c:v>91700</c:v>
                </c:pt>
                <c:pt idx="148">
                  <c:v>91500</c:v>
                </c:pt>
                <c:pt idx="149">
                  <c:v>91400</c:v>
                </c:pt>
                <c:pt idx="150">
                  <c:v>91200</c:v>
                </c:pt>
                <c:pt idx="151">
                  <c:v>91100</c:v>
                </c:pt>
                <c:pt idx="152">
                  <c:v>91000</c:v>
                </c:pt>
                <c:pt idx="153">
                  <c:v>90900</c:v>
                </c:pt>
                <c:pt idx="154">
                  <c:v>90800</c:v>
                </c:pt>
                <c:pt idx="155">
                  <c:v>90700</c:v>
                </c:pt>
                <c:pt idx="156">
                  <c:v>90600</c:v>
                </c:pt>
                <c:pt idx="157">
                  <c:v>90500</c:v>
                </c:pt>
                <c:pt idx="158">
                  <c:v>90400</c:v>
                </c:pt>
                <c:pt idx="159">
                  <c:v>90400</c:v>
                </c:pt>
                <c:pt idx="160">
                  <c:v>90300</c:v>
                </c:pt>
                <c:pt idx="161">
                  <c:v>90300</c:v>
                </c:pt>
                <c:pt idx="162">
                  <c:v>90200</c:v>
                </c:pt>
                <c:pt idx="163">
                  <c:v>90200</c:v>
                </c:pt>
                <c:pt idx="164">
                  <c:v>90100</c:v>
                </c:pt>
                <c:pt idx="165">
                  <c:v>90100</c:v>
                </c:pt>
                <c:pt idx="166">
                  <c:v>90100</c:v>
                </c:pt>
                <c:pt idx="167">
                  <c:v>90100</c:v>
                </c:pt>
                <c:pt idx="168">
                  <c:v>90000</c:v>
                </c:pt>
                <c:pt idx="169">
                  <c:v>90000</c:v>
                </c:pt>
                <c:pt idx="170">
                  <c:v>90000</c:v>
                </c:pt>
                <c:pt idx="171">
                  <c:v>90000</c:v>
                </c:pt>
                <c:pt idx="172">
                  <c:v>89900</c:v>
                </c:pt>
                <c:pt idx="173">
                  <c:v>89900</c:v>
                </c:pt>
                <c:pt idx="174">
                  <c:v>89900</c:v>
                </c:pt>
                <c:pt idx="175">
                  <c:v>89900</c:v>
                </c:pt>
                <c:pt idx="176">
                  <c:v>89900</c:v>
                </c:pt>
                <c:pt idx="177">
                  <c:v>89900</c:v>
                </c:pt>
                <c:pt idx="178">
                  <c:v>89800</c:v>
                </c:pt>
                <c:pt idx="179">
                  <c:v>89800</c:v>
                </c:pt>
                <c:pt idx="180">
                  <c:v>89800</c:v>
                </c:pt>
                <c:pt idx="181">
                  <c:v>89800</c:v>
                </c:pt>
                <c:pt idx="182">
                  <c:v>89800</c:v>
                </c:pt>
                <c:pt idx="183">
                  <c:v>89800</c:v>
                </c:pt>
                <c:pt idx="184">
                  <c:v>89800</c:v>
                </c:pt>
                <c:pt idx="185">
                  <c:v>89800</c:v>
                </c:pt>
                <c:pt idx="186">
                  <c:v>89800</c:v>
                </c:pt>
                <c:pt idx="187">
                  <c:v>89800</c:v>
                </c:pt>
                <c:pt idx="188">
                  <c:v>89800</c:v>
                </c:pt>
                <c:pt idx="189">
                  <c:v>89700</c:v>
                </c:pt>
                <c:pt idx="190">
                  <c:v>89700</c:v>
                </c:pt>
                <c:pt idx="191">
                  <c:v>89700</c:v>
                </c:pt>
                <c:pt idx="192">
                  <c:v>89700</c:v>
                </c:pt>
                <c:pt idx="193">
                  <c:v>89700</c:v>
                </c:pt>
                <c:pt idx="194">
                  <c:v>89700</c:v>
                </c:pt>
                <c:pt idx="195">
                  <c:v>89700</c:v>
                </c:pt>
                <c:pt idx="196">
                  <c:v>89700</c:v>
                </c:pt>
                <c:pt idx="197">
                  <c:v>89700</c:v>
                </c:pt>
                <c:pt idx="198">
                  <c:v>89700</c:v>
                </c:pt>
                <c:pt idx="199">
                  <c:v>89700</c:v>
                </c:pt>
              </c:numCache>
            </c:numRef>
          </c:yVal>
          <c:smooth val="1"/>
        </c:ser>
        <c:ser>
          <c:idx val="2"/>
          <c:order val="2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stretchout!$F$1:$F$200</c:f>
              <c:numCache>
                <c:formatCode>0.00E+00</c:formatCode>
                <c:ptCount val="200"/>
                <c:pt idx="0">
                  <c:v>-3490000</c:v>
                </c:pt>
                <c:pt idx="1">
                  <c:v>-3390000</c:v>
                </c:pt>
                <c:pt idx="2">
                  <c:v>-3280000</c:v>
                </c:pt>
                <c:pt idx="3">
                  <c:v>-3190000</c:v>
                </c:pt>
                <c:pt idx="4">
                  <c:v>-3090000</c:v>
                </c:pt>
                <c:pt idx="5">
                  <c:v>-2990000</c:v>
                </c:pt>
                <c:pt idx="6">
                  <c:v>-2900000</c:v>
                </c:pt>
                <c:pt idx="7">
                  <c:v>-2810000</c:v>
                </c:pt>
                <c:pt idx="8">
                  <c:v>-2720000</c:v>
                </c:pt>
                <c:pt idx="9">
                  <c:v>-2630000</c:v>
                </c:pt>
                <c:pt idx="10">
                  <c:v>-2540000</c:v>
                </c:pt>
                <c:pt idx="11">
                  <c:v>-2450000</c:v>
                </c:pt>
                <c:pt idx="12">
                  <c:v>-2370000</c:v>
                </c:pt>
                <c:pt idx="13">
                  <c:v>-2280000</c:v>
                </c:pt>
                <c:pt idx="14">
                  <c:v>-2200000</c:v>
                </c:pt>
                <c:pt idx="15">
                  <c:v>-2110000</c:v>
                </c:pt>
                <c:pt idx="16">
                  <c:v>-2030000</c:v>
                </c:pt>
                <c:pt idx="17">
                  <c:v>-1950000</c:v>
                </c:pt>
                <c:pt idx="18">
                  <c:v>-1870000</c:v>
                </c:pt>
                <c:pt idx="19">
                  <c:v>-1790000</c:v>
                </c:pt>
                <c:pt idx="20">
                  <c:v>-1710000</c:v>
                </c:pt>
                <c:pt idx="21">
                  <c:v>-1640000</c:v>
                </c:pt>
                <c:pt idx="22">
                  <c:v>-1560000</c:v>
                </c:pt>
                <c:pt idx="23">
                  <c:v>-1480000</c:v>
                </c:pt>
                <c:pt idx="24">
                  <c:v>-1410000</c:v>
                </c:pt>
                <c:pt idx="25">
                  <c:v>-1340000</c:v>
                </c:pt>
                <c:pt idx="26">
                  <c:v>-1260000</c:v>
                </c:pt>
                <c:pt idx="27">
                  <c:v>-1190000</c:v>
                </c:pt>
                <c:pt idx="28">
                  <c:v>-1120000</c:v>
                </c:pt>
                <c:pt idx="29">
                  <c:v>-1050000</c:v>
                </c:pt>
                <c:pt idx="30">
                  <c:v>-981000</c:v>
                </c:pt>
                <c:pt idx="31">
                  <c:v>-913000</c:v>
                </c:pt>
                <c:pt idx="32">
                  <c:v>-845000</c:v>
                </c:pt>
                <c:pt idx="33">
                  <c:v>-778000</c:v>
                </c:pt>
                <c:pt idx="34">
                  <c:v>-713000</c:v>
                </c:pt>
                <c:pt idx="35">
                  <c:v>-648000</c:v>
                </c:pt>
                <c:pt idx="36">
                  <c:v>-584000</c:v>
                </c:pt>
                <c:pt idx="37">
                  <c:v>-521000</c:v>
                </c:pt>
                <c:pt idx="38">
                  <c:v>-459000</c:v>
                </c:pt>
                <c:pt idx="39">
                  <c:v>-398000</c:v>
                </c:pt>
                <c:pt idx="40">
                  <c:v>-338000</c:v>
                </c:pt>
                <c:pt idx="41">
                  <c:v>-279000</c:v>
                </c:pt>
                <c:pt idx="42">
                  <c:v>-222000</c:v>
                </c:pt>
                <c:pt idx="43">
                  <c:v>-166000</c:v>
                </c:pt>
                <c:pt idx="44">
                  <c:v>-112000</c:v>
                </c:pt>
                <c:pt idx="45">
                  <c:v>-61200</c:v>
                </c:pt>
                <c:pt idx="46">
                  <c:v>-19500</c:v>
                </c:pt>
                <c:pt idx="47">
                  <c:v>-1880</c:v>
                </c:pt>
                <c:pt idx="48">
                  <c:v>-19.600000000000001</c:v>
                </c:pt>
                <c:pt idx="49">
                  <c:v>793</c:v>
                </c:pt>
                <c:pt idx="50">
                  <c:v>1350</c:v>
                </c:pt>
                <c:pt idx="51">
                  <c:v>1650</c:v>
                </c:pt>
                <c:pt idx="52">
                  <c:v>1760</c:v>
                </c:pt>
                <c:pt idx="53">
                  <c:v>1690</c:v>
                </c:pt>
                <c:pt idx="54">
                  <c:v>1520</c:v>
                </c:pt>
                <c:pt idx="55">
                  <c:v>1250</c:v>
                </c:pt>
                <c:pt idx="56">
                  <c:v>899</c:v>
                </c:pt>
                <c:pt idx="57">
                  <c:v>496</c:v>
                </c:pt>
                <c:pt idx="58">
                  <c:v>19.8</c:v>
                </c:pt>
                <c:pt idx="59">
                  <c:v>-491</c:v>
                </c:pt>
                <c:pt idx="60">
                  <c:v>-1090</c:v>
                </c:pt>
                <c:pt idx="61">
                  <c:v>-1750</c:v>
                </c:pt>
                <c:pt idx="62">
                  <c:v>-2430</c:v>
                </c:pt>
                <c:pt idx="63">
                  <c:v>-3170</c:v>
                </c:pt>
                <c:pt idx="64">
                  <c:v>-3890</c:v>
                </c:pt>
                <c:pt idx="65">
                  <c:v>-4560</c:v>
                </c:pt>
                <c:pt idx="66">
                  <c:v>-5130</c:v>
                </c:pt>
                <c:pt idx="67">
                  <c:v>-5410</c:v>
                </c:pt>
                <c:pt idx="68">
                  <c:v>-5280</c:v>
                </c:pt>
                <c:pt idx="69">
                  <c:v>-4640</c:v>
                </c:pt>
                <c:pt idx="70">
                  <c:v>-3450</c:v>
                </c:pt>
                <c:pt idx="71">
                  <c:v>-2040</c:v>
                </c:pt>
                <c:pt idx="72">
                  <c:v>-762</c:v>
                </c:pt>
                <c:pt idx="73">
                  <c:v>379</c:v>
                </c:pt>
                <c:pt idx="74">
                  <c:v>1480</c:v>
                </c:pt>
                <c:pt idx="75">
                  <c:v>2460</c:v>
                </c:pt>
                <c:pt idx="76">
                  <c:v>3420</c:v>
                </c:pt>
                <c:pt idx="77">
                  <c:v>4380</c:v>
                </c:pt>
                <c:pt idx="78">
                  <c:v>5380</c:v>
                </c:pt>
                <c:pt idx="79">
                  <c:v>6450</c:v>
                </c:pt>
                <c:pt idx="80">
                  <c:v>7630</c:v>
                </c:pt>
                <c:pt idx="81">
                  <c:v>8960</c:v>
                </c:pt>
                <c:pt idx="82">
                  <c:v>10400</c:v>
                </c:pt>
                <c:pt idx="83">
                  <c:v>11400</c:v>
                </c:pt>
                <c:pt idx="84">
                  <c:v>11500</c:v>
                </c:pt>
                <c:pt idx="85">
                  <c:v>10900</c:v>
                </c:pt>
                <c:pt idx="86">
                  <c:v>10000</c:v>
                </c:pt>
                <c:pt idx="87">
                  <c:v>8930</c:v>
                </c:pt>
                <c:pt idx="88">
                  <c:v>7870</c:v>
                </c:pt>
                <c:pt idx="89">
                  <c:v>6810</c:v>
                </c:pt>
                <c:pt idx="90">
                  <c:v>5720</c:v>
                </c:pt>
                <c:pt idx="91">
                  <c:v>4700</c:v>
                </c:pt>
                <c:pt idx="92">
                  <c:v>3730</c:v>
                </c:pt>
                <c:pt idx="93">
                  <c:v>2750</c:v>
                </c:pt>
                <c:pt idx="94">
                  <c:v>1800</c:v>
                </c:pt>
                <c:pt idx="95">
                  <c:v>968</c:v>
                </c:pt>
                <c:pt idx="96">
                  <c:v>363</c:v>
                </c:pt>
                <c:pt idx="97">
                  <c:v>22.7</c:v>
                </c:pt>
                <c:pt idx="98">
                  <c:v>-94.6</c:v>
                </c:pt>
                <c:pt idx="99">
                  <c:v>-85</c:v>
                </c:pt>
                <c:pt idx="100">
                  <c:v>132000</c:v>
                </c:pt>
                <c:pt idx="101">
                  <c:v>146000</c:v>
                </c:pt>
                <c:pt idx="102">
                  <c:v>159000</c:v>
                </c:pt>
                <c:pt idx="103">
                  <c:v>171000</c:v>
                </c:pt>
                <c:pt idx="104">
                  <c:v>181000</c:v>
                </c:pt>
                <c:pt idx="105">
                  <c:v>190000</c:v>
                </c:pt>
                <c:pt idx="106">
                  <c:v>199000</c:v>
                </c:pt>
                <c:pt idx="107">
                  <c:v>206000</c:v>
                </c:pt>
                <c:pt idx="108">
                  <c:v>213000</c:v>
                </c:pt>
                <c:pt idx="109">
                  <c:v>219000</c:v>
                </c:pt>
                <c:pt idx="110">
                  <c:v>224000</c:v>
                </c:pt>
                <c:pt idx="111">
                  <c:v>229000</c:v>
                </c:pt>
                <c:pt idx="112">
                  <c:v>233000</c:v>
                </c:pt>
                <c:pt idx="113">
                  <c:v>237000</c:v>
                </c:pt>
                <c:pt idx="114">
                  <c:v>240000</c:v>
                </c:pt>
                <c:pt idx="115">
                  <c:v>243000</c:v>
                </c:pt>
                <c:pt idx="116">
                  <c:v>246000</c:v>
                </c:pt>
                <c:pt idx="117">
                  <c:v>247000</c:v>
                </c:pt>
                <c:pt idx="118">
                  <c:v>249000</c:v>
                </c:pt>
                <c:pt idx="119">
                  <c:v>250000</c:v>
                </c:pt>
                <c:pt idx="120">
                  <c:v>251000</c:v>
                </c:pt>
                <c:pt idx="121">
                  <c:v>252000</c:v>
                </c:pt>
                <c:pt idx="122">
                  <c:v>252000</c:v>
                </c:pt>
                <c:pt idx="123">
                  <c:v>252000</c:v>
                </c:pt>
                <c:pt idx="124">
                  <c:v>252000</c:v>
                </c:pt>
                <c:pt idx="125">
                  <c:v>251000</c:v>
                </c:pt>
                <c:pt idx="126">
                  <c:v>251000</c:v>
                </c:pt>
                <c:pt idx="127">
                  <c:v>250000</c:v>
                </c:pt>
                <c:pt idx="128">
                  <c:v>249000</c:v>
                </c:pt>
                <c:pt idx="129">
                  <c:v>248000</c:v>
                </c:pt>
                <c:pt idx="130">
                  <c:v>247000</c:v>
                </c:pt>
                <c:pt idx="131">
                  <c:v>246000</c:v>
                </c:pt>
                <c:pt idx="132">
                  <c:v>244000</c:v>
                </c:pt>
                <c:pt idx="133">
                  <c:v>243000</c:v>
                </c:pt>
                <c:pt idx="134">
                  <c:v>241000</c:v>
                </c:pt>
                <c:pt idx="135">
                  <c:v>240000</c:v>
                </c:pt>
                <c:pt idx="136">
                  <c:v>238000</c:v>
                </c:pt>
                <c:pt idx="137">
                  <c:v>237000</c:v>
                </c:pt>
                <c:pt idx="138">
                  <c:v>235000</c:v>
                </c:pt>
                <c:pt idx="139">
                  <c:v>234000</c:v>
                </c:pt>
                <c:pt idx="140">
                  <c:v>232000</c:v>
                </c:pt>
                <c:pt idx="141">
                  <c:v>231000</c:v>
                </c:pt>
                <c:pt idx="142">
                  <c:v>229000</c:v>
                </c:pt>
                <c:pt idx="143">
                  <c:v>228000</c:v>
                </c:pt>
                <c:pt idx="144">
                  <c:v>226000</c:v>
                </c:pt>
                <c:pt idx="145">
                  <c:v>225000</c:v>
                </c:pt>
                <c:pt idx="146">
                  <c:v>224000</c:v>
                </c:pt>
                <c:pt idx="147">
                  <c:v>222000</c:v>
                </c:pt>
                <c:pt idx="148">
                  <c:v>221000</c:v>
                </c:pt>
                <c:pt idx="149">
                  <c:v>219000</c:v>
                </c:pt>
                <c:pt idx="150">
                  <c:v>218000</c:v>
                </c:pt>
                <c:pt idx="151">
                  <c:v>217000</c:v>
                </c:pt>
                <c:pt idx="152">
                  <c:v>216000</c:v>
                </c:pt>
                <c:pt idx="153">
                  <c:v>214000</c:v>
                </c:pt>
                <c:pt idx="154">
                  <c:v>213000</c:v>
                </c:pt>
                <c:pt idx="155">
                  <c:v>212000</c:v>
                </c:pt>
                <c:pt idx="156">
                  <c:v>211000</c:v>
                </c:pt>
                <c:pt idx="157">
                  <c:v>210000</c:v>
                </c:pt>
                <c:pt idx="158">
                  <c:v>208000</c:v>
                </c:pt>
                <c:pt idx="159">
                  <c:v>207000</c:v>
                </c:pt>
                <c:pt idx="160">
                  <c:v>206000</c:v>
                </c:pt>
                <c:pt idx="161">
                  <c:v>205000</c:v>
                </c:pt>
                <c:pt idx="162">
                  <c:v>204000</c:v>
                </c:pt>
                <c:pt idx="163">
                  <c:v>203000</c:v>
                </c:pt>
                <c:pt idx="164">
                  <c:v>202000</c:v>
                </c:pt>
                <c:pt idx="165">
                  <c:v>201000</c:v>
                </c:pt>
                <c:pt idx="166">
                  <c:v>201000</c:v>
                </c:pt>
                <c:pt idx="167">
                  <c:v>200000</c:v>
                </c:pt>
                <c:pt idx="168">
                  <c:v>199000</c:v>
                </c:pt>
                <c:pt idx="169">
                  <c:v>198000</c:v>
                </c:pt>
                <c:pt idx="170">
                  <c:v>197000</c:v>
                </c:pt>
                <c:pt idx="171">
                  <c:v>197000</c:v>
                </c:pt>
                <c:pt idx="172">
                  <c:v>196000</c:v>
                </c:pt>
                <c:pt idx="173">
                  <c:v>195000</c:v>
                </c:pt>
                <c:pt idx="174">
                  <c:v>194000</c:v>
                </c:pt>
                <c:pt idx="175">
                  <c:v>194000</c:v>
                </c:pt>
                <c:pt idx="176">
                  <c:v>193000</c:v>
                </c:pt>
                <c:pt idx="177">
                  <c:v>193000</c:v>
                </c:pt>
                <c:pt idx="178">
                  <c:v>192000</c:v>
                </c:pt>
                <c:pt idx="179">
                  <c:v>191000</c:v>
                </c:pt>
                <c:pt idx="180">
                  <c:v>191000</c:v>
                </c:pt>
                <c:pt idx="181">
                  <c:v>190000</c:v>
                </c:pt>
                <c:pt idx="182">
                  <c:v>190000</c:v>
                </c:pt>
                <c:pt idx="183">
                  <c:v>189000</c:v>
                </c:pt>
                <c:pt idx="184">
                  <c:v>189000</c:v>
                </c:pt>
                <c:pt idx="185">
                  <c:v>188000</c:v>
                </c:pt>
                <c:pt idx="186">
                  <c:v>188000</c:v>
                </c:pt>
                <c:pt idx="187">
                  <c:v>188000</c:v>
                </c:pt>
                <c:pt idx="188">
                  <c:v>187000</c:v>
                </c:pt>
                <c:pt idx="189">
                  <c:v>187000</c:v>
                </c:pt>
                <c:pt idx="190">
                  <c:v>187000</c:v>
                </c:pt>
                <c:pt idx="191">
                  <c:v>186000</c:v>
                </c:pt>
                <c:pt idx="192">
                  <c:v>186000</c:v>
                </c:pt>
                <c:pt idx="193">
                  <c:v>186000</c:v>
                </c:pt>
                <c:pt idx="194">
                  <c:v>185000</c:v>
                </c:pt>
                <c:pt idx="195">
                  <c:v>185000</c:v>
                </c:pt>
                <c:pt idx="196">
                  <c:v>185000</c:v>
                </c:pt>
                <c:pt idx="197">
                  <c:v>184000</c:v>
                </c:pt>
                <c:pt idx="198">
                  <c:v>184000</c:v>
                </c:pt>
                <c:pt idx="199">
                  <c:v>184000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309632"/>
        <c:axId val="79626240"/>
      </c:scatterChart>
      <c:valAx>
        <c:axId val="78309632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626240"/>
        <c:crosses val="autoZero"/>
        <c:crossBetween val="midCat"/>
      </c:valAx>
      <c:valAx>
        <c:axId val="79626240"/>
        <c:scaling>
          <c:orientation val="minMax"/>
          <c:max val="300000"/>
          <c:min val="-500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309632"/>
        <c:crosses val="autoZero"/>
        <c:crossBetween val="midCat"/>
        <c:minorUnit val="2500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11049807156289"/>
          <c:y val="0.12728302570374617"/>
          <c:w val="0.64255976448889873"/>
          <c:h val="0.69003899936236757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stretchout!$G$1:$G$200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23100000</c:v>
                </c:pt>
                <c:pt idx="101">
                  <c:v>26400000</c:v>
                </c:pt>
                <c:pt idx="102">
                  <c:v>29400000</c:v>
                </c:pt>
                <c:pt idx="103">
                  <c:v>32100000</c:v>
                </c:pt>
                <c:pt idx="104">
                  <c:v>34700000</c:v>
                </c:pt>
                <c:pt idx="105">
                  <c:v>37000000</c:v>
                </c:pt>
                <c:pt idx="106">
                  <c:v>39200000</c:v>
                </c:pt>
                <c:pt idx="107">
                  <c:v>41100000</c:v>
                </c:pt>
                <c:pt idx="108">
                  <c:v>42900000</c:v>
                </c:pt>
                <c:pt idx="109">
                  <c:v>44500000</c:v>
                </c:pt>
                <c:pt idx="110">
                  <c:v>46000000</c:v>
                </c:pt>
                <c:pt idx="111">
                  <c:v>47400000</c:v>
                </c:pt>
                <c:pt idx="112">
                  <c:v>48600000</c:v>
                </c:pt>
                <c:pt idx="113">
                  <c:v>49700000</c:v>
                </c:pt>
                <c:pt idx="114">
                  <c:v>50700000</c:v>
                </c:pt>
                <c:pt idx="115">
                  <c:v>51600000</c:v>
                </c:pt>
                <c:pt idx="116">
                  <c:v>52400000</c:v>
                </c:pt>
                <c:pt idx="117">
                  <c:v>53100000</c:v>
                </c:pt>
                <c:pt idx="118">
                  <c:v>53700000</c:v>
                </c:pt>
                <c:pt idx="119">
                  <c:v>54200000</c:v>
                </c:pt>
                <c:pt idx="120">
                  <c:v>54600000</c:v>
                </c:pt>
                <c:pt idx="121">
                  <c:v>55000000</c:v>
                </c:pt>
                <c:pt idx="122">
                  <c:v>55300000</c:v>
                </c:pt>
                <c:pt idx="123">
                  <c:v>55500000</c:v>
                </c:pt>
                <c:pt idx="124">
                  <c:v>55700000</c:v>
                </c:pt>
                <c:pt idx="125">
                  <c:v>55800000</c:v>
                </c:pt>
                <c:pt idx="126">
                  <c:v>55800000</c:v>
                </c:pt>
                <c:pt idx="127">
                  <c:v>55800000</c:v>
                </c:pt>
                <c:pt idx="128">
                  <c:v>55800000</c:v>
                </c:pt>
                <c:pt idx="129">
                  <c:v>55700000</c:v>
                </c:pt>
                <c:pt idx="130">
                  <c:v>55600000</c:v>
                </c:pt>
                <c:pt idx="131">
                  <c:v>55400000</c:v>
                </c:pt>
                <c:pt idx="132">
                  <c:v>55200000</c:v>
                </c:pt>
                <c:pt idx="133">
                  <c:v>55000000</c:v>
                </c:pt>
                <c:pt idx="134">
                  <c:v>54800000</c:v>
                </c:pt>
                <c:pt idx="135">
                  <c:v>54600000</c:v>
                </c:pt>
                <c:pt idx="136">
                  <c:v>54300000</c:v>
                </c:pt>
                <c:pt idx="137">
                  <c:v>54100000</c:v>
                </c:pt>
                <c:pt idx="138">
                  <c:v>53800000</c:v>
                </c:pt>
                <c:pt idx="139">
                  <c:v>53500000</c:v>
                </c:pt>
                <c:pt idx="140">
                  <c:v>53200000</c:v>
                </c:pt>
                <c:pt idx="141">
                  <c:v>53000000</c:v>
                </c:pt>
                <c:pt idx="142">
                  <c:v>52700000</c:v>
                </c:pt>
                <c:pt idx="143">
                  <c:v>52400000</c:v>
                </c:pt>
                <c:pt idx="144">
                  <c:v>52200000</c:v>
                </c:pt>
                <c:pt idx="145">
                  <c:v>51900000</c:v>
                </c:pt>
                <c:pt idx="146">
                  <c:v>51700000</c:v>
                </c:pt>
                <c:pt idx="147">
                  <c:v>51400000</c:v>
                </c:pt>
                <c:pt idx="148">
                  <c:v>51100000</c:v>
                </c:pt>
                <c:pt idx="149">
                  <c:v>50900000</c:v>
                </c:pt>
                <c:pt idx="150">
                  <c:v>50700000</c:v>
                </c:pt>
                <c:pt idx="151">
                  <c:v>50400000</c:v>
                </c:pt>
                <c:pt idx="152">
                  <c:v>50200000</c:v>
                </c:pt>
                <c:pt idx="153">
                  <c:v>50000000</c:v>
                </c:pt>
                <c:pt idx="154">
                  <c:v>49800000</c:v>
                </c:pt>
                <c:pt idx="155">
                  <c:v>49600000</c:v>
                </c:pt>
                <c:pt idx="156">
                  <c:v>49400000</c:v>
                </c:pt>
                <c:pt idx="157">
                  <c:v>49200000</c:v>
                </c:pt>
                <c:pt idx="158">
                  <c:v>49000000</c:v>
                </c:pt>
                <c:pt idx="159">
                  <c:v>48800000</c:v>
                </c:pt>
                <c:pt idx="160">
                  <c:v>48600000</c:v>
                </c:pt>
                <c:pt idx="161">
                  <c:v>48400000</c:v>
                </c:pt>
                <c:pt idx="162">
                  <c:v>48300000</c:v>
                </c:pt>
                <c:pt idx="163">
                  <c:v>48100000</c:v>
                </c:pt>
                <c:pt idx="164">
                  <c:v>48000000</c:v>
                </c:pt>
                <c:pt idx="165">
                  <c:v>47800000</c:v>
                </c:pt>
                <c:pt idx="166">
                  <c:v>47700000</c:v>
                </c:pt>
                <c:pt idx="167">
                  <c:v>47500000</c:v>
                </c:pt>
                <c:pt idx="168">
                  <c:v>47400000</c:v>
                </c:pt>
                <c:pt idx="169">
                  <c:v>47300000</c:v>
                </c:pt>
                <c:pt idx="170">
                  <c:v>47100000</c:v>
                </c:pt>
                <c:pt idx="171">
                  <c:v>47000000</c:v>
                </c:pt>
                <c:pt idx="172">
                  <c:v>46900000</c:v>
                </c:pt>
                <c:pt idx="173">
                  <c:v>46800000</c:v>
                </c:pt>
                <c:pt idx="174">
                  <c:v>46700000</c:v>
                </c:pt>
                <c:pt idx="175">
                  <c:v>46600000</c:v>
                </c:pt>
                <c:pt idx="176">
                  <c:v>46500000</c:v>
                </c:pt>
                <c:pt idx="177">
                  <c:v>46400000</c:v>
                </c:pt>
                <c:pt idx="178">
                  <c:v>46300000</c:v>
                </c:pt>
                <c:pt idx="179">
                  <c:v>46200000</c:v>
                </c:pt>
                <c:pt idx="180">
                  <c:v>46100000</c:v>
                </c:pt>
                <c:pt idx="181">
                  <c:v>46100000</c:v>
                </c:pt>
                <c:pt idx="182">
                  <c:v>46000000</c:v>
                </c:pt>
                <c:pt idx="183">
                  <c:v>45900000</c:v>
                </c:pt>
                <c:pt idx="184">
                  <c:v>45800000</c:v>
                </c:pt>
                <c:pt idx="185">
                  <c:v>45800000</c:v>
                </c:pt>
                <c:pt idx="186">
                  <c:v>45700000</c:v>
                </c:pt>
                <c:pt idx="187">
                  <c:v>45700000</c:v>
                </c:pt>
                <c:pt idx="188">
                  <c:v>45600000</c:v>
                </c:pt>
                <c:pt idx="189">
                  <c:v>45600000</c:v>
                </c:pt>
                <c:pt idx="190">
                  <c:v>45500000</c:v>
                </c:pt>
                <c:pt idx="191">
                  <c:v>45500000</c:v>
                </c:pt>
                <c:pt idx="192">
                  <c:v>45400000</c:v>
                </c:pt>
                <c:pt idx="193">
                  <c:v>45400000</c:v>
                </c:pt>
                <c:pt idx="194">
                  <c:v>45300000</c:v>
                </c:pt>
                <c:pt idx="195">
                  <c:v>45300000</c:v>
                </c:pt>
                <c:pt idx="196">
                  <c:v>45300000</c:v>
                </c:pt>
                <c:pt idx="197">
                  <c:v>45200000</c:v>
                </c:pt>
                <c:pt idx="198">
                  <c:v>45200000</c:v>
                </c:pt>
                <c:pt idx="199">
                  <c:v>45200000</c:v>
                </c:pt>
              </c:numCache>
            </c:numRef>
          </c:yVal>
          <c:smooth val="1"/>
        </c:ser>
        <c:ser>
          <c:idx val="1"/>
          <c:order val="1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stretchout!$J$1:$J$200</c:f>
              <c:numCache>
                <c:formatCode>0.00E+00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22200000</c:v>
                </c:pt>
                <c:pt idx="101">
                  <c:v>24600000</c:v>
                </c:pt>
                <c:pt idx="102">
                  <c:v>26700000</c:v>
                </c:pt>
                <c:pt idx="103">
                  <c:v>28700000</c:v>
                </c:pt>
                <c:pt idx="104">
                  <c:v>30400000</c:v>
                </c:pt>
                <c:pt idx="105">
                  <c:v>31900000</c:v>
                </c:pt>
                <c:pt idx="106">
                  <c:v>33400000</c:v>
                </c:pt>
                <c:pt idx="107">
                  <c:v>34600000</c:v>
                </c:pt>
                <c:pt idx="108">
                  <c:v>35800000</c:v>
                </c:pt>
                <c:pt idx="109">
                  <c:v>36800000</c:v>
                </c:pt>
                <c:pt idx="110">
                  <c:v>37700000</c:v>
                </c:pt>
                <c:pt idx="111">
                  <c:v>38500000</c:v>
                </c:pt>
                <c:pt idx="112">
                  <c:v>39200000</c:v>
                </c:pt>
                <c:pt idx="113">
                  <c:v>39800000</c:v>
                </c:pt>
                <c:pt idx="114">
                  <c:v>40400000</c:v>
                </c:pt>
                <c:pt idx="115">
                  <c:v>40900000</c:v>
                </c:pt>
                <c:pt idx="116">
                  <c:v>41200000</c:v>
                </c:pt>
                <c:pt idx="117">
                  <c:v>41600000</c:v>
                </c:pt>
                <c:pt idx="118">
                  <c:v>41800000</c:v>
                </c:pt>
                <c:pt idx="119">
                  <c:v>42000000</c:v>
                </c:pt>
                <c:pt idx="120">
                  <c:v>42200000</c:v>
                </c:pt>
                <c:pt idx="121">
                  <c:v>42300000</c:v>
                </c:pt>
                <c:pt idx="122">
                  <c:v>42300000</c:v>
                </c:pt>
                <c:pt idx="123">
                  <c:v>42400000</c:v>
                </c:pt>
                <c:pt idx="124">
                  <c:v>42300000</c:v>
                </c:pt>
                <c:pt idx="125">
                  <c:v>42200000</c:v>
                </c:pt>
                <c:pt idx="126">
                  <c:v>42100000</c:v>
                </c:pt>
                <c:pt idx="127">
                  <c:v>42000000</c:v>
                </c:pt>
                <c:pt idx="128">
                  <c:v>41900000</c:v>
                </c:pt>
                <c:pt idx="129">
                  <c:v>41700000</c:v>
                </c:pt>
                <c:pt idx="130">
                  <c:v>41500000</c:v>
                </c:pt>
                <c:pt idx="131">
                  <c:v>41300000</c:v>
                </c:pt>
                <c:pt idx="132">
                  <c:v>41000000</c:v>
                </c:pt>
                <c:pt idx="133">
                  <c:v>40800000</c:v>
                </c:pt>
                <c:pt idx="134">
                  <c:v>40600000</c:v>
                </c:pt>
                <c:pt idx="135">
                  <c:v>40300000</c:v>
                </c:pt>
                <c:pt idx="136">
                  <c:v>40100000</c:v>
                </c:pt>
                <c:pt idx="137">
                  <c:v>39800000</c:v>
                </c:pt>
                <c:pt idx="138">
                  <c:v>39500000</c:v>
                </c:pt>
                <c:pt idx="139">
                  <c:v>39300000</c:v>
                </c:pt>
                <c:pt idx="140">
                  <c:v>39000000</c:v>
                </c:pt>
                <c:pt idx="141">
                  <c:v>38800000</c:v>
                </c:pt>
                <c:pt idx="142">
                  <c:v>38500000</c:v>
                </c:pt>
                <c:pt idx="143">
                  <c:v>38300000</c:v>
                </c:pt>
                <c:pt idx="144">
                  <c:v>38000000</c:v>
                </c:pt>
                <c:pt idx="145">
                  <c:v>37800000</c:v>
                </c:pt>
                <c:pt idx="146">
                  <c:v>37600000</c:v>
                </c:pt>
                <c:pt idx="147">
                  <c:v>37300000</c:v>
                </c:pt>
                <c:pt idx="148">
                  <c:v>37100000</c:v>
                </c:pt>
                <c:pt idx="149">
                  <c:v>36900000</c:v>
                </c:pt>
                <c:pt idx="150">
                  <c:v>36600000</c:v>
                </c:pt>
                <c:pt idx="151">
                  <c:v>36400000</c:v>
                </c:pt>
                <c:pt idx="152">
                  <c:v>36200000</c:v>
                </c:pt>
                <c:pt idx="153">
                  <c:v>36000000</c:v>
                </c:pt>
                <c:pt idx="154">
                  <c:v>35800000</c:v>
                </c:pt>
                <c:pt idx="155">
                  <c:v>35600000</c:v>
                </c:pt>
                <c:pt idx="156">
                  <c:v>35400000</c:v>
                </c:pt>
                <c:pt idx="157">
                  <c:v>35200000</c:v>
                </c:pt>
                <c:pt idx="158">
                  <c:v>35000000</c:v>
                </c:pt>
                <c:pt idx="159">
                  <c:v>34800000</c:v>
                </c:pt>
                <c:pt idx="160">
                  <c:v>34700000</c:v>
                </c:pt>
                <c:pt idx="161">
                  <c:v>34500000</c:v>
                </c:pt>
                <c:pt idx="162">
                  <c:v>34300000</c:v>
                </c:pt>
                <c:pt idx="163">
                  <c:v>34200000</c:v>
                </c:pt>
                <c:pt idx="164">
                  <c:v>34000000</c:v>
                </c:pt>
                <c:pt idx="165">
                  <c:v>33900000</c:v>
                </c:pt>
                <c:pt idx="166">
                  <c:v>33700000</c:v>
                </c:pt>
                <c:pt idx="167">
                  <c:v>33600000</c:v>
                </c:pt>
                <c:pt idx="168">
                  <c:v>33400000</c:v>
                </c:pt>
                <c:pt idx="169">
                  <c:v>33300000</c:v>
                </c:pt>
                <c:pt idx="170">
                  <c:v>33200000</c:v>
                </c:pt>
                <c:pt idx="171">
                  <c:v>33000000</c:v>
                </c:pt>
                <c:pt idx="172">
                  <c:v>32900000</c:v>
                </c:pt>
                <c:pt idx="173">
                  <c:v>32800000</c:v>
                </c:pt>
                <c:pt idx="174">
                  <c:v>32700000</c:v>
                </c:pt>
                <c:pt idx="175">
                  <c:v>32600000</c:v>
                </c:pt>
                <c:pt idx="176">
                  <c:v>32500000</c:v>
                </c:pt>
                <c:pt idx="177">
                  <c:v>32400000</c:v>
                </c:pt>
                <c:pt idx="178">
                  <c:v>32300000</c:v>
                </c:pt>
                <c:pt idx="179">
                  <c:v>32200000</c:v>
                </c:pt>
                <c:pt idx="180">
                  <c:v>32100000</c:v>
                </c:pt>
                <c:pt idx="181">
                  <c:v>32000000</c:v>
                </c:pt>
                <c:pt idx="182">
                  <c:v>31900000</c:v>
                </c:pt>
                <c:pt idx="183">
                  <c:v>31800000</c:v>
                </c:pt>
                <c:pt idx="184">
                  <c:v>31700000</c:v>
                </c:pt>
                <c:pt idx="185">
                  <c:v>31700000</c:v>
                </c:pt>
                <c:pt idx="186">
                  <c:v>31600000</c:v>
                </c:pt>
                <c:pt idx="187">
                  <c:v>31500000</c:v>
                </c:pt>
                <c:pt idx="188">
                  <c:v>31500000</c:v>
                </c:pt>
                <c:pt idx="189">
                  <c:v>31400000</c:v>
                </c:pt>
                <c:pt idx="190">
                  <c:v>31300000</c:v>
                </c:pt>
                <c:pt idx="191">
                  <c:v>31300000</c:v>
                </c:pt>
                <c:pt idx="192">
                  <c:v>31200000</c:v>
                </c:pt>
                <c:pt idx="193">
                  <c:v>31200000</c:v>
                </c:pt>
                <c:pt idx="194">
                  <c:v>31100000</c:v>
                </c:pt>
                <c:pt idx="195">
                  <c:v>31100000</c:v>
                </c:pt>
                <c:pt idx="196">
                  <c:v>31000000</c:v>
                </c:pt>
                <c:pt idx="197">
                  <c:v>31000000</c:v>
                </c:pt>
                <c:pt idx="198">
                  <c:v>30900000</c:v>
                </c:pt>
                <c:pt idx="199">
                  <c:v>30900000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668736"/>
        <c:axId val="79670272"/>
      </c:scatterChart>
      <c:valAx>
        <c:axId val="79668736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670272"/>
        <c:crosses val="autoZero"/>
        <c:crossBetween val="midCat"/>
      </c:valAx>
      <c:valAx>
        <c:axId val="7967027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966873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33541460980134"/>
          <c:y val="5.1400579237940086E-2"/>
          <c:w val="0.72173381452318519"/>
          <c:h val="0.71197031028055824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stretchout!$I$1:$I$200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0.31513492314886071</c:v>
                </c:pt>
                <c:pt idx="101">
                  <c:v>0.38659415734104541</c:v>
                </c:pt>
                <c:pt idx="102">
                  <c:v>0.43012543012543031</c:v>
                </c:pt>
                <c:pt idx="103">
                  <c:v>0.4579375740312035</c:v>
                </c:pt>
                <c:pt idx="104">
                  <c:v>0.48200830182693088</c:v>
                </c:pt>
                <c:pt idx="105">
                  <c:v>0.49965932318873502</c:v>
                </c:pt>
                <c:pt idx="106">
                  <c:v>0.51544563137755128</c:v>
                </c:pt>
                <c:pt idx="107">
                  <c:v>0.52431314046210931</c:v>
                </c:pt>
                <c:pt idx="108">
                  <c:v>0.53455225330225309</c:v>
                </c:pt>
                <c:pt idx="109">
                  <c:v>0.54226504948284837</c:v>
                </c:pt>
                <c:pt idx="110">
                  <c:v>0.55365105908584189</c:v>
                </c:pt>
                <c:pt idx="111">
                  <c:v>0.55821222065947795</c:v>
                </c:pt>
                <c:pt idx="112">
                  <c:v>0.56599236451980761</c:v>
                </c:pt>
                <c:pt idx="113">
                  <c:v>0.56945179851036032</c:v>
                </c:pt>
                <c:pt idx="114">
                  <c:v>0.5768323924822597</c:v>
                </c:pt>
                <c:pt idx="115">
                  <c:v>0.5815157885516572</c:v>
                </c:pt>
                <c:pt idx="116">
                  <c:v>0.58549618320610652</c:v>
                </c:pt>
                <c:pt idx="117">
                  <c:v>0.59019887833447182</c:v>
                </c:pt>
                <c:pt idx="118">
                  <c:v>0.5942838636547646</c:v>
                </c:pt>
                <c:pt idx="119">
                  <c:v>0.59594095940959435</c:v>
                </c:pt>
                <c:pt idx="120">
                  <c:v>0.59842118665648081</c:v>
                </c:pt>
                <c:pt idx="121">
                  <c:v>0.60087040618955556</c:v>
                </c:pt>
                <c:pt idx="122">
                  <c:v>0.6028062420467486</c:v>
                </c:pt>
                <c:pt idx="123">
                  <c:v>0.60560560560560583</c:v>
                </c:pt>
                <c:pt idx="124">
                  <c:v>0.60840386423869364</c:v>
                </c:pt>
                <c:pt idx="125">
                  <c:v>0.61072234548937065</c:v>
                </c:pt>
                <c:pt idx="126">
                  <c:v>0.61072234548937065</c:v>
                </c:pt>
                <c:pt idx="127">
                  <c:v>0.61072234548937065</c:v>
                </c:pt>
                <c:pt idx="128">
                  <c:v>0.61072234548937065</c:v>
                </c:pt>
                <c:pt idx="129">
                  <c:v>0.60840386423869364</c:v>
                </c:pt>
                <c:pt idx="130">
                  <c:v>0.61115681922547094</c:v>
                </c:pt>
                <c:pt idx="131">
                  <c:v>0.60834165450495481</c:v>
                </c:pt>
                <c:pt idx="132">
                  <c:v>0.60876346586065233</c:v>
                </c:pt>
                <c:pt idx="133">
                  <c:v>0.60593096742829378</c:v>
                </c:pt>
                <c:pt idx="134">
                  <c:v>0.6044855191900167</c:v>
                </c:pt>
                <c:pt idx="135">
                  <c:v>0.60163850486431159</c:v>
                </c:pt>
                <c:pt idx="136">
                  <c:v>0.59966651734607535</c:v>
                </c:pt>
                <c:pt idx="137">
                  <c:v>0.59680271768996351</c:v>
                </c:pt>
                <c:pt idx="138">
                  <c:v>0.59479553903345739</c:v>
                </c:pt>
                <c:pt idx="139">
                  <c:v>0.5914008533116617</c:v>
                </c:pt>
                <c:pt idx="140">
                  <c:v>0.5893524795595545</c:v>
                </c:pt>
                <c:pt idx="141">
                  <c:v>0.58459635013918954</c:v>
                </c:pt>
                <c:pt idx="142">
                  <c:v>0.58117398202009518</c:v>
                </c:pt>
                <c:pt idx="143">
                  <c:v>0.57906215921483073</c:v>
                </c:pt>
                <c:pt idx="144">
                  <c:v>0.57614416235105892</c:v>
                </c:pt>
                <c:pt idx="145">
                  <c:v>0.57084100870228061</c:v>
                </c:pt>
                <c:pt idx="146">
                  <c:v>0.56607753948179484</c:v>
                </c:pt>
                <c:pt idx="147">
                  <c:v>0.565728658339962</c:v>
                </c:pt>
                <c:pt idx="148">
                  <c:v>0.56040047139721683</c:v>
                </c:pt>
                <c:pt idx="149">
                  <c:v>0.55746290527412656</c:v>
                </c:pt>
                <c:pt idx="150">
                  <c:v>0.5545239574138856</c:v>
                </c:pt>
                <c:pt idx="151">
                  <c:v>0.54919757958431992</c:v>
                </c:pt>
                <c:pt idx="152">
                  <c:v>0.54625696110585265</c:v>
                </c:pt>
                <c:pt idx="153">
                  <c:v>0.54331491712707181</c:v>
                </c:pt>
                <c:pt idx="154">
                  <c:v>0.53855199804743836</c:v>
                </c:pt>
                <c:pt idx="155">
                  <c:v>0.53858646953404987</c:v>
                </c:pt>
                <c:pt idx="156">
                  <c:v>0.53562753036437272</c:v>
                </c:pt>
                <c:pt idx="157">
                  <c:v>0.53266711833785008</c:v>
                </c:pt>
                <c:pt idx="158">
                  <c:v>0.52970521541950166</c:v>
                </c:pt>
                <c:pt idx="159">
                  <c:v>0.52493169398907125</c:v>
                </c:pt>
                <c:pt idx="160">
                  <c:v>0.52197073616826695</c:v>
                </c:pt>
                <c:pt idx="161">
                  <c:v>0.5190082644628099</c:v>
                </c:pt>
                <c:pt idx="162">
                  <c:v>0.51662640901771339</c:v>
                </c:pt>
                <c:pt idx="163">
                  <c:v>0.51366366366366367</c:v>
                </c:pt>
                <c:pt idx="164">
                  <c:v>0.51307870370370368</c:v>
                </c:pt>
                <c:pt idx="165">
                  <c:v>0.51011157601115753</c:v>
                </c:pt>
                <c:pt idx="166">
                  <c:v>0.50773351968320524</c:v>
                </c:pt>
                <c:pt idx="167">
                  <c:v>0.50476608187134442</c:v>
                </c:pt>
                <c:pt idx="168">
                  <c:v>0.50239099859353042</c:v>
                </c:pt>
                <c:pt idx="169">
                  <c:v>0.50001761804087375</c:v>
                </c:pt>
                <c:pt idx="170">
                  <c:v>0.49882637414484599</c:v>
                </c:pt>
                <c:pt idx="171">
                  <c:v>0.49645390070922002</c:v>
                </c:pt>
                <c:pt idx="172">
                  <c:v>0.49408315565031985</c:v>
                </c:pt>
                <c:pt idx="173">
                  <c:v>0.49348290598290628</c:v>
                </c:pt>
                <c:pt idx="174">
                  <c:v>0.49111349036402591</c:v>
                </c:pt>
                <c:pt idx="175">
                  <c:v>0.48874582737243688</c:v>
                </c:pt>
                <c:pt idx="176">
                  <c:v>0.48814217443249702</c:v>
                </c:pt>
                <c:pt idx="177">
                  <c:v>0.48577586206896561</c:v>
                </c:pt>
                <c:pt idx="178">
                  <c:v>0.48516918646508289</c:v>
                </c:pt>
                <c:pt idx="179">
                  <c:v>0.48280423280423296</c:v>
                </c:pt>
                <c:pt idx="180">
                  <c:v>0.48219450469992775</c:v>
                </c:pt>
                <c:pt idx="181">
                  <c:v>0.48312509846217239</c:v>
                </c:pt>
                <c:pt idx="182">
                  <c:v>0.48251153752732578</c:v>
                </c:pt>
                <c:pt idx="183">
                  <c:v>0.48013656114214792</c:v>
                </c:pt>
                <c:pt idx="184">
                  <c:v>0.4795198946110123</c:v>
                </c:pt>
                <c:pt idx="185">
                  <c:v>0.47776341148056889</c:v>
                </c:pt>
                <c:pt idx="186">
                  <c:v>0.47714631492732545</c:v>
                </c:pt>
                <c:pt idx="187">
                  <c:v>0.47714631492732545</c:v>
                </c:pt>
                <c:pt idx="188">
                  <c:v>0.47477457610506735</c:v>
                </c:pt>
                <c:pt idx="189">
                  <c:v>0.47477457610506735</c:v>
                </c:pt>
                <c:pt idx="190">
                  <c:v>0.47415433728282896</c:v>
                </c:pt>
                <c:pt idx="191">
                  <c:v>0.47415433728282896</c:v>
                </c:pt>
                <c:pt idx="192">
                  <c:v>0.47178401791647195</c:v>
                </c:pt>
                <c:pt idx="193">
                  <c:v>0.47178401791647195</c:v>
                </c:pt>
                <c:pt idx="194">
                  <c:v>0.47116060527581516</c:v>
                </c:pt>
                <c:pt idx="195">
                  <c:v>0.47116060527581516</c:v>
                </c:pt>
                <c:pt idx="196">
                  <c:v>0.46941556599701589</c:v>
                </c:pt>
                <c:pt idx="197">
                  <c:v>0.46879171404558251</c:v>
                </c:pt>
                <c:pt idx="198">
                  <c:v>0.46879171404558251</c:v>
                </c:pt>
                <c:pt idx="199">
                  <c:v>0.46879171404558251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stretchout!$A$1:$A$200</c:f>
              <c:numCache>
                <c:formatCode>General</c:formatCode>
                <c:ptCount val="200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  <c:pt idx="14">
                  <c:v>750</c:v>
                </c:pt>
                <c:pt idx="15">
                  <c:v>800</c:v>
                </c:pt>
                <c:pt idx="16">
                  <c:v>850</c:v>
                </c:pt>
                <c:pt idx="17">
                  <c:v>900</c:v>
                </c:pt>
                <c:pt idx="18">
                  <c:v>950</c:v>
                </c:pt>
                <c:pt idx="19">
                  <c:v>1000</c:v>
                </c:pt>
                <c:pt idx="20">
                  <c:v>1050</c:v>
                </c:pt>
                <c:pt idx="21">
                  <c:v>1100</c:v>
                </c:pt>
                <c:pt idx="22">
                  <c:v>1150</c:v>
                </c:pt>
                <c:pt idx="23">
                  <c:v>1200</c:v>
                </c:pt>
                <c:pt idx="24">
                  <c:v>1250</c:v>
                </c:pt>
                <c:pt idx="25">
                  <c:v>1300</c:v>
                </c:pt>
                <c:pt idx="26">
                  <c:v>1350</c:v>
                </c:pt>
                <c:pt idx="27">
                  <c:v>1400</c:v>
                </c:pt>
                <c:pt idx="28">
                  <c:v>1450</c:v>
                </c:pt>
                <c:pt idx="29">
                  <c:v>1500</c:v>
                </c:pt>
                <c:pt idx="30">
                  <c:v>1550</c:v>
                </c:pt>
                <c:pt idx="31">
                  <c:v>1600</c:v>
                </c:pt>
                <c:pt idx="32">
                  <c:v>1650</c:v>
                </c:pt>
                <c:pt idx="33">
                  <c:v>1700</c:v>
                </c:pt>
                <c:pt idx="34">
                  <c:v>1750</c:v>
                </c:pt>
                <c:pt idx="35">
                  <c:v>1800</c:v>
                </c:pt>
                <c:pt idx="36">
                  <c:v>1850</c:v>
                </c:pt>
                <c:pt idx="37">
                  <c:v>1900</c:v>
                </c:pt>
                <c:pt idx="38">
                  <c:v>1950</c:v>
                </c:pt>
                <c:pt idx="39">
                  <c:v>2000</c:v>
                </c:pt>
                <c:pt idx="40">
                  <c:v>2050</c:v>
                </c:pt>
                <c:pt idx="41">
                  <c:v>2100</c:v>
                </c:pt>
                <c:pt idx="42">
                  <c:v>2150</c:v>
                </c:pt>
                <c:pt idx="43">
                  <c:v>2200</c:v>
                </c:pt>
                <c:pt idx="44">
                  <c:v>2250</c:v>
                </c:pt>
                <c:pt idx="45">
                  <c:v>2300</c:v>
                </c:pt>
                <c:pt idx="46">
                  <c:v>2350</c:v>
                </c:pt>
                <c:pt idx="47">
                  <c:v>2400</c:v>
                </c:pt>
                <c:pt idx="48">
                  <c:v>2450</c:v>
                </c:pt>
                <c:pt idx="49">
                  <c:v>2500</c:v>
                </c:pt>
                <c:pt idx="50">
                  <c:v>2550</c:v>
                </c:pt>
                <c:pt idx="51">
                  <c:v>2600</c:v>
                </c:pt>
                <c:pt idx="52">
                  <c:v>2650</c:v>
                </c:pt>
                <c:pt idx="53">
                  <c:v>2700</c:v>
                </c:pt>
                <c:pt idx="54">
                  <c:v>2750</c:v>
                </c:pt>
                <c:pt idx="55">
                  <c:v>2800</c:v>
                </c:pt>
                <c:pt idx="56">
                  <c:v>2850</c:v>
                </c:pt>
                <c:pt idx="57">
                  <c:v>2900</c:v>
                </c:pt>
                <c:pt idx="58">
                  <c:v>2950</c:v>
                </c:pt>
                <c:pt idx="59">
                  <c:v>3000</c:v>
                </c:pt>
                <c:pt idx="60">
                  <c:v>3050</c:v>
                </c:pt>
                <c:pt idx="61">
                  <c:v>3100</c:v>
                </c:pt>
                <c:pt idx="62">
                  <c:v>3150</c:v>
                </c:pt>
                <c:pt idx="63">
                  <c:v>3200</c:v>
                </c:pt>
                <c:pt idx="64">
                  <c:v>3250</c:v>
                </c:pt>
                <c:pt idx="65">
                  <c:v>3300</c:v>
                </c:pt>
                <c:pt idx="66">
                  <c:v>3350</c:v>
                </c:pt>
                <c:pt idx="67">
                  <c:v>3400</c:v>
                </c:pt>
                <c:pt idx="68">
                  <c:v>3450</c:v>
                </c:pt>
                <c:pt idx="69">
                  <c:v>3500</c:v>
                </c:pt>
                <c:pt idx="70">
                  <c:v>3550</c:v>
                </c:pt>
                <c:pt idx="71">
                  <c:v>3600</c:v>
                </c:pt>
                <c:pt idx="72">
                  <c:v>3650</c:v>
                </c:pt>
                <c:pt idx="73">
                  <c:v>3700</c:v>
                </c:pt>
                <c:pt idx="74">
                  <c:v>3750</c:v>
                </c:pt>
                <c:pt idx="75">
                  <c:v>3800</c:v>
                </c:pt>
                <c:pt idx="76">
                  <c:v>3850</c:v>
                </c:pt>
                <c:pt idx="77">
                  <c:v>3900</c:v>
                </c:pt>
                <c:pt idx="78">
                  <c:v>3950</c:v>
                </c:pt>
                <c:pt idx="79">
                  <c:v>4000</c:v>
                </c:pt>
                <c:pt idx="80">
                  <c:v>4050</c:v>
                </c:pt>
                <c:pt idx="81">
                  <c:v>4100</c:v>
                </c:pt>
                <c:pt idx="82">
                  <c:v>4150</c:v>
                </c:pt>
                <c:pt idx="83">
                  <c:v>4200</c:v>
                </c:pt>
                <c:pt idx="84">
                  <c:v>4250</c:v>
                </c:pt>
                <c:pt idx="85">
                  <c:v>4300</c:v>
                </c:pt>
                <c:pt idx="86">
                  <c:v>4350</c:v>
                </c:pt>
                <c:pt idx="87">
                  <c:v>4400</c:v>
                </c:pt>
                <c:pt idx="88">
                  <c:v>4450</c:v>
                </c:pt>
                <c:pt idx="89">
                  <c:v>4500</c:v>
                </c:pt>
                <c:pt idx="90">
                  <c:v>4550</c:v>
                </c:pt>
                <c:pt idx="91">
                  <c:v>4600</c:v>
                </c:pt>
                <c:pt idx="92">
                  <c:v>4650</c:v>
                </c:pt>
                <c:pt idx="93">
                  <c:v>4700</c:v>
                </c:pt>
                <c:pt idx="94">
                  <c:v>4750</c:v>
                </c:pt>
                <c:pt idx="95">
                  <c:v>4800</c:v>
                </c:pt>
                <c:pt idx="96">
                  <c:v>4850</c:v>
                </c:pt>
                <c:pt idx="97">
                  <c:v>4900</c:v>
                </c:pt>
                <c:pt idx="98">
                  <c:v>4950</c:v>
                </c:pt>
                <c:pt idx="99">
                  <c:v>5000</c:v>
                </c:pt>
                <c:pt idx="100">
                  <c:v>5050</c:v>
                </c:pt>
                <c:pt idx="101">
                  <c:v>5100</c:v>
                </c:pt>
                <c:pt idx="102">
                  <c:v>5150</c:v>
                </c:pt>
                <c:pt idx="103">
                  <c:v>5200</c:v>
                </c:pt>
                <c:pt idx="104">
                  <c:v>5250</c:v>
                </c:pt>
                <c:pt idx="105">
                  <c:v>5300</c:v>
                </c:pt>
                <c:pt idx="106">
                  <c:v>5350</c:v>
                </c:pt>
                <c:pt idx="107">
                  <c:v>5400</c:v>
                </c:pt>
                <c:pt idx="108">
                  <c:v>5450</c:v>
                </c:pt>
                <c:pt idx="109">
                  <c:v>5500</c:v>
                </c:pt>
                <c:pt idx="110">
                  <c:v>5550</c:v>
                </c:pt>
                <c:pt idx="111">
                  <c:v>5600</c:v>
                </c:pt>
                <c:pt idx="112">
                  <c:v>5650</c:v>
                </c:pt>
                <c:pt idx="113">
                  <c:v>5700</c:v>
                </c:pt>
                <c:pt idx="114">
                  <c:v>5750</c:v>
                </c:pt>
                <c:pt idx="115">
                  <c:v>5800</c:v>
                </c:pt>
                <c:pt idx="116">
                  <c:v>5850</c:v>
                </c:pt>
                <c:pt idx="117">
                  <c:v>5900</c:v>
                </c:pt>
                <c:pt idx="118">
                  <c:v>5950</c:v>
                </c:pt>
                <c:pt idx="119">
                  <c:v>6000</c:v>
                </c:pt>
                <c:pt idx="120">
                  <c:v>6050</c:v>
                </c:pt>
                <c:pt idx="121">
                  <c:v>6100</c:v>
                </c:pt>
                <c:pt idx="122">
                  <c:v>6150</c:v>
                </c:pt>
                <c:pt idx="123">
                  <c:v>6200</c:v>
                </c:pt>
                <c:pt idx="124">
                  <c:v>6250</c:v>
                </c:pt>
                <c:pt idx="125">
                  <c:v>6300</c:v>
                </c:pt>
                <c:pt idx="126">
                  <c:v>6350</c:v>
                </c:pt>
                <c:pt idx="127">
                  <c:v>6400</c:v>
                </c:pt>
                <c:pt idx="128">
                  <c:v>6450</c:v>
                </c:pt>
                <c:pt idx="129">
                  <c:v>6500</c:v>
                </c:pt>
                <c:pt idx="130">
                  <c:v>6550</c:v>
                </c:pt>
                <c:pt idx="131">
                  <c:v>6600</c:v>
                </c:pt>
                <c:pt idx="132">
                  <c:v>6650</c:v>
                </c:pt>
                <c:pt idx="133">
                  <c:v>6700</c:v>
                </c:pt>
                <c:pt idx="134">
                  <c:v>6750</c:v>
                </c:pt>
                <c:pt idx="135">
                  <c:v>6800</c:v>
                </c:pt>
                <c:pt idx="136">
                  <c:v>6850</c:v>
                </c:pt>
                <c:pt idx="137">
                  <c:v>6900</c:v>
                </c:pt>
                <c:pt idx="138">
                  <c:v>6950</c:v>
                </c:pt>
                <c:pt idx="139">
                  <c:v>7000</c:v>
                </c:pt>
                <c:pt idx="140">
                  <c:v>7050</c:v>
                </c:pt>
                <c:pt idx="141">
                  <c:v>7100</c:v>
                </c:pt>
                <c:pt idx="142">
                  <c:v>7150</c:v>
                </c:pt>
                <c:pt idx="143">
                  <c:v>7200</c:v>
                </c:pt>
                <c:pt idx="144">
                  <c:v>7250</c:v>
                </c:pt>
                <c:pt idx="145">
                  <c:v>7300</c:v>
                </c:pt>
                <c:pt idx="146">
                  <c:v>7350</c:v>
                </c:pt>
                <c:pt idx="147">
                  <c:v>7400</c:v>
                </c:pt>
                <c:pt idx="148">
                  <c:v>7450</c:v>
                </c:pt>
                <c:pt idx="149">
                  <c:v>7500</c:v>
                </c:pt>
                <c:pt idx="150">
                  <c:v>7550</c:v>
                </c:pt>
                <c:pt idx="151">
                  <c:v>7600</c:v>
                </c:pt>
                <c:pt idx="152">
                  <c:v>7650</c:v>
                </c:pt>
                <c:pt idx="153">
                  <c:v>7700</c:v>
                </c:pt>
                <c:pt idx="154">
                  <c:v>7750</c:v>
                </c:pt>
                <c:pt idx="155">
                  <c:v>7800</c:v>
                </c:pt>
                <c:pt idx="156">
                  <c:v>7850</c:v>
                </c:pt>
                <c:pt idx="157">
                  <c:v>7900</c:v>
                </c:pt>
                <c:pt idx="158">
                  <c:v>7950</c:v>
                </c:pt>
                <c:pt idx="159">
                  <c:v>8000</c:v>
                </c:pt>
                <c:pt idx="160">
                  <c:v>8050</c:v>
                </c:pt>
                <c:pt idx="161">
                  <c:v>8100</c:v>
                </c:pt>
                <c:pt idx="162">
                  <c:v>8150</c:v>
                </c:pt>
                <c:pt idx="163">
                  <c:v>8200</c:v>
                </c:pt>
                <c:pt idx="164">
                  <c:v>8250</c:v>
                </c:pt>
                <c:pt idx="165">
                  <c:v>8300</c:v>
                </c:pt>
                <c:pt idx="166">
                  <c:v>8350</c:v>
                </c:pt>
                <c:pt idx="167">
                  <c:v>8400</c:v>
                </c:pt>
                <c:pt idx="168">
                  <c:v>8450</c:v>
                </c:pt>
                <c:pt idx="169">
                  <c:v>8500</c:v>
                </c:pt>
                <c:pt idx="170">
                  <c:v>8550</c:v>
                </c:pt>
                <c:pt idx="171">
                  <c:v>8600</c:v>
                </c:pt>
                <c:pt idx="172">
                  <c:v>8650</c:v>
                </c:pt>
                <c:pt idx="173">
                  <c:v>8700</c:v>
                </c:pt>
                <c:pt idx="174">
                  <c:v>8750</c:v>
                </c:pt>
                <c:pt idx="175">
                  <c:v>8800</c:v>
                </c:pt>
                <c:pt idx="176">
                  <c:v>8850</c:v>
                </c:pt>
                <c:pt idx="177">
                  <c:v>8900</c:v>
                </c:pt>
                <c:pt idx="178">
                  <c:v>8950</c:v>
                </c:pt>
                <c:pt idx="179">
                  <c:v>9000</c:v>
                </c:pt>
                <c:pt idx="180">
                  <c:v>9050</c:v>
                </c:pt>
                <c:pt idx="181">
                  <c:v>9100</c:v>
                </c:pt>
                <c:pt idx="182">
                  <c:v>9150</c:v>
                </c:pt>
                <c:pt idx="183">
                  <c:v>9200</c:v>
                </c:pt>
                <c:pt idx="184">
                  <c:v>9250</c:v>
                </c:pt>
                <c:pt idx="185">
                  <c:v>9300</c:v>
                </c:pt>
                <c:pt idx="186">
                  <c:v>9350</c:v>
                </c:pt>
                <c:pt idx="187">
                  <c:v>9400</c:v>
                </c:pt>
                <c:pt idx="188">
                  <c:v>9450</c:v>
                </c:pt>
                <c:pt idx="189">
                  <c:v>9500</c:v>
                </c:pt>
                <c:pt idx="190">
                  <c:v>9550</c:v>
                </c:pt>
                <c:pt idx="191">
                  <c:v>9600</c:v>
                </c:pt>
                <c:pt idx="192">
                  <c:v>9650</c:v>
                </c:pt>
                <c:pt idx="193">
                  <c:v>9700</c:v>
                </c:pt>
                <c:pt idx="194">
                  <c:v>9750</c:v>
                </c:pt>
                <c:pt idx="195">
                  <c:v>9800</c:v>
                </c:pt>
                <c:pt idx="196">
                  <c:v>9850</c:v>
                </c:pt>
                <c:pt idx="197">
                  <c:v>9900</c:v>
                </c:pt>
                <c:pt idx="198">
                  <c:v>9950</c:v>
                </c:pt>
                <c:pt idx="199">
                  <c:v>10000</c:v>
                </c:pt>
              </c:numCache>
            </c:numRef>
          </c:xVal>
          <c:yVal>
            <c:numRef>
              <c:f>stretchout!$K$1:$K$200</c:f>
              <c:numCache>
                <c:formatCode>General</c:formatCode>
                <c:ptCount val="20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0.29844516331002841</c:v>
                </c:pt>
                <c:pt idx="101">
                  <c:v>0.36911367477013562</c:v>
                </c:pt>
                <c:pt idx="102">
                  <c:v>0.41737026693511742</c:v>
                </c:pt>
                <c:pt idx="103">
                  <c:v>0.45741995665176</c:v>
                </c:pt>
                <c:pt idx="104">
                  <c:v>0.48470774445226067</c:v>
                </c:pt>
                <c:pt idx="105">
                  <c:v>0.5059639766516657</c:v>
                </c:pt>
                <c:pt idx="106">
                  <c:v>0.5293205571522176</c:v>
                </c:pt>
                <c:pt idx="107">
                  <c:v>0.54462644058019793</c:v>
                </c:pt>
                <c:pt idx="108">
                  <c:v>0.56151982230598374</c:v>
                </c:pt>
                <c:pt idx="109">
                  <c:v>0.57760549872122768</c:v>
                </c:pt>
                <c:pt idx="110">
                  <c:v>0.58567639257294413</c:v>
                </c:pt>
                <c:pt idx="111">
                  <c:v>0.59758465833232166</c:v>
                </c:pt>
                <c:pt idx="112">
                  <c:v>0.61089852607709783</c:v>
                </c:pt>
                <c:pt idx="113">
                  <c:v>0.62279286339956696</c:v>
                </c:pt>
                <c:pt idx="114">
                  <c:v>0.63186318631863192</c:v>
                </c:pt>
                <c:pt idx="115">
                  <c:v>0.63962862618119387</c:v>
                </c:pt>
                <c:pt idx="116">
                  <c:v>0.65087903437418071</c:v>
                </c:pt>
                <c:pt idx="117">
                  <c:v>0.65793918918918948</c:v>
                </c:pt>
                <c:pt idx="118">
                  <c:v>0.66545971809129734</c:v>
                </c:pt>
                <c:pt idx="119">
                  <c:v>0.67031317031317073</c:v>
                </c:pt>
                <c:pt idx="120">
                  <c:v>0.68130116329168455</c:v>
                </c:pt>
                <c:pt idx="121">
                  <c:v>0.68510638297872339</c:v>
                </c:pt>
                <c:pt idx="122">
                  <c:v>0.69139176263907898</c:v>
                </c:pt>
                <c:pt idx="123">
                  <c:v>0.69889937106918276</c:v>
                </c:pt>
                <c:pt idx="124">
                  <c:v>0.70431497315569691</c:v>
                </c:pt>
                <c:pt idx="125">
                  <c:v>0.70701064115174783</c:v>
                </c:pt>
                <c:pt idx="126">
                  <c:v>0.71260038457188124</c:v>
                </c:pt>
                <c:pt idx="127">
                  <c:v>0.71543040293040294</c:v>
                </c:pt>
                <c:pt idx="128">
                  <c:v>0.71831916027527398</c:v>
                </c:pt>
                <c:pt idx="129">
                  <c:v>0.72008275732355309</c:v>
                </c:pt>
                <c:pt idx="130">
                  <c:v>0.72187760944769175</c:v>
                </c:pt>
                <c:pt idx="131">
                  <c:v>0.72515491030487156</c:v>
                </c:pt>
                <c:pt idx="132">
                  <c:v>0.72208932402771953</c:v>
                </c:pt>
                <c:pt idx="133">
                  <c:v>0.72247706422018354</c:v>
                </c:pt>
                <c:pt idx="134">
                  <c:v>0.72062073019927475</c:v>
                </c:pt>
                <c:pt idx="135">
                  <c:v>0.71896013062651898</c:v>
                </c:pt>
                <c:pt idx="136">
                  <c:v>0.7155649498383474</c:v>
                </c:pt>
                <c:pt idx="137">
                  <c:v>0.7130716608251344</c:v>
                </c:pt>
                <c:pt idx="138">
                  <c:v>0.70676219373638249</c:v>
                </c:pt>
                <c:pt idx="139">
                  <c:v>0.70476977682695563</c:v>
                </c:pt>
                <c:pt idx="140">
                  <c:v>0.69835536217606653</c:v>
                </c:pt>
                <c:pt idx="141">
                  <c:v>0.69554480060993829</c:v>
                </c:pt>
                <c:pt idx="142">
                  <c:v>0.6875436391565426</c:v>
                </c:pt>
                <c:pt idx="143">
                  <c:v>0.6846595875463124</c:v>
                </c:pt>
                <c:pt idx="144">
                  <c:v>0.6758373205741629</c:v>
                </c:pt>
                <c:pt idx="145">
                  <c:v>0.67214725195181246</c:v>
                </c:pt>
                <c:pt idx="146">
                  <c:v>0.6677007848493971</c:v>
                </c:pt>
                <c:pt idx="147">
                  <c:v>0.6587806724924794</c:v>
                </c:pt>
                <c:pt idx="148">
                  <c:v>0.65427952808095091</c:v>
                </c:pt>
                <c:pt idx="149">
                  <c:v>0.64609240184305561</c:v>
                </c:pt>
                <c:pt idx="150">
                  <c:v>0.64003930591506053</c:v>
                </c:pt>
                <c:pt idx="151">
                  <c:v>0.63476315122857419</c:v>
                </c:pt>
                <c:pt idx="152">
                  <c:v>0.62946997753627609</c:v>
                </c:pt>
                <c:pt idx="153">
                  <c:v>0.62125657010145452</c:v>
                </c:pt>
                <c:pt idx="154">
                  <c:v>0.61594024561317207</c:v>
                </c:pt>
                <c:pt idx="155">
                  <c:v>0.6106066424686899</c:v>
                </c:pt>
                <c:pt idx="156">
                  <c:v>0.60525560918422072</c:v>
                </c:pt>
                <c:pt idx="157">
                  <c:v>0.59988699146157709</c:v>
                </c:pt>
                <c:pt idx="158">
                  <c:v>0.59165613147914031</c:v>
                </c:pt>
                <c:pt idx="159">
                  <c:v>0.58561565456209963</c:v>
                </c:pt>
                <c:pt idx="160">
                  <c:v>0.5818261893591965</c:v>
                </c:pt>
                <c:pt idx="161">
                  <c:v>0.5757780024716328</c:v>
                </c:pt>
                <c:pt idx="162">
                  <c:v>0.57035547826986366</c:v>
                </c:pt>
                <c:pt idx="163">
                  <c:v>0.56592886503027739</c:v>
                </c:pt>
                <c:pt idx="164">
                  <c:v>0.56017748197448691</c:v>
                </c:pt>
                <c:pt idx="165">
                  <c:v>0.5560684784850658</c:v>
                </c:pt>
                <c:pt idx="166">
                  <c:v>0.55274884154434434</c:v>
                </c:pt>
                <c:pt idx="167">
                  <c:v>0.5483325405633952</c:v>
                </c:pt>
                <c:pt idx="168">
                  <c:v>0.54284763805721892</c:v>
                </c:pt>
                <c:pt idx="169">
                  <c:v>0.53843843843843864</c:v>
                </c:pt>
                <c:pt idx="170">
                  <c:v>0.53403614457831328</c:v>
                </c:pt>
                <c:pt idx="171">
                  <c:v>0.53063973063973091</c:v>
                </c:pt>
                <c:pt idx="172">
                  <c:v>0.52682649752680311</c:v>
                </c:pt>
                <c:pt idx="173">
                  <c:v>0.52243007135299357</c:v>
                </c:pt>
                <c:pt idx="174">
                  <c:v>0.51804077245189228</c:v>
                </c:pt>
                <c:pt idx="175">
                  <c:v>0.51632011027931513</c:v>
                </c:pt>
                <c:pt idx="176">
                  <c:v>0.51193633952254647</c:v>
                </c:pt>
                <c:pt idx="177">
                  <c:v>0.51020338098573148</c:v>
                </c:pt>
                <c:pt idx="178">
                  <c:v>0.50638846559606132</c:v>
                </c:pt>
                <c:pt idx="179">
                  <c:v>0.50201275436096748</c:v>
                </c:pt>
                <c:pt idx="180">
                  <c:v>0.50026365270001161</c:v>
                </c:pt>
                <c:pt idx="181">
                  <c:v>0.49589365256124734</c:v>
                </c:pt>
                <c:pt idx="182">
                  <c:v>0.49413185693041312</c:v>
                </c:pt>
                <c:pt idx="183">
                  <c:v>0.48976761776694538</c:v>
                </c:pt>
                <c:pt idx="184">
                  <c:v>0.48799294611931182</c:v>
                </c:pt>
                <c:pt idx="185">
                  <c:v>0.48541097285942153</c:v>
                </c:pt>
                <c:pt idx="186">
                  <c:v>0.48363451833892485</c:v>
                </c:pt>
                <c:pt idx="187">
                  <c:v>0.4818467847421079</c:v>
                </c:pt>
                <c:pt idx="188">
                  <c:v>0.47928376992964999</c:v>
                </c:pt>
                <c:pt idx="189">
                  <c:v>0.47802654282853668</c:v>
                </c:pt>
                <c:pt idx="190">
                  <c:v>0.47622354956706958</c:v>
                </c:pt>
                <c:pt idx="191">
                  <c:v>0.47367689956938486</c:v>
                </c:pt>
                <c:pt idx="192">
                  <c:v>0.47187205213961086</c:v>
                </c:pt>
                <c:pt idx="193">
                  <c:v>0.47187205213961086</c:v>
                </c:pt>
                <c:pt idx="194">
                  <c:v>0.46752841733968559</c:v>
                </c:pt>
                <c:pt idx="195">
                  <c:v>0.46752841733968559</c:v>
                </c:pt>
                <c:pt idx="196">
                  <c:v>0.46571007300320083</c:v>
                </c:pt>
                <c:pt idx="197">
                  <c:v>0.46319272125723737</c:v>
                </c:pt>
                <c:pt idx="198">
                  <c:v>0.46137250020745191</c:v>
                </c:pt>
                <c:pt idx="199">
                  <c:v>0.46137250020745191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091392"/>
        <c:axId val="78092928"/>
      </c:scatterChart>
      <c:valAx>
        <c:axId val="78091392"/>
        <c:scaling>
          <c:orientation val="minMax"/>
          <c:max val="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092928"/>
        <c:crosses val="autoZero"/>
        <c:crossBetween val="midCat"/>
      </c:valAx>
      <c:valAx>
        <c:axId val="7809292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crossAx val="78091392"/>
        <c:crosses val="autoZero"/>
        <c:crossBetween val="midCat"/>
        <c:minorUnit val="0.1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0.05952</cdr:x>
      <cdr:y>0.11111</cdr:y>
    </cdr:from>
    <cdr:to>
      <cdr:x>0.14505</cdr:x>
      <cdr:y>0.81482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93095" y="1631297"/>
          <a:ext cx="2895601" cy="547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chemeClr val="tx1"/>
              </a:solidFill>
              <a:sym typeface="Symbol"/>
            </a:rPr>
            <a:t>Displacement </a:t>
          </a:r>
          <a:r>
            <a:rPr lang="en-US" sz="1600" dirty="0">
              <a:solidFill>
                <a:schemeClr val="tx1"/>
              </a:solidFill>
              <a:sym typeface="Symbol"/>
            </a:rPr>
            <a:t>Loading -   - m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0.45238</cdr:x>
      <cdr:y>0.9037</cdr:y>
    </cdr:from>
    <cdr:to>
      <cdr:x>0.85643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95600" y="3718560"/>
          <a:ext cx="2586268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Solution Time Step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0.05952</cdr:x>
      <cdr:y>0.10714</cdr:y>
    </cdr:from>
    <cdr:to>
      <cdr:x>0.14702</cdr:x>
      <cdr:y>0.79264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01548" y="1639748"/>
          <a:ext cx="2925166" cy="56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Stress  - </a:t>
          </a:r>
          <a:r>
            <a:rPr lang="en-US" sz="2000" dirty="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2000" dirty="0">
              <a:solidFill>
                <a:schemeClr val="tx1"/>
              </a:solidFill>
              <a:sym typeface="Symbol"/>
            </a:rPr>
            <a:t>,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y</a:t>
          </a:r>
          <a:r>
            <a:rPr lang="en-US" sz="2000" dirty="0">
              <a:solidFill>
                <a:schemeClr val="tx1"/>
              </a:solidFill>
              <a:sym typeface="Symbol"/>
            </a:rPr>
            <a:t>,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z</a:t>
          </a:r>
          <a:r>
            <a:rPr lang="en-US" sz="2000" dirty="0">
              <a:solidFill>
                <a:schemeClr val="tx1"/>
              </a:solidFill>
              <a:sym typeface="Symbol"/>
            </a:rPr>
            <a:t>  - psi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0.70183</cdr:x>
      <cdr:y>0.19483</cdr:y>
    </cdr:from>
    <cdr:to>
      <cdr:x>0.9268</cdr:x>
      <cdr:y>0.29109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19453" y="297414"/>
          <a:ext cx="615307" cy="146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1600" dirty="0">
              <a:solidFill>
                <a:schemeClr val="tx1"/>
              </a:solidFill>
              <a:sym typeface="Symbol"/>
            </a:rPr>
            <a:t> and 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y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0.51351</cdr:x>
      <cdr:y>0.55283</cdr:y>
    </cdr:from>
    <cdr:to>
      <cdr:x>0.6907</cdr:x>
      <cdr:y>0.72342</cdr:y>
    </cdr:to>
    <cdr:sp macro="" textlink="">
      <cdr:nvSpPr>
        <cdr:cNvPr id="5" name="TextBox 1"/>
        <cdr:cNvSpPr txBox="1"/>
      </cdr:nvSpPr>
      <cdr:spPr>
        <a:xfrm xmlns:a="http://schemas.openxmlformats.org/drawingml/2006/main" rot="10800000" flipV="1">
          <a:off x="2895600" y="1905000"/>
          <a:ext cx="999139" cy="587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</a:t>
          </a:r>
          <a:r>
            <a:rPr lang="en-US" sz="1600" baseline="-25000" dirty="0">
              <a:solidFill>
                <a:schemeClr val="tx1"/>
              </a:solidFill>
              <a:sym typeface="Symbol"/>
            </a:rPr>
            <a:t>z</a:t>
          </a:r>
          <a:r>
            <a:rPr lang="en-US" sz="1600" baseline="0" dirty="0">
              <a:solidFill>
                <a:schemeClr val="tx1"/>
              </a:solidFill>
              <a:sym typeface="Symbol"/>
            </a:rPr>
            <a:t>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0.47619</cdr:x>
      <cdr:y>0.875</cdr:y>
    </cdr:from>
    <cdr:to>
      <cdr:x>0.82143</cdr:x>
      <cdr:y>0.94643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3733800"/>
          <a:ext cx="2209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Solution Time </a:t>
          </a:r>
          <a:r>
            <a:rPr lang="en-US" sz="2000" dirty="0" err="1" smtClean="0"/>
            <a:t>Srep</a:t>
          </a:r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0.04526</cdr:x>
      <cdr:y>0</cdr:y>
    </cdr:from>
    <cdr:to>
      <cdr:x>0.14326</cdr:x>
      <cdr:y>0.81679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1045683" y="-1164116"/>
          <a:ext cx="3360927" cy="659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Young's  Modulus - Y -  psi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0.39603</cdr:x>
      <cdr:y>0.85185</cdr:y>
    </cdr:from>
    <cdr:to>
      <cdr:x>0.8081</cdr:x>
      <cdr:y>0.98737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7000" y="3505200"/>
          <a:ext cx="2775011" cy="557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0.73333</cdr:x>
      <cdr:y>0.37037</cdr:y>
    </cdr:from>
    <cdr:to>
      <cdr:x>0.94831</cdr:x>
      <cdr:y>0.52386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29200" y="1524000"/>
          <a:ext cx="1474333" cy="631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  <a:sym typeface="Symbol"/>
            </a:rPr>
            <a:t> =  0.5  </a:t>
          </a:r>
          <a:r>
            <a:rPr lang="en-US" sz="1400" dirty="0">
              <a:solidFill>
                <a:schemeClr val="tx1"/>
              </a:solidFill>
              <a:effectLst/>
            </a:rPr>
            <a:t>Ȧ 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0.61111</cdr:x>
      <cdr:y>0.57407</cdr:y>
    </cdr:from>
    <cdr:to>
      <cdr:x>0.88534</cdr:x>
      <cdr:y>0.70566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191000" y="2362200"/>
          <a:ext cx="1880669" cy="541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  <a:sym typeface="Symbol"/>
            </a:rPr>
            <a:t> =  0.15  </a:t>
          </a:r>
          <a:r>
            <a:rPr lang="en-US" sz="16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Ȧ </a:t>
          </a:r>
          <a:endParaRPr lang="en-U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0.33946</cdr:x>
      <cdr:y>0.46296</cdr:y>
    </cdr:from>
    <cdr:to>
      <cdr:x>0.58212</cdr:x>
      <cdr:y>0.56812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86000" y="1905000"/>
          <a:ext cx="1634150" cy="432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  <a:sym typeface="Symbol"/>
            </a:rPr>
            <a:t> =  0.25 </a:t>
          </a:r>
          <a:r>
            <a:rPr lang="en-US" sz="14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Ȧ </a:t>
          </a:r>
          <a:r>
            <a:rPr lang="en-US" sz="1400" dirty="0">
              <a:solidFill>
                <a:schemeClr val="tx1"/>
              </a:solidFill>
              <a:sym typeface="Symbol"/>
            </a:rPr>
            <a:t> </a:t>
          </a:r>
          <a:endParaRPr lang="en-US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0.50009</cdr:x>
      <cdr:y>0.44444</cdr:y>
    </cdr:from>
    <cdr:to>
      <cdr:x>0.65556</cdr:x>
      <cdr:y>0.50883</cdr:y>
    </cdr:to>
    <cdr:cxnSp macro="">
      <cdr:nvCxnSpPr>
        <cdr:cNvPr id="8" name="Straight Connector 7"/>
        <cdr:cNvCxnSpPr/>
      </cdr:nvCxnSpPr>
      <cdr:spPr>
        <a:xfrm xmlns:a="http://schemas.openxmlformats.org/drawingml/2006/main" flipV="1">
          <a:off x="3429617" y="1828800"/>
          <a:ext cx="1066183" cy="2649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0.38328</cdr:x>
      <cdr:y>0.84972</cdr:y>
    </cdr:from>
    <cdr:to>
      <cdr:x>0.8638</cdr:x>
      <cdr:y>0.96023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071847" y="1424467"/>
          <a:ext cx="1343792" cy="185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</cdr:x>
      <cdr:y>0.14712</cdr:y>
    </cdr:from>
    <cdr:to>
      <cdr:x>0.08442</cdr:x>
      <cdr:y>0.59902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644488" y="1254088"/>
          <a:ext cx="1872520" cy="583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Stress - psi</a:t>
          </a:r>
        </a:p>
      </cdr:txBody>
    </cdr:sp>
  </cdr:relSizeAnchor>
  <cdr:relSizeAnchor xmlns:cdr="http://schemas.openxmlformats.org/drawingml/2006/chartDrawing">
    <cdr:from>
      <cdr:x>0.66383</cdr:x>
      <cdr:y>0.35541</cdr:y>
    </cdr:from>
    <cdr:to>
      <cdr:x>0.96253</cdr:x>
      <cdr:y>0.50167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856435" y="595813"/>
          <a:ext cx="835330" cy="24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x</a:t>
          </a:r>
          <a:r>
            <a:rPr lang="en-US" sz="2000" dirty="0">
              <a:solidFill>
                <a:schemeClr val="tx1"/>
              </a:solidFill>
              <a:sym typeface="Symbol"/>
            </a:rPr>
            <a:t> and </a:t>
          </a:r>
          <a:r>
            <a:rPr lang="en-US" sz="2000" baseline="-25000" dirty="0">
              <a:solidFill>
                <a:schemeClr val="tx1"/>
              </a:solidFill>
              <a:sym typeface="Symbol"/>
            </a:rPr>
            <a:t>y</a:t>
          </a:r>
          <a:endParaRPr lang="en-US" sz="2000" baseline="-25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0.74026</cdr:x>
      <cdr:y>0.10834</cdr:y>
    </cdr:from>
    <cdr:to>
      <cdr:x>0.87987</cdr:x>
      <cdr:y>0.23835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171700" y="190500"/>
          <a:ext cx="4095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>
              <a:solidFill>
                <a:schemeClr val="tx1"/>
              </a:solidFill>
              <a:sym typeface="Symbol"/>
            </a:rPr>
            <a:t></a:t>
          </a:r>
          <a:r>
            <a:rPr lang="en-US" sz="2000" baseline="-25000">
              <a:solidFill>
                <a:schemeClr val="tx1"/>
              </a:solidFill>
              <a:sym typeface="Symbol"/>
            </a:rPr>
            <a:t>z</a:t>
          </a:r>
          <a:endParaRPr lang="en-US" sz="2000" baseline="-2500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0.41692</cdr:x>
      <cdr:y>0.91071</cdr:y>
    </cdr:from>
    <cdr:to>
      <cdr:x>0.83922</cdr:x>
      <cdr:y>0.99822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971800" y="3886200"/>
          <a:ext cx="3010176" cy="37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0.05794</cdr:x>
      <cdr:y>0.03571</cdr:y>
    </cdr:from>
    <cdr:to>
      <cdr:x>0.14916</cdr:x>
      <cdr:y>0.85964</cdr:y>
    </cdr:to>
    <cdr:sp macro="" textlink="">
      <cdr:nvSpPr>
        <cdr:cNvPr id="3" name="Text Box 2"/>
        <cdr:cNvSpPr txBox="1"/>
      </cdr:nvSpPr>
      <cdr:spPr>
        <a:xfrm xmlns:a="http://schemas.openxmlformats.org/drawingml/2006/main" rot="16200000">
          <a:off x="-1019835" y="1585229"/>
          <a:ext cx="3515873" cy="65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Young's  Modulus - Y - psi</a:t>
          </a:r>
        </a:p>
      </cdr:txBody>
    </cdr:sp>
  </cdr:relSizeAnchor>
  <cdr:relSizeAnchor xmlns:cdr="http://schemas.openxmlformats.org/drawingml/2006/chartDrawing">
    <cdr:from>
      <cdr:x>0.66279</cdr:x>
      <cdr:y>0.46429</cdr:y>
    </cdr:from>
    <cdr:to>
      <cdr:x>0.88577</cdr:x>
      <cdr:y>0.5828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724400" y="1981200"/>
          <a:ext cx="1589413" cy="505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 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0.41692</cdr:x>
      <cdr:y>0.21429</cdr:y>
    </cdr:from>
    <cdr:to>
      <cdr:x>0.64665</cdr:x>
      <cdr:y>0.37231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2971800" y="914400"/>
          <a:ext cx="1637527" cy="67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>
              <a:solidFill>
                <a:schemeClr val="tx1"/>
              </a:solidFill>
              <a:sym typeface="Symbol"/>
            </a:rPr>
            <a:t></a:t>
          </a:r>
          <a:r>
            <a:rPr lang="en-US" sz="2000">
              <a:solidFill>
                <a:schemeClr val="tx1"/>
              </a:solidFill>
              <a:sym typeface="Symbol"/>
            </a:rPr>
            <a:t> = 0.002</a:t>
          </a:r>
          <a:endParaRPr lang="en-US" sz="20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0.3207</cdr:x>
      <cdr:y>0.34821</cdr:y>
    </cdr:from>
    <cdr:to>
      <cdr:x>0.51313</cdr:x>
      <cdr:y>0.49107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286000" y="14859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</a:rPr>
            <a:t>Solution</a:t>
          </a:r>
        </a:p>
        <a:p xmlns:a="http://schemas.openxmlformats.org/drawingml/2006/main">
          <a:pPr algn="ctr"/>
          <a:r>
            <a:rPr lang="en-US" sz="1600" dirty="0" smtClean="0">
              <a:solidFill>
                <a:schemeClr val="tx1"/>
              </a:solidFill>
              <a:sym typeface="Symbol"/>
            </a:rPr>
            <a:t> = 0.001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</cdr:x>
      <cdr:y>0.88634</cdr:y>
    </cdr:from>
    <cdr:to>
      <cdr:x>0.8625</cdr:x>
      <cdr:y>0.99062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1219200" y="1619250"/>
          <a:ext cx="14097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Solution Time Step</a:t>
          </a:r>
        </a:p>
      </cdr:txBody>
    </cdr:sp>
  </cdr:relSizeAnchor>
  <cdr:relSizeAnchor xmlns:cdr="http://schemas.openxmlformats.org/drawingml/2006/chartDrawing">
    <cdr:from>
      <cdr:x>0.01875</cdr:x>
      <cdr:y>0.05214</cdr:y>
    </cdr:from>
    <cdr:to>
      <cdr:x>0.1</cdr:x>
      <cdr:y>0.68822</cdr:y>
    </cdr:to>
    <cdr:sp macro="" textlink="">
      <cdr:nvSpPr>
        <cdr:cNvPr id="4" name="Text Box 3"/>
        <cdr:cNvSpPr txBox="1"/>
      </cdr:nvSpPr>
      <cdr:spPr>
        <a:xfrm xmlns:a="http://schemas.openxmlformats.org/drawingml/2006/main" rot="16200000">
          <a:off x="-400047" y="552449"/>
          <a:ext cx="1162047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</a:rPr>
            <a:t>Poisson's Ratio - </a:t>
          </a:r>
          <a:r>
            <a:rPr lang="en-US" sz="2000" dirty="0">
              <a:solidFill>
                <a:schemeClr val="tx1"/>
              </a:solidFill>
              <a:sym typeface="Symbol"/>
            </a:rPr>
            <a:t>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0.64375</cdr:x>
      <cdr:y>0.3806</cdr:y>
    </cdr:from>
    <cdr:to>
      <cdr:x>0.90625</cdr:x>
      <cdr:y>0.52138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1962150" y="695324"/>
          <a:ext cx="800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i="1" dirty="0">
              <a:solidFill>
                <a:schemeClr val="tx1"/>
              </a:solidFill>
              <a:sym typeface="Symbol"/>
            </a:rPr>
            <a:t></a:t>
          </a:r>
          <a:r>
            <a:rPr lang="en-US" sz="2000" dirty="0">
              <a:solidFill>
                <a:schemeClr val="tx1"/>
              </a:solidFill>
              <a:sym typeface="Symbol"/>
            </a:rPr>
            <a:t> =0.001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</cdr:x>
      <cdr:y>0.10345</cdr:y>
    </cdr:from>
    <cdr:to>
      <cdr:x>0.7133</cdr:x>
      <cdr:y>0.24422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3508377" y="457200"/>
          <a:ext cx="1751249" cy="622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tx1"/>
              </a:solidFill>
              <a:sym typeface="Symbol"/>
            </a:rPr>
            <a:t> = 0.002</a:t>
          </a:r>
          <a:endParaRPr lang="en-US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0.21702</cdr:x>
      <cdr:y>0.31034</cdr:y>
    </cdr:from>
    <cdr:to>
      <cdr:x>0.95139</cdr:x>
      <cdr:y>0.31034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1600200" y="1371600"/>
          <a:ext cx="541500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0.17568</cdr:x>
      <cdr:y>0.22414</cdr:y>
    </cdr:from>
    <cdr:to>
      <cdr:x>0.54756</cdr:x>
      <cdr:y>0.49005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1295400" y="990600"/>
          <a:ext cx="2742124" cy="1175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Incompressible</a:t>
          </a:r>
        </a:p>
        <a:p xmlns:a="http://schemas.openxmlformats.org/drawingml/2006/main">
          <a:pPr algn="ctr"/>
          <a:r>
            <a:rPr lang="en-US" sz="2000" dirty="0">
              <a:solidFill>
                <a:schemeClr val="tx1"/>
              </a:solidFill>
            </a:rPr>
            <a:t>Limit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12/9/2013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8587-6EE2-44F8-8755-D5F308A94CB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6ECDD4-7B9C-4309-B4C8-E3CDD460D838}" type="slidenum">
              <a:rPr lang="zh-TW" altLang="en-US" sz="1200">
                <a:latin typeface="Times New Roman" pitchFamily="18" charset="0"/>
              </a:rPr>
              <a:pPr/>
              <a:t>23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1D3A0BB-588D-4534-9E5E-572E8ECA8F85}" type="slidenum">
              <a:rPr lang="zh-TW" altLang="en-US" sz="1200">
                <a:latin typeface="Times New Roman" pitchFamily="18" charset="0"/>
              </a:rPr>
              <a:pPr/>
              <a:t>24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B7F85C-580F-404E-AC92-20B080D5F4C1}" type="slidenum">
              <a:rPr lang="zh-TW" altLang="en-US" sz="1200">
                <a:latin typeface="Times New Roman" pitchFamily="18" charset="0"/>
              </a:rPr>
              <a:pPr/>
              <a:t>25</a:t>
            </a:fld>
            <a:endParaRPr lang="en-US" altLang="zh-TW" sz="1200" dirty="0">
              <a:latin typeface="Times New Roman" pitchFamily="18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78719" y="687917"/>
            <a:ext cx="4500563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13805" y="4343703"/>
            <a:ext cx="5028903" cy="4203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32EEE0-1581-4B47-A822-D00955997DA3}" type="slidenum">
              <a:rPr lang="zh-TW" altLang="en-US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900" smtClean="0">
                <a:latin typeface="Arial" charset="0"/>
              </a:rPr>
              <a:t>Enter speaker notes here.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2331691"/>
          </a:xfrm>
        </p:spPr>
        <p:txBody>
          <a:bodyPr>
            <a:noAutofit/>
          </a:bodyPr>
          <a:lstStyle/>
          <a:p>
            <a:r>
              <a:rPr lang="en-US" b="1" dirty="0"/>
              <a:t>Validity of Molecular Dynamics </a:t>
            </a:r>
            <a:r>
              <a:rPr lang="en-US" b="1" dirty="0" smtClean="0"/>
              <a:t>by </a:t>
            </a:r>
            <a:r>
              <a:rPr lang="en-US" b="1" dirty="0"/>
              <a:t>Quantum Mechanics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Thomas Prevenslik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QED Radiations</a:t>
            </a:r>
          </a:p>
          <a:p>
            <a:r>
              <a:rPr lang="en-US" sz="2800" b="0" dirty="0" smtClean="0">
                <a:solidFill>
                  <a:schemeClr val="tx1"/>
                </a:solidFill>
                <a:latin typeface="+mj-lt"/>
              </a:rPr>
              <a:t>Discovery Bay, Hong Kong, China</a:t>
            </a:r>
            <a:endParaRPr lang="en-US" sz="2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85800" y="-19050"/>
            <a:ext cx="7772400" cy="1143000"/>
          </a:xfrm>
        </p:spPr>
        <p:txBody>
          <a:bodyPr/>
          <a:lstStyle/>
          <a:p>
            <a:r>
              <a:rPr lang="en-US" altLang="zh-TW" b="1" dirty="0" smtClean="0">
                <a:ea typeface="新細明體" pitchFamily="18" charset="-120"/>
              </a:rPr>
              <a:t>QED Heat Transfer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MX">
              <a:solidFill>
                <a:srgbClr val="FFFFFF"/>
              </a:solidFill>
            </a:endParaRPr>
          </a:p>
        </p:txBody>
      </p:sp>
      <p:sp>
        <p:nvSpPr>
          <p:cNvPr id="2253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ea typeface="新細明體" pitchFamily="18" charset="-120"/>
              </a:rPr>
              <a:t>9</a:t>
            </a:r>
            <a:endParaRPr lang="en-US" altLang="zh-TW" sz="2800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2538" name="Oval 14"/>
          <p:cNvSpPr>
            <a:spLocks noChangeArrowheads="1"/>
          </p:cNvSpPr>
          <p:nvPr/>
        </p:nvSpPr>
        <p:spPr bwMode="auto">
          <a:xfrm>
            <a:off x="833083" y="2814076"/>
            <a:ext cx="1986930" cy="1905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539" name="Freeform 22"/>
          <p:cNvSpPr>
            <a:spLocks/>
          </p:cNvSpPr>
          <p:nvPr/>
        </p:nvSpPr>
        <p:spPr bwMode="auto">
          <a:xfrm>
            <a:off x="1181544" y="4035549"/>
            <a:ext cx="2209800" cy="1612900"/>
          </a:xfrm>
          <a:custGeom>
            <a:avLst/>
            <a:gdLst>
              <a:gd name="T0" fmla="*/ 0 w 1392"/>
              <a:gd name="T1" fmla="*/ 2147483647 h 1016"/>
              <a:gd name="T2" fmla="*/ 2147483647 w 1392"/>
              <a:gd name="T3" fmla="*/ 0 h 1016"/>
              <a:gd name="T4" fmla="*/ 2147483647 w 1392"/>
              <a:gd name="T5" fmla="*/ 2147483647 h 1016"/>
              <a:gd name="T6" fmla="*/ 2147483647 w 1392"/>
              <a:gd name="T7" fmla="*/ 2147483647 h 1016"/>
              <a:gd name="T8" fmla="*/ 2147483647 w 1392"/>
              <a:gd name="T9" fmla="*/ 2147483647 h 1016"/>
              <a:gd name="T10" fmla="*/ 2147483647 w 1392"/>
              <a:gd name="T11" fmla="*/ 2147483647 h 1016"/>
              <a:gd name="T12" fmla="*/ 0 w 1392"/>
              <a:gd name="T13" fmla="*/ 2147483647 h 10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92" h="1016">
                <a:moveTo>
                  <a:pt x="0" y="864"/>
                </a:moveTo>
                <a:lnTo>
                  <a:pt x="1344" y="0"/>
                </a:lnTo>
                <a:lnTo>
                  <a:pt x="1392" y="288"/>
                </a:lnTo>
                <a:lnTo>
                  <a:pt x="1248" y="624"/>
                </a:lnTo>
                <a:lnTo>
                  <a:pt x="912" y="912"/>
                </a:lnTo>
                <a:lnTo>
                  <a:pt x="368" y="1016"/>
                </a:lnTo>
                <a:lnTo>
                  <a:pt x="0" y="864"/>
                </a:lnTo>
                <a:close/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1338845" y="3239868"/>
            <a:ext cx="1735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 smtClean="0">
              <a:sym typeface="Symbol" pitchFamily="18" charset="2"/>
            </a:endParaRPr>
          </a:p>
          <a:p>
            <a:pPr eaLnBrk="1" hangingPunct="1"/>
            <a:r>
              <a:rPr lang="en-US" dirty="0" smtClean="0">
                <a:sym typeface="Symbol" pitchFamily="18" charset="2"/>
              </a:rPr>
              <a:t>Excitons</a:t>
            </a:r>
            <a:endParaRPr lang="en-US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54" name="TextBox 4"/>
              <p:cNvSpPr txBox="1">
                <a:spLocks noChangeArrowheads="1"/>
              </p:cNvSpPr>
              <p:nvPr/>
            </p:nvSpPr>
            <p:spPr bwMode="auto">
              <a:xfrm>
                <a:off x="1627570" y="942196"/>
                <a:ext cx="7761288" cy="984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  <a:sym typeface="Symbol" pitchFamily="18" charset="2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abs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Excitons</m:t>
                        </m:r>
                      </m:sub>
                    </m:sSub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cond</m:t>
                        </m:r>
                      </m:sub>
                    </m:sSub>
                    <m:r>
                      <a:rPr lang="en-US" sz="240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       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 pitchFamily="18" charset="2"/>
                </a:endParaRPr>
              </a:p>
              <a:p>
                <a:pPr algn="ctr" eaLnBrk="1" hangingPunct="1"/>
                <a:endPara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   Conservation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by QED 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xcitons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is </a:t>
                </a:r>
                <a:r>
                  <a:rPr lang="en-US" sz="2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very rapid</a:t>
                </a:r>
              </a:p>
            </p:txBody>
          </p:sp>
        </mc:Choice>
        <mc:Fallback xmlns="">
          <p:sp>
            <p:nvSpPr>
              <p:cNvPr id="2255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7570" y="942196"/>
                <a:ext cx="7761288" cy="984885"/>
              </a:xfrm>
              <a:prstGeom prst="rect">
                <a:avLst/>
              </a:prstGeom>
              <a:blipFill rotWithShape="1">
                <a:blip r:embed="rId2"/>
                <a:stretch>
                  <a:fillRect b="-111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3429444" y="1683776"/>
                <a:ext cx="5603875" cy="3754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Q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abs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 conserved</a:t>
                </a:r>
                <a:r>
                  <a:rPr lang="en-US" sz="20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before</a:t>
                </a:r>
                <a:r>
                  <a:rPr lang="en-US" sz="20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thermalization 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only</a:t>
                </a:r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after which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phonons respond</a:t>
                </a:r>
                <a:endPara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  <m:r>
                        <a:rPr lang="en-US" sz="240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Exciton</m:t>
                          </m:r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endPara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 thermal conduction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1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cond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Arial" pitchFamily="34" charset="0"/>
                    <a:ea typeface="Cambria Math" pitchFamily="18" charset="0"/>
                    <a:cs typeface="Arial" pitchFamily="34" charset="0"/>
                    <a:sym typeface="Symbol"/>
                  </a:rPr>
                  <a:t>  0</a:t>
                </a:r>
              </a:p>
              <a:p>
                <a:pPr algn="ctr" eaLnBrk="1" hangingPunct="1"/>
                <a:endPara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sym typeface="Symbol"/>
                </a:endParaRPr>
              </a:p>
              <a:p>
                <a:pPr algn="ctr" eaLnBrk="1" hangingPunct="1"/>
                <a:endParaRPr lang="en-US" sz="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Fourier temperatures in NP are meaningless</a:t>
                </a:r>
              </a:p>
              <a:p>
                <a:pPr algn="ctr" eaLnBrk="1" hangingPunct="1"/>
                <a:endParaRPr lang="en-US" sz="800" b="1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 eaLnBrk="1" hangingPunct="1"/>
                <a:r>
                  <a:rPr 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Conductivity remains at bulk</a:t>
                </a:r>
              </a:p>
              <a:p>
                <a:pPr algn="ctr" eaLnBrk="1" hangingPunct="1"/>
                <a:endParaRPr lang="en-US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444" y="1683776"/>
                <a:ext cx="5603875" cy="375487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26446" y="3450100"/>
                <a:ext cx="11884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Q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abs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446" y="3450100"/>
                <a:ext cx="118849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338845" y="4105321"/>
            <a:ext cx="2644930" cy="1473356"/>
            <a:chOff x="1355570" y="4114799"/>
            <a:chExt cx="2644930" cy="147335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355570" y="4114799"/>
              <a:ext cx="1540770" cy="1205339"/>
              <a:chOff x="1355570" y="4126468"/>
              <a:chExt cx="1540770" cy="1204766"/>
            </a:xfrm>
          </p:grpSpPr>
          <p:sp>
            <p:nvSpPr>
              <p:cNvPr id="22556" name="Freeform 65"/>
              <p:cNvSpPr>
                <a:spLocks/>
              </p:cNvSpPr>
              <p:nvPr/>
            </p:nvSpPr>
            <p:spPr bwMode="auto">
              <a:xfrm rot="8842332">
                <a:off x="2210540" y="4610509"/>
                <a:ext cx="685800" cy="720725"/>
              </a:xfrm>
              <a:custGeom>
                <a:avLst/>
                <a:gdLst>
                  <a:gd name="T0" fmla="*/ 0 w 263"/>
                  <a:gd name="T1" fmla="*/ 2147483647 h 648"/>
                  <a:gd name="T2" fmla="*/ 2147483647 w 263"/>
                  <a:gd name="T3" fmla="*/ 2147483647 h 648"/>
                  <a:gd name="T4" fmla="*/ 2147483647 w 263"/>
                  <a:gd name="T5" fmla="*/ 2147483647 h 648"/>
                  <a:gd name="T6" fmla="*/ 2147483647 w 263"/>
                  <a:gd name="T7" fmla="*/ 2147483647 h 648"/>
                  <a:gd name="T8" fmla="*/ 2147483647 w 263"/>
                  <a:gd name="T9" fmla="*/ 2147483647 h 648"/>
                  <a:gd name="T10" fmla="*/ 2147483647 w 263"/>
                  <a:gd name="T11" fmla="*/ 2147483647 h 648"/>
                  <a:gd name="T12" fmla="*/ 2147483647 w 263"/>
                  <a:gd name="T13" fmla="*/ 0 h 648"/>
                  <a:gd name="T14" fmla="*/ 0 w 263"/>
                  <a:gd name="T15" fmla="*/ 2147483647 h 6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3"/>
                  <a:gd name="T25" fmla="*/ 0 h 648"/>
                  <a:gd name="T26" fmla="*/ 263 w 263"/>
                  <a:gd name="T27" fmla="*/ 648 h 6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3" h="648">
                    <a:moveTo>
                      <a:pt x="0" y="162"/>
                    </a:moveTo>
                    <a:lnTo>
                      <a:pt x="66" y="162"/>
                    </a:lnTo>
                    <a:lnTo>
                      <a:pt x="66" y="648"/>
                    </a:lnTo>
                    <a:lnTo>
                      <a:pt x="197" y="648"/>
                    </a:lnTo>
                    <a:lnTo>
                      <a:pt x="197" y="162"/>
                    </a:lnTo>
                    <a:lnTo>
                      <a:pt x="263" y="162"/>
                    </a:lnTo>
                    <a:lnTo>
                      <a:pt x="131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22557" name="Text Box 23"/>
              <p:cNvSpPr txBox="1">
                <a:spLocks noChangeArrowheads="1"/>
              </p:cNvSpPr>
              <p:nvPr/>
            </p:nvSpPr>
            <p:spPr bwMode="auto">
              <a:xfrm>
                <a:off x="1355570" y="4126468"/>
                <a:ext cx="1181100" cy="369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sym typeface="Symbol" pitchFamily="18" charset="2"/>
                  </a:rPr>
                  <a:t>Phonons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857500" y="5188045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ea typeface="Cambria Math" pitchFamily="18" charset="0"/>
                  <a:cs typeface="Arial" pitchFamily="34" charset="0"/>
                </a:rPr>
                <a:t>Qcond</a:t>
              </a:r>
              <a:endParaRPr lang="en-US" sz="2000" dirty="0">
                <a:latin typeface="Arial" pitchFamily="34" charset="0"/>
                <a:ea typeface="Cambria Math" pitchFamily="18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671" y="937405"/>
            <a:ext cx="2247543" cy="2539960"/>
            <a:chOff x="85671" y="937405"/>
            <a:chExt cx="2247543" cy="2539960"/>
          </a:xfrm>
        </p:grpSpPr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921926" y="3108033"/>
              <a:ext cx="14112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>
                  <a:sym typeface="Symbol" pitchFamily="18" charset="2"/>
                </a:rPr>
                <a:t>       </a:t>
              </a:r>
              <a:r>
                <a:rPr lang="en-US" dirty="0" smtClean="0">
                  <a:sym typeface="Symbol" pitchFamily="18" charset="2"/>
                </a:rPr>
                <a:t>Charge</a:t>
              </a:r>
              <a:endParaRPr lang="en-US" dirty="0">
                <a:sym typeface="Symbol" pitchFamily="18" charset="2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5671" y="937405"/>
              <a:ext cx="1462741" cy="1957325"/>
              <a:chOff x="85671" y="937405"/>
              <a:chExt cx="1462741" cy="1957325"/>
            </a:xfrm>
          </p:grpSpPr>
          <p:sp>
            <p:nvSpPr>
              <p:cNvPr id="22552" name="Freeform 17"/>
              <p:cNvSpPr>
                <a:spLocks noChangeAspect="1" noEditPoints="1"/>
              </p:cNvSpPr>
              <p:nvPr/>
            </p:nvSpPr>
            <p:spPr bwMode="auto">
              <a:xfrm rot="16895224">
                <a:off x="674664" y="1847281"/>
                <a:ext cx="316839" cy="316728"/>
              </a:xfrm>
              <a:custGeom>
                <a:avLst/>
                <a:gdLst>
                  <a:gd name="T0" fmla="*/ 2147483647 w 9"/>
                  <a:gd name="T1" fmla="*/ 2147483647 h 8"/>
                  <a:gd name="T2" fmla="*/ 2147483647 w 9"/>
                  <a:gd name="T3" fmla="*/ 2147483647 h 8"/>
                  <a:gd name="T4" fmla="*/ 2147483647 w 9"/>
                  <a:gd name="T5" fmla="*/ 2147483647 h 8"/>
                  <a:gd name="T6" fmla="*/ 2147483647 w 9"/>
                  <a:gd name="T7" fmla="*/ 2147483647 h 8"/>
                  <a:gd name="T8" fmla="*/ 2147483647 w 9"/>
                  <a:gd name="T9" fmla="*/ 2147483647 h 8"/>
                  <a:gd name="T10" fmla="*/ 2147483647 w 9"/>
                  <a:gd name="T11" fmla="*/ 2147483647 h 8"/>
                  <a:gd name="T12" fmla="*/ 2147483647 w 9"/>
                  <a:gd name="T13" fmla="*/ 2147483647 h 8"/>
                  <a:gd name="T14" fmla="*/ 0 w 9"/>
                  <a:gd name="T15" fmla="*/ 2147483647 h 8"/>
                  <a:gd name="T16" fmla="*/ 2147483647 w 9"/>
                  <a:gd name="T17" fmla="*/ 0 h 8"/>
                  <a:gd name="T18" fmla="*/ 2147483647 w 9"/>
                  <a:gd name="T19" fmla="*/ 2147483647 h 8"/>
                  <a:gd name="T20" fmla="*/ 0 w 9"/>
                  <a:gd name="T21" fmla="*/ 214748364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8"/>
                  <a:gd name="T35" fmla="*/ 9 w 9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8">
                    <a:moveTo>
                      <a:pt x="3" y="5"/>
                    </a:moveTo>
                    <a:lnTo>
                      <a:pt x="6" y="2"/>
                    </a:ln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5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0" y="2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tx2"/>
              </a:solidFill>
              <a:ln w="1079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3" name="Freeform 18"/>
              <p:cNvSpPr>
                <a:spLocks/>
              </p:cNvSpPr>
              <p:nvPr/>
            </p:nvSpPr>
            <p:spPr bwMode="auto">
              <a:xfrm rot="16895224">
                <a:off x="699715" y="2046033"/>
                <a:ext cx="884915" cy="812479"/>
              </a:xfrm>
              <a:custGeom>
                <a:avLst/>
                <a:gdLst>
                  <a:gd name="T0" fmla="*/ 559179940 w 866"/>
                  <a:gd name="T1" fmla="*/ 0 h 734"/>
                  <a:gd name="T2" fmla="*/ 559179940 w 866"/>
                  <a:gd name="T3" fmla="*/ 826923734 h 734"/>
                  <a:gd name="T4" fmla="*/ 559179940 w 866"/>
                  <a:gd name="T5" fmla="*/ 826923734 h 734"/>
                  <a:gd name="T6" fmla="*/ 559179940 w 866"/>
                  <a:gd name="T7" fmla="*/ 826923734 h 734"/>
                  <a:gd name="T8" fmla="*/ 559179940 w 866"/>
                  <a:gd name="T9" fmla="*/ 826923734 h 734"/>
                  <a:gd name="T10" fmla="*/ 559179940 w 866"/>
                  <a:gd name="T11" fmla="*/ 826923734 h 734"/>
                  <a:gd name="T12" fmla="*/ 559179940 w 866"/>
                  <a:gd name="T13" fmla="*/ 826923734 h 7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6"/>
                  <a:gd name="T22" fmla="*/ 0 h 734"/>
                  <a:gd name="T23" fmla="*/ 866 w 866"/>
                  <a:gd name="T24" fmla="*/ 734 h 7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6" h="734">
                    <a:moveTo>
                      <a:pt x="866" y="0"/>
                    </a:moveTo>
                    <a:cubicBezTo>
                      <a:pt x="832" y="34"/>
                      <a:pt x="699" y="84"/>
                      <a:pt x="666" y="151"/>
                    </a:cubicBezTo>
                    <a:cubicBezTo>
                      <a:pt x="616" y="217"/>
                      <a:pt x="682" y="367"/>
                      <a:pt x="633" y="384"/>
                    </a:cubicBezTo>
                    <a:cubicBezTo>
                      <a:pt x="583" y="401"/>
                      <a:pt x="399" y="251"/>
                      <a:pt x="349" y="284"/>
                    </a:cubicBezTo>
                    <a:cubicBezTo>
                      <a:pt x="316" y="317"/>
                      <a:pt x="416" y="551"/>
                      <a:pt x="366" y="584"/>
                    </a:cubicBezTo>
                    <a:cubicBezTo>
                      <a:pt x="316" y="617"/>
                      <a:pt x="100" y="434"/>
                      <a:pt x="50" y="451"/>
                    </a:cubicBezTo>
                    <a:cubicBezTo>
                      <a:pt x="0" y="484"/>
                      <a:pt x="66" y="684"/>
                      <a:pt x="66" y="734"/>
                    </a:cubicBezTo>
                  </a:path>
                </a:pathLst>
              </a:custGeom>
              <a:noFill/>
              <a:ln w="4127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eaVert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5671" y="937405"/>
                <a:ext cx="12698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lang="en-US" sz="20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   EM </a:t>
                </a:r>
              </a:p>
              <a:p>
                <a:r>
                  <a:rPr lang="en-US" sz="2000" dirty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R</a:t>
                </a:r>
                <a:r>
                  <a:rPr lang="en-US" sz="2000" dirty="0" smtClean="0">
                    <a:latin typeface="Arial" pitchFamily="34" charset="0"/>
                    <a:ea typeface="Cambria Math" pitchFamily="18" charset="0"/>
                    <a:cs typeface="Arial" pitchFamily="34" charset="0"/>
                  </a:rPr>
                  <a:t>adiation</a:t>
                </a:r>
                <a:endParaRPr lang="en-US" sz="2000" dirty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263420" y="3422967"/>
            <a:ext cx="74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2719" y="5187262"/>
            <a:ext cx="112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67808" y="-19050"/>
            <a:ext cx="7772400" cy="1143000"/>
          </a:xfrm>
        </p:spPr>
        <p:txBody>
          <a:bodyPr/>
          <a:lstStyle/>
          <a:p>
            <a:r>
              <a:rPr lang="en-US" b="1" dirty="0" smtClean="0"/>
              <a:t>MD - Discrete and PBC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7466" y="1295400"/>
            <a:ext cx="3429000" cy="2521060"/>
            <a:chOff x="915458" y="1526379"/>
            <a:chExt cx="3429000" cy="2521060"/>
          </a:xfrm>
        </p:grpSpPr>
        <p:graphicFrame>
          <p:nvGraphicFramePr>
            <p:cNvPr id="307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568724"/>
                </p:ext>
              </p:extLst>
            </p:nvPr>
          </p:nvGraphicFramePr>
          <p:xfrm>
            <a:off x="1467379" y="1526379"/>
            <a:ext cx="2381250" cy="179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3" name="Acrobat Document" r:id="rId3" imgW="2381582" imgH="1790476" progId="AcroExch.Document.7">
                    <p:embed/>
                  </p:oleObj>
                </mc:Choice>
                <mc:Fallback>
                  <p:oleObj name="Acrobat Document" r:id="rId3" imgW="2381582" imgH="1790476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BEBA8EAE-BF5A-486C-A8C5-ECC9F3942E4B}">
                              <a14:imgProps xmlns:a14="http://schemas.microsoft.com/office/drawing/2010/main">
                                <a14:imgLayer r:embed="rId5">
                                  <a14:imgEffect>
                                    <a14:brightnessContrast bright="40000"/>
                                  </a14:imgEffect>
                                </a14:imgLayer>
                              </a14:imgProps>
                            </a:ex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379" y="1526379"/>
                          <a:ext cx="2381250" cy="179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2" name="Rectangle 5"/>
            <p:cNvSpPr>
              <a:spLocks noChangeArrowheads="1"/>
            </p:cNvSpPr>
            <p:nvPr/>
          </p:nvSpPr>
          <p:spPr bwMode="auto">
            <a:xfrm>
              <a:off x="915458" y="3401108"/>
              <a:ext cx="3429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>
                  <a:solidFill>
                    <a:schemeClr val="tx2"/>
                  </a:solidFill>
                </a:rPr>
                <a:t>Akimov, et al. “Molecular Dynamics of Surface-Moving Thermally Driven Nanocars,”</a:t>
              </a:r>
            </a:p>
            <a:p>
              <a:pPr marL="457200" indent="-457200" algn="l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en-US" sz="1200" dirty="0" smtClean="0">
                  <a:solidFill>
                    <a:schemeClr val="tx2"/>
                  </a:solidFill>
                </a:rPr>
                <a:t>   J</a:t>
              </a:r>
              <a:r>
                <a:rPr lang="en-US" sz="1200" dirty="0">
                  <a:solidFill>
                    <a:schemeClr val="tx2"/>
                  </a:solidFill>
                </a:rPr>
                <a:t>. Chem. Theory Comput. 4, 652 (2008</a:t>
              </a:r>
              <a:r>
                <a:rPr lang="en-US" sz="1200" dirty="0" smtClean="0">
                  <a:solidFill>
                    <a:schemeClr val="tx2"/>
                  </a:solidFill>
                </a:rPr>
                <a:t>).</a:t>
              </a:r>
            </a:p>
          </p:txBody>
        </p:sp>
      </p:grpSp>
      <p:sp>
        <p:nvSpPr>
          <p:cNvPr id="30727" name="AutoShape 18"/>
          <p:cNvSpPr>
            <a:spLocks noChangeArrowheads="1"/>
          </p:cNvSpPr>
          <p:nvPr/>
        </p:nvSpPr>
        <p:spPr bwMode="auto">
          <a:xfrm>
            <a:off x="5010150" y="2819400"/>
            <a:ext cx="2667000" cy="3124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671203"/>
            <a:ext cx="42672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0"/>
              </a:spcBef>
              <a:buSzPct val="100000"/>
              <a:tabLst>
                <a:tab pos="320675" algn="l"/>
              </a:tabLst>
            </a:pPr>
            <a:endParaRPr lang="en-US" dirty="0"/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000" dirty="0"/>
              <a:t>   </a:t>
            </a:r>
            <a:r>
              <a:rPr lang="en-US" sz="1000" dirty="0" smtClean="0"/>
              <a:t>    </a:t>
            </a:r>
            <a:r>
              <a:rPr lang="en-US" sz="1200" dirty="0" smtClean="0"/>
              <a:t>MD  for Discrete </a:t>
            </a:r>
            <a:r>
              <a:rPr lang="en-US" sz="1200" dirty="0">
                <a:sym typeface="Symbol" pitchFamily="18" charset="2"/>
              </a:rPr>
              <a:t></a:t>
            </a:r>
            <a:r>
              <a:rPr lang="en-US" sz="1200" dirty="0"/>
              <a:t>  kT </a:t>
            </a:r>
            <a:r>
              <a:rPr lang="en-US" sz="1200" dirty="0">
                <a:sym typeface="Symbol" pitchFamily="18" charset="2"/>
              </a:rPr>
              <a:t>= </a:t>
            </a:r>
            <a:r>
              <a:rPr lang="en-US" sz="1200" dirty="0" smtClean="0">
                <a:sym typeface="Symbol" pitchFamily="18" charset="2"/>
              </a:rPr>
              <a:t>0,  But MD assumes </a:t>
            </a:r>
            <a:r>
              <a:rPr lang="en-US" sz="1200" dirty="0">
                <a:sym typeface="Symbol" pitchFamily="18" charset="2"/>
              </a:rPr>
              <a:t>kT &gt; </a:t>
            </a:r>
            <a:r>
              <a:rPr lang="en-US" sz="1200" dirty="0" smtClean="0">
                <a:sym typeface="Symbol" pitchFamily="18" charset="2"/>
              </a:rPr>
              <a:t>0</a:t>
            </a:r>
            <a:endParaRPr lang="en-US" sz="1200" dirty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>
                <a:sym typeface="Symbol" pitchFamily="18" charset="2"/>
              </a:rPr>
              <a:t>     Car distorts but does not </a:t>
            </a:r>
            <a:r>
              <a:rPr lang="en-US" sz="1200" dirty="0" smtClean="0">
                <a:sym typeface="Symbol" pitchFamily="18" charset="2"/>
              </a:rPr>
              <a:t>move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  </a:t>
            </a:r>
            <a:r>
              <a:rPr lang="fr-CA" sz="1200" dirty="0">
                <a:sym typeface="Symbol" pitchFamily="18" charset="2"/>
              </a:rPr>
              <a:t>Macroscopic  </a:t>
            </a:r>
            <a:r>
              <a:rPr lang="fr-CA" sz="1200" dirty="0" smtClean="0">
                <a:sym typeface="Symbol" pitchFamily="18" charset="2"/>
              </a:rPr>
              <a:t>analogy,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      FE Simulations </a:t>
            </a:r>
            <a:r>
              <a:rPr lang="fr-CA" sz="1200" dirty="0" smtClean="0">
                <a:sym typeface="Symbol"/>
              </a:rPr>
              <a:t> </a:t>
            </a:r>
            <a:r>
              <a:rPr lang="fr-CA" sz="1200" dirty="0" err="1" smtClean="0">
                <a:sym typeface="Symbol"/>
              </a:rPr>
              <a:t>Same</a:t>
            </a:r>
            <a:r>
              <a:rPr lang="fr-CA" sz="1200" dirty="0" smtClean="0">
                <a:sym typeface="Symbol"/>
              </a:rPr>
              <a:t> as </a:t>
            </a:r>
            <a:r>
              <a:rPr lang="fr-CA" sz="1200" dirty="0" smtClean="0">
                <a:sym typeface="Symbol" pitchFamily="18" charset="2"/>
              </a:rPr>
              <a:t>MD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      </a:t>
            </a:r>
            <a:r>
              <a:rPr lang="fr-CA" sz="1200" dirty="0" err="1" smtClean="0">
                <a:sym typeface="Symbol" pitchFamily="18" charset="2"/>
              </a:rPr>
              <a:t>Classical</a:t>
            </a:r>
            <a:r>
              <a:rPr lang="fr-CA" sz="1200" dirty="0" smtClean="0">
                <a:sym typeface="Symbol" pitchFamily="18" charset="2"/>
              </a:rPr>
              <a:t> </a:t>
            </a:r>
            <a:r>
              <a:rPr lang="fr-CA" sz="1200" dirty="0" err="1" smtClean="0">
                <a:sym typeface="Symbol" pitchFamily="18" charset="2"/>
              </a:rPr>
              <a:t>Physics</a:t>
            </a:r>
            <a:r>
              <a:rPr lang="fr-CA" sz="1200" dirty="0" smtClean="0">
                <a:sym typeface="Symbol" pitchFamily="18" charset="2"/>
              </a:rPr>
              <a:t> </a:t>
            </a:r>
            <a:r>
              <a:rPr lang="fr-CA" sz="1200" dirty="0" err="1" smtClean="0">
                <a:sym typeface="Symbol" pitchFamily="18" charset="2"/>
              </a:rPr>
              <a:t>does</a:t>
            </a:r>
            <a:r>
              <a:rPr lang="fr-CA" sz="1200" dirty="0" smtClean="0">
                <a:sym typeface="Symbol" pitchFamily="18" charset="2"/>
              </a:rPr>
              <a:t> not </a:t>
            </a:r>
            <a:r>
              <a:rPr lang="fr-CA" sz="1200" dirty="0" err="1" smtClean="0">
                <a:sym typeface="Symbol" pitchFamily="18" charset="2"/>
              </a:rPr>
              <a:t>work</a:t>
            </a:r>
            <a:endParaRPr lang="fr-CA" sz="12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endParaRPr lang="fr-CA" sz="800" dirty="0" smtClean="0">
              <a:sym typeface="Symbol" pitchFamily="18" charset="2"/>
            </a:endParaRP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fr-CA" sz="1200" dirty="0" smtClean="0">
                <a:sym typeface="Symbol" pitchFamily="18" charset="2"/>
              </a:rPr>
              <a:t> </a:t>
            </a:r>
            <a:r>
              <a:rPr lang="en-US" sz="1200" dirty="0" smtClean="0">
                <a:sym typeface="Symbol" pitchFamily="18" charset="2"/>
              </a:rPr>
              <a:t>           QM differs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No increase </a:t>
            </a:r>
            <a:r>
              <a:rPr lang="en-US" sz="1200" dirty="0">
                <a:sym typeface="Symbol" pitchFamily="18" charset="2"/>
              </a:rPr>
              <a:t>in car </a:t>
            </a:r>
            <a:r>
              <a:rPr lang="en-US" sz="1200" dirty="0" smtClean="0">
                <a:sym typeface="Symbol" pitchFamily="18" charset="2"/>
              </a:rPr>
              <a:t>temperature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  Charge is </a:t>
            </a:r>
            <a:r>
              <a:rPr lang="en-US" sz="1200" dirty="0">
                <a:sym typeface="Symbol" pitchFamily="18" charset="2"/>
              </a:rPr>
              <a:t>produced  </a:t>
            </a:r>
            <a:r>
              <a:rPr lang="en-US" sz="1200" dirty="0" smtClean="0">
                <a:sym typeface="Symbol" pitchFamily="18" charset="2"/>
              </a:rPr>
              <a:t>by excitons  </a:t>
            </a:r>
          </a:p>
          <a:p>
            <a:pPr marL="457200" indent="-457200" algn="ctr">
              <a:spcBef>
                <a:spcPct val="0"/>
              </a:spcBef>
              <a:buSzPct val="100000"/>
              <a:buFontTx/>
              <a:buNone/>
              <a:tabLst>
                <a:tab pos="320675" algn="l"/>
              </a:tabLst>
            </a:pPr>
            <a:r>
              <a:rPr lang="en-US" sz="1200" dirty="0" smtClean="0">
                <a:sym typeface="Symbol" pitchFamily="18" charset="2"/>
              </a:rPr>
              <a:t>    </a:t>
            </a:r>
            <a:r>
              <a:rPr lang="en-US" sz="1200" dirty="0">
                <a:sym typeface="Symbol" pitchFamily="18" charset="2"/>
              </a:rPr>
              <a:t> </a:t>
            </a:r>
            <a:r>
              <a:rPr lang="en-US" sz="1200" dirty="0" smtClean="0">
                <a:sym typeface="Symbol" pitchFamily="18" charset="2"/>
              </a:rPr>
              <a:t>Cars move </a:t>
            </a:r>
            <a:r>
              <a:rPr lang="en-US" sz="1200" dirty="0">
                <a:sym typeface="Symbol" pitchFamily="18" charset="2"/>
              </a:rPr>
              <a:t>by electrostatic </a:t>
            </a:r>
            <a:r>
              <a:rPr lang="en-US" sz="1200" dirty="0" smtClean="0">
                <a:sym typeface="Symbol" pitchFamily="18" charset="2"/>
              </a:rPr>
              <a:t>interaction</a:t>
            </a:r>
            <a:endParaRPr lang="en-US" sz="1200" dirty="0"/>
          </a:p>
          <a:p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5026422" y="4479925"/>
            <a:ext cx="3232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MD for kT &gt; 0 is valid for PBC because atoms in macroscopic  nanofluid have kT &gt; 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806280" y="5129480"/>
            <a:ext cx="245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Pretty Pictures</a:t>
            </a:r>
          </a:p>
          <a:p>
            <a:pPr algn="ctr"/>
            <a:r>
              <a:rPr lang="en-US" altLang="zh-HK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altLang="zh-HK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 MD by QM ?</a:t>
            </a:r>
            <a:endParaRPr lang="zh-HK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14" name="Group 7"/>
          <p:cNvGrpSpPr>
            <a:grpSpLocks/>
          </p:cNvGrpSpPr>
          <p:nvPr/>
        </p:nvGrpSpPr>
        <p:grpSpPr bwMode="auto">
          <a:xfrm>
            <a:off x="5026422" y="1179512"/>
            <a:ext cx="3124200" cy="3300413"/>
            <a:chOff x="2964" y="1344"/>
            <a:chExt cx="1968" cy="2079"/>
          </a:xfrm>
        </p:grpSpPr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2964" y="2667"/>
              <a:ext cx="19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/>
                <a:t>  </a:t>
              </a:r>
              <a:r>
                <a:rPr lang="en-US" sz="1200" dirty="0" smtClean="0"/>
                <a:t>      </a:t>
              </a:r>
              <a:r>
                <a:rPr lang="en-US" sz="1200" dirty="0" smtClean="0">
                  <a:solidFill>
                    <a:schemeClr val="tx2"/>
                  </a:solidFill>
                </a:rPr>
                <a:t>Sarkar </a:t>
              </a:r>
              <a:r>
                <a:rPr lang="en-US" sz="1200" dirty="0">
                  <a:solidFill>
                    <a:schemeClr val="tx2"/>
                  </a:solidFill>
                </a:rPr>
                <a:t>et al., “Molecular dynamics simulation of effective thermal conductivity and study of enhance thermal transport in nanofluids,”                                                               </a:t>
              </a:r>
            </a:p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r>
                <a:rPr lang="en-US" sz="1200" dirty="0" smtClean="0">
                  <a:solidFill>
                    <a:schemeClr val="tx2"/>
                  </a:solidFill>
                </a:rPr>
                <a:t>         </a:t>
              </a:r>
              <a:r>
                <a:rPr lang="en-US" sz="1200" dirty="0">
                  <a:solidFill>
                    <a:schemeClr val="tx2"/>
                  </a:solidFill>
                </a:rPr>
                <a:t>J. Appl. Phys, 102, 074302 (2007).</a:t>
              </a:r>
            </a:p>
            <a:p>
              <a:pPr marL="457200" indent="-457200">
                <a:spcBef>
                  <a:spcPct val="0"/>
                </a:spcBef>
                <a:buSzPct val="100000"/>
                <a:buFontTx/>
                <a:buNone/>
                <a:tabLst>
                  <a:tab pos="320675" algn="l"/>
                </a:tabLst>
              </a:pPr>
              <a:endParaRPr lang="en-US" sz="1200" dirty="0" smtClean="0"/>
            </a:p>
          </p:txBody>
        </p: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3216" y="1344"/>
              <a:ext cx="1344" cy="1323"/>
              <a:chOff x="3216" y="1344"/>
              <a:chExt cx="1344" cy="1323"/>
            </a:xfrm>
          </p:grpSpPr>
          <p:grpSp>
            <p:nvGrpSpPr>
              <p:cNvPr id="17" name="Group 10"/>
              <p:cNvGrpSpPr>
                <a:grpSpLocks/>
              </p:cNvGrpSpPr>
              <p:nvPr/>
            </p:nvGrpSpPr>
            <p:grpSpPr bwMode="auto">
              <a:xfrm>
                <a:off x="3216" y="1344"/>
                <a:ext cx="1296" cy="1323"/>
                <a:chOff x="3216" y="1344"/>
                <a:chExt cx="1296" cy="1323"/>
              </a:xfrm>
            </p:grpSpPr>
            <p:pic>
              <p:nvPicPr>
                <p:cNvPr id="19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12" y="1392"/>
                  <a:ext cx="1185" cy="1200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12"/>
                <p:cNvSpPr>
                  <a:spLocks/>
                </p:cNvSpPr>
                <p:nvPr/>
              </p:nvSpPr>
              <p:spPr bwMode="auto">
                <a:xfrm>
                  <a:off x="4176" y="2400"/>
                  <a:ext cx="336" cy="192"/>
                </a:xfrm>
                <a:custGeom>
                  <a:avLst/>
                  <a:gdLst>
                    <a:gd name="T0" fmla="*/ 0 w 336"/>
                    <a:gd name="T1" fmla="*/ 192 h 192"/>
                    <a:gd name="T2" fmla="*/ 336 w 336"/>
                    <a:gd name="T3" fmla="*/ 0 h 192"/>
                    <a:gd name="T4" fmla="*/ 336 w 336"/>
                    <a:gd name="T5" fmla="*/ 192 h 192"/>
                    <a:gd name="T6" fmla="*/ 0 w 33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36"/>
                    <a:gd name="T13" fmla="*/ 0 h 192"/>
                    <a:gd name="T14" fmla="*/ 336 w 33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36" h="192">
                      <a:moveTo>
                        <a:pt x="0" y="192"/>
                      </a:moveTo>
                      <a:lnTo>
                        <a:pt x="336" y="0"/>
                      </a:lnTo>
                      <a:lnTo>
                        <a:pt x="336" y="192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Freeform 13"/>
                <p:cNvSpPr>
                  <a:spLocks/>
                </p:cNvSpPr>
                <p:nvPr/>
              </p:nvSpPr>
              <p:spPr bwMode="auto">
                <a:xfrm>
                  <a:off x="3312" y="2496"/>
                  <a:ext cx="864" cy="96"/>
                </a:xfrm>
                <a:custGeom>
                  <a:avLst/>
                  <a:gdLst>
                    <a:gd name="T0" fmla="*/ 864 w 864"/>
                    <a:gd name="T1" fmla="*/ 96 h 96"/>
                    <a:gd name="T2" fmla="*/ 0 w 864"/>
                    <a:gd name="T3" fmla="*/ 96 h 96"/>
                    <a:gd name="T4" fmla="*/ 0 w 864"/>
                    <a:gd name="T5" fmla="*/ 48 h 96"/>
                    <a:gd name="T6" fmla="*/ 0 w 864"/>
                    <a:gd name="T7" fmla="*/ 0 h 96"/>
                    <a:gd name="T8" fmla="*/ 864 w 864"/>
                    <a:gd name="T9" fmla="*/ 96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64"/>
                    <a:gd name="T16" fmla="*/ 0 h 96"/>
                    <a:gd name="T17" fmla="*/ 864 w 864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64" h="96">
                      <a:moveTo>
                        <a:pt x="864" y="96"/>
                      </a:moveTo>
                      <a:lnTo>
                        <a:pt x="0" y="96"/>
                      </a:ln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864" y="9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" name="Freeform 14"/>
                <p:cNvSpPr>
                  <a:spLocks/>
                </p:cNvSpPr>
                <p:nvPr/>
              </p:nvSpPr>
              <p:spPr bwMode="auto">
                <a:xfrm>
                  <a:off x="3312" y="1344"/>
                  <a:ext cx="336" cy="192"/>
                </a:xfrm>
                <a:custGeom>
                  <a:avLst/>
                  <a:gdLst>
                    <a:gd name="T0" fmla="*/ 0 w 336"/>
                    <a:gd name="T1" fmla="*/ 192 h 192"/>
                    <a:gd name="T2" fmla="*/ 0 w 336"/>
                    <a:gd name="T3" fmla="*/ 48 h 192"/>
                    <a:gd name="T4" fmla="*/ 0 w 336"/>
                    <a:gd name="T5" fmla="*/ 0 h 192"/>
                    <a:gd name="T6" fmla="*/ 336 w 336"/>
                    <a:gd name="T7" fmla="*/ 48 h 192"/>
                    <a:gd name="T8" fmla="*/ 0 w 336"/>
                    <a:gd name="T9" fmla="*/ 192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92"/>
                    <a:gd name="T17" fmla="*/ 336 w 336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92">
                      <a:moveTo>
                        <a:pt x="0" y="192"/>
                      </a:moveTo>
                      <a:lnTo>
                        <a:pt x="0" y="48"/>
                      </a:lnTo>
                      <a:lnTo>
                        <a:pt x="0" y="0"/>
                      </a:lnTo>
                      <a:lnTo>
                        <a:pt x="336" y="48"/>
                      </a:lnTo>
                      <a:lnTo>
                        <a:pt x="0" y="192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3648" y="1344"/>
                  <a:ext cx="864" cy="96"/>
                </a:xfrm>
                <a:custGeom>
                  <a:avLst/>
                  <a:gdLst>
                    <a:gd name="T0" fmla="*/ 0 w 864"/>
                    <a:gd name="T1" fmla="*/ 48 h 96"/>
                    <a:gd name="T2" fmla="*/ 864 w 864"/>
                    <a:gd name="T3" fmla="*/ 96 h 96"/>
                    <a:gd name="T4" fmla="*/ 864 w 864"/>
                    <a:gd name="T5" fmla="*/ 0 h 96"/>
                    <a:gd name="T6" fmla="*/ 0 w 864"/>
                    <a:gd name="T7" fmla="*/ 48 h 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4"/>
                    <a:gd name="T13" fmla="*/ 0 h 96"/>
                    <a:gd name="T14" fmla="*/ 864 w 864"/>
                    <a:gd name="T15" fmla="*/ 96 h 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4" h="96">
                      <a:moveTo>
                        <a:pt x="0" y="48"/>
                      </a:moveTo>
                      <a:lnTo>
                        <a:pt x="864" y="96"/>
                      </a:lnTo>
                      <a:lnTo>
                        <a:pt x="864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Freeform 16"/>
                <p:cNvSpPr>
                  <a:spLocks/>
                </p:cNvSpPr>
                <p:nvPr/>
              </p:nvSpPr>
              <p:spPr bwMode="auto">
                <a:xfrm>
                  <a:off x="3216" y="2544"/>
                  <a:ext cx="899" cy="123"/>
                </a:xfrm>
                <a:custGeom>
                  <a:avLst/>
                  <a:gdLst>
                    <a:gd name="T0" fmla="*/ 899 w 899"/>
                    <a:gd name="T1" fmla="*/ 86 h 123"/>
                    <a:gd name="T2" fmla="*/ 415 w 899"/>
                    <a:gd name="T3" fmla="*/ 102 h 123"/>
                    <a:gd name="T4" fmla="*/ 0 w 899"/>
                    <a:gd name="T5" fmla="*/ 96 h 123"/>
                    <a:gd name="T6" fmla="*/ 0 w 899"/>
                    <a:gd name="T7" fmla="*/ 0 h 123"/>
                    <a:gd name="T8" fmla="*/ 864 w 899"/>
                    <a:gd name="T9" fmla="*/ 48 h 123"/>
                    <a:gd name="T10" fmla="*/ 899 w 899"/>
                    <a:gd name="T11" fmla="*/ 86 h 1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9"/>
                    <a:gd name="T19" fmla="*/ 0 h 123"/>
                    <a:gd name="T20" fmla="*/ 899 w 899"/>
                    <a:gd name="T21" fmla="*/ 123 h 1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9" h="123">
                      <a:moveTo>
                        <a:pt x="899" y="86"/>
                      </a:moveTo>
                      <a:cubicBezTo>
                        <a:pt x="708" y="123"/>
                        <a:pt x="809" y="102"/>
                        <a:pt x="415" y="102"/>
                      </a:cubicBezTo>
                      <a:lnTo>
                        <a:pt x="0" y="96"/>
                      </a:lnTo>
                      <a:lnTo>
                        <a:pt x="0" y="0"/>
                      </a:lnTo>
                      <a:lnTo>
                        <a:pt x="864" y="48"/>
                      </a:lnTo>
                      <a:lnTo>
                        <a:pt x="899" y="86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4176" y="2544"/>
                <a:ext cx="384" cy="96"/>
              </a:xfrm>
              <a:custGeom>
                <a:avLst/>
                <a:gdLst>
                  <a:gd name="T0" fmla="*/ 0 w 384"/>
                  <a:gd name="T1" fmla="*/ 96 h 96"/>
                  <a:gd name="T2" fmla="*/ 384 w 384"/>
                  <a:gd name="T3" fmla="*/ 96 h 96"/>
                  <a:gd name="T4" fmla="*/ 336 w 384"/>
                  <a:gd name="T5" fmla="*/ 0 h 96"/>
                  <a:gd name="T6" fmla="*/ 0 w 384"/>
                  <a:gd name="T7" fmla="*/ 48 h 96"/>
                  <a:gd name="T8" fmla="*/ 0 w 384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96"/>
                  <a:gd name="T17" fmla="*/ 384 w 384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96">
                    <a:moveTo>
                      <a:pt x="0" y="96"/>
                    </a:moveTo>
                    <a:lnTo>
                      <a:pt x="384" y="96"/>
                    </a:lnTo>
                    <a:lnTo>
                      <a:pt x="336" y="0"/>
                    </a:lnTo>
                    <a:lnTo>
                      <a:pt x="0" y="4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0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772400" cy="1143000"/>
          </a:xfrm>
        </p:spPr>
        <p:txBody>
          <a:bodyPr/>
          <a:lstStyle/>
          <a:p>
            <a:r>
              <a:rPr lang="en-US" dirty="0" smtClean="0"/>
              <a:t>Traditional MD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20574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Traditional</a:t>
            </a:r>
            <a:r>
              <a:rPr lang="en-US" dirty="0" smtClean="0">
                <a:solidFill>
                  <a:schemeClr val="tx2"/>
                </a:solidFill>
              </a:rPr>
              <a:t> MD </a:t>
            </a:r>
            <a:r>
              <a:rPr lang="en-US" dirty="0" smtClean="0"/>
              <a:t>assumes the atoms </a:t>
            </a:r>
            <a:r>
              <a:rPr lang="en-US" dirty="0"/>
              <a:t>have thermal kT energy </a:t>
            </a:r>
            <a:r>
              <a:rPr lang="en-US" dirty="0" smtClean="0"/>
              <a:t>or heat capacity to conserve EM energy by an increase in temperature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chemeClr val="tx2"/>
                </a:solidFill>
              </a:rPr>
              <a:t>Nose-Hoover thermostat </a:t>
            </a:r>
            <a:r>
              <a:rPr lang="en-US" dirty="0" smtClean="0"/>
              <a:t>is used </a:t>
            </a:r>
            <a:r>
              <a:rPr lang="en-US" dirty="0"/>
              <a:t>t</a:t>
            </a:r>
            <a:r>
              <a:rPr lang="en-US" dirty="0" smtClean="0"/>
              <a:t>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maintain the specimen at constant ambient temperature.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By </a:t>
            </a:r>
            <a:r>
              <a:rPr lang="en-US" dirty="0" smtClean="0">
                <a:solidFill>
                  <a:schemeClr val="tx2"/>
                </a:solidFill>
              </a:rPr>
              <a:t>SM</a:t>
            </a:r>
            <a:r>
              <a:rPr lang="en-US" dirty="0" smtClean="0"/>
              <a:t>, temperature creates pressure.  </a:t>
            </a:r>
            <a:r>
              <a:rPr lang="en-US" dirty="0" smtClean="0">
                <a:solidFill>
                  <a:schemeClr val="tx2"/>
                </a:solidFill>
              </a:rPr>
              <a:t>Excitons</a:t>
            </a:r>
            <a:r>
              <a:rPr lang="en-US" dirty="0" smtClean="0"/>
              <a:t> to create charge and </a:t>
            </a:r>
            <a:r>
              <a:rPr lang="en-US" dirty="0"/>
              <a:t>produce repulsive Coulomb forces between </a:t>
            </a:r>
            <a:r>
              <a:rPr lang="en-US" dirty="0" smtClean="0"/>
              <a:t>atoms are </a:t>
            </a:r>
            <a:r>
              <a:rPr lang="en-US" dirty="0" smtClean="0">
                <a:solidFill>
                  <a:schemeClr val="tx2"/>
                </a:solidFill>
              </a:rPr>
              <a:t>not created</a:t>
            </a:r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Comparison </a:t>
            </a:r>
            <a:r>
              <a:rPr lang="en-US" dirty="0" smtClean="0">
                <a:solidFill>
                  <a:schemeClr val="tx2"/>
                </a:solidFill>
              </a:rPr>
              <a:t>of  MD by Traditional and QM</a:t>
            </a:r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Nanowire in a Tensile Test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4488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NW in Tensile Test</a:t>
            </a:r>
            <a:br>
              <a:rPr lang="en-US" b="1" dirty="0" smtClean="0"/>
            </a:br>
            <a:r>
              <a:rPr lang="en-US" sz="2000" b="1" dirty="0" smtClean="0"/>
              <a:t>NW = Nanowire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724" y="1676400"/>
            <a:ext cx="7477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Stress-strain tests of silver NWs at Georgia Tech  - </a:t>
            </a:r>
            <a:r>
              <a:rPr lang="en-US" dirty="0" smtClean="0"/>
              <a:t>Z L</a:t>
            </a:r>
            <a:r>
              <a:rPr lang="en-US" dirty="0"/>
              <a:t>. Wang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"Size effects on elasticity, yielding, and fracture of silver nanowires: In situ experiments,” Phys. Rev. B, 85, 045443, 2012.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/>
              <a:t>NWs Stiffen  - Higher Yield and </a:t>
            </a:r>
            <a:r>
              <a:rPr lang="en-US" dirty="0"/>
              <a:t>Y</a:t>
            </a:r>
            <a:r>
              <a:rPr lang="en-US" dirty="0" smtClean="0"/>
              <a:t>oung’s Modulus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</a:t>
            </a:r>
            <a:r>
              <a:rPr lang="en-US" dirty="0" smtClean="0"/>
              <a:t>echanism </a:t>
            </a:r>
            <a:r>
              <a:rPr lang="en-US" dirty="0"/>
              <a:t>thought to be the high surface to volume ratio in combination with the annihilation of </a:t>
            </a:r>
            <a:r>
              <a:rPr lang="en-US" dirty="0">
                <a:solidFill>
                  <a:schemeClr val="tx2"/>
                </a:solidFill>
              </a:rPr>
              <a:t>dislocations</a:t>
            </a:r>
            <a:r>
              <a:rPr lang="en-US" dirty="0"/>
              <a:t> from fivefold twinning</a:t>
            </a:r>
            <a:r>
              <a:rPr lang="en-US" dirty="0" smtClean="0"/>
              <a:t>.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Alternative Proposal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QM</a:t>
            </a:r>
            <a:r>
              <a:rPr lang="en-US" dirty="0" smtClean="0"/>
              <a:t> denies  the NW the </a:t>
            </a:r>
            <a:r>
              <a:rPr lang="en-US" dirty="0" smtClean="0">
                <a:solidFill>
                  <a:schemeClr val="tx2"/>
                </a:solidFill>
              </a:rPr>
              <a:t>heat capacity</a:t>
            </a:r>
            <a:r>
              <a:rPr lang="en-US" dirty="0" smtClean="0"/>
              <a:t> to increase in temperature to conserve heating – Inelastic strains,  etc.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Only heat from grips </a:t>
            </a: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imulated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90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Model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9271" y="1430530"/>
            <a:ext cx="6457950" cy="2486025"/>
            <a:chOff x="1381124" y="1904999"/>
            <a:chExt cx="6457950" cy="2486025"/>
          </a:xfrm>
        </p:grpSpPr>
        <p:sp>
          <p:nvSpPr>
            <p:cNvPr id="5" name="Text Box 2"/>
            <p:cNvSpPr txBox="1"/>
            <p:nvPr/>
          </p:nvSpPr>
          <p:spPr>
            <a:xfrm>
              <a:off x="1381124" y="1904999"/>
              <a:ext cx="6457950" cy="24860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PMingLiU"/>
                  <a:cs typeface="Times New Roman"/>
                </a:rPr>
                <a:t> </a:t>
              </a:r>
            </a:p>
          </p:txBody>
        </p:sp>
        <p:pic>
          <p:nvPicPr>
            <p:cNvPr id="6" name="Picture 5" descr="C:\Users\Acer\Documents\2012\STRETCH\FORTRANS\SolutionsX\stretch5.jpg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34" t="44516" r="21639" b="43656"/>
            <a:stretch/>
          </p:blipFill>
          <p:spPr bwMode="auto">
            <a:xfrm>
              <a:off x="2000249" y="2742565"/>
              <a:ext cx="4084955" cy="81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Acer\Documents\2012\STRETCH\FORTRANS\SolutionsX\stretch4.jpg"/>
            <p:cNvPicPr/>
            <p:nvPr/>
          </p:nvPicPr>
          <p:blipFill rotWithShape="1">
            <a:blip r:embed="rId3" cstate="print">
              <a:clrChange>
                <a:clrFrom>
                  <a:srgbClr val="FFFDFF"/>
                </a:clrFrom>
                <a:clrTo>
                  <a:srgbClr val="FF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78" t="44984" r="45178" b="44984"/>
            <a:stretch/>
          </p:blipFill>
          <p:spPr bwMode="auto">
            <a:xfrm>
              <a:off x="6755129" y="2757170"/>
              <a:ext cx="712470" cy="7080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ight Arrow 7"/>
            <p:cNvSpPr/>
            <p:nvPr/>
          </p:nvSpPr>
          <p:spPr>
            <a:xfrm>
              <a:off x="5886449" y="2921635"/>
              <a:ext cx="351155" cy="3810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9" name="Picture 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08479" y="2883535"/>
              <a:ext cx="3841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4"/>
            <p:cNvSpPr txBox="1"/>
            <p:nvPr/>
          </p:nvSpPr>
          <p:spPr>
            <a:xfrm>
              <a:off x="3867149" y="2468869"/>
              <a:ext cx="26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kern="1200" dirty="0">
                  <a:effectLst/>
                  <a:latin typeface="Calibri"/>
                </a:rPr>
                <a:t>L</a:t>
              </a:r>
              <a:endParaRPr lang="en-US" sz="24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334249" y="2921635"/>
              <a:ext cx="266700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effectLst/>
                  <a:latin typeface="Calibri"/>
                </a:rPr>
                <a:t>w</a:t>
              </a:r>
              <a:endParaRPr lang="en-US" sz="12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953249" y="2514600"/>
              <a:ext cx="266700" cy="370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effectLst/>
                  <a:latin typeface="Calibri"/>
                </a:rPr>
                <a:t>w</a:t>
              </a:r>
              <a:endParaRPr lang="en-US" sz="12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3" name="TextBox 4"/>
            <p:cNvSpPr txBox="1"/>
            <p:nvPr/>
          </p:nvSpPr>
          <p:spPr>
            <a:xfrm>
              <a:off x="1381124" y="2921635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effectLst/>
                  <a:latin typeface="Calibri"/>
                  <a:ea typeface="PMingLiU"/>
                </a:rPr>
                <a:t>F</a:t>
              </a:r>
              <a:endParaRPr lang="en-US" sz="2000" dirty="0">
                <a:effectLst/>
                <a:latin typeface="Times New Roman"/>
                <a:ea typeface="PMingLiU"/>
              </a:endParaRPr>
            </a:p>
          </p:txBody>
        </p:sp>
        <p:sp>
          <p:nvSpPr>
            <p:cNvPr id="14" name="TextBox 4"/>
            <p:cNvSpPr txBox="1"/>
            <p:nvPr/>
          </p:nvSpPr>
          <p:spPr>
            <a:xfrm>
              <a:off x="6296024" y="2909570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effectLst/>
                  <a:latin typeface="Calibri"/>
                  <a:ea typeface="PMingLiU"/>
                </a:rPr>
                <a:t>F</a:t>
              </a:r>
              <a:endParaRPr lang="en-US" sz="2000" dirty="0">
                <a:effectLst/>
                <a:latin typeface="Times New Roman"/>
                <a:ea typeface="PMingLiU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85800" y="3860337"/>
            <a:ext cx="8458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NW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38 nm  diameter x 1.5 micron long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odeled </a:t>
            </a:r>
            <a:r>
              <a:rPr lang="en-US" dirty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smaller size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comprising </a:t>
            </a:r>
            <a:r>
              <a:rPr lang="en-US" dirty="0">
                <a:latin typeface="Arial" pitchFamily="34" charset="0"/>
                <a:cs typeface="Arial" pitchFamily="34" charset="0"/>
              </a:rPr>
              <a:t>550 atoms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>
                <a:latin typeface="Arial" pitchFamily="34" charset="0"/>
                <a:cs typeface="Arial" pitchFamily="34" charset="0"/>
              </a:rPr>
              <a:t>FCC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configuration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tomic </a:t>
            </a:r>
            <a:r>
              <a:rPr lang="en-US" dirty="0">
                <a:latin typeface="Arial" pitchFamily="34" charset="0"/>
                <a:cs typeface="Arial" pitchFamily="34" charset="0"/>
              </a:rPr>
              <a:t>spacing 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4.09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Ȧ.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NW sides  w </a:t>
            </a:r>
            <a:r>
              <a:rPr lang="en-US" dirty="0">
                <a:latin typeface="Arial" pitchFamily="34" charset="0"/>
                <a:cs typeface="Arial" pitchFamily="34" charset="0"/>
              </a:rPr>
              <a:t>= 8.18 Ȧ and length L = 87.9 Ȧ. 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4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Lennard-Jones Potential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76350" y="2362200"/>
                <a:ext cx="6553200" cy="264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L-J potential  </a:t>
                </a:r>
                <a:r>
                  <a:rPr lang="en-US" dirty="0" smtClean="0"/>
                  <a:t>was used to simulate the atomic potential </a:t>
                </a:r>
                <a:r>
                  <a:rPr lang="en-US" i="1" dirty="0" err="1"/>
                  <a:t>U</a:t>
                </a:r>
                <a:r>
                  <a:rPr lang="en-US" i="1" baseline="-25000" dirty="0" err="1"/>
                  <a:t>ij</a:t>
                </a:r>
                <a:r>
                  <a:rPr lang="en-US" dirty="0"/>
                  <a:t> of the NW atoms. </a:t>
                </a:r>
              </a:p>
              <a:p>
                <a:pPr algn="ctr" hangingPunct="0"/>
                <a:r>
                  <a:rPr lang="en-US" dirty="0"/>
                  <a:t> </a:t>
                </a:r>
              </a:p>
              <a:p>
                <a:pPr algn="ctr" hangingPunct="0"/>
                <a:r>
                  <a:rPr lang="en-US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=4</m:t>
                    </m:r>
                    <m:r>
                      <a:rPr lang="en-US" i="1" smtClean="0">
                        <a:latin typeface="Cambria Math"/>
                        <a:sym typeface="Symbol"/>
                      </a:rPr>
                      <m:t>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  <a:sym typeface="Symbol"/>
                                      </a:rPr>
                                      <m:t>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                      </m:t>
                    </m:r>
                  </m:oMath>
                </a14:m>
                <a:endParaRPr lang="en-US" dirty="0" smtClean="0"/>
              </a:p>
              <a:p>
                <a:pPr algn="ctr" hangingPunct="0"/>
                <a:r>
                  <a:rPr lang="en-US" dirty="0"/>
                  <a:t> </a:t>
                </a:r>
              </a:p>
              <a:p>
                <a:pPr algn="ctr" hangingPunct="0"/>
                <a:r>
                  <a:rPr lang="en-US" dirty="0"/>
                  <a:t>where,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ij</a:t>
                </a:r>
                <a:r>
                  <a:rPr lang="en-US" dirty="0"/>
                  <a:t> the interatomic spacing between atoms </a:t>
                </a:r>
                <a:r>
                  <a:rPr lang="en-US" i="1" dirty="0"/>
                  <a:t>i</a:t>
                </a:r>
                <a:r>
                  <a:rPr lang="en-US" dirty="0"/>
                  <a:t> and </a:t>
                </a:r>
                <a:r>
                  <a:rPr lang="en-US" i="1" dirty="0"/>
                  <a:t>j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ctr" hangingPunct="0"/>
                <a:endParaRPr lang="en-US" dirty="0"/>
              </a:p>
              <a:p>
                <a:pPr algn="ctr" hangingPunct="0"/>
                <a:r>
                  <a:rPr lang="en-US" dirty="0" smtClean="0"/>
                  <a:t>For </a:t>
                </a:r>
                <a:r>
                  <a:rPr lang="en-US" dirty="0">
                    <a:solidFill>
                      <a:schemeClr val="tx2"/>
                    </a:solidFill>
                  </a:rPr>
                  <a:t>silver</a:t>
                </a:r>
                <a:r>
                  <a:rPr lang="en-US" dirty="0"/>
                  <a:t>, </a:t>
                </a:r>
                <a:r>
                  <a:rPr lang="en-US" dirty="0">
                    <a:sym typeface="Symbol"/>
                  </a:rPr>
                  <a:t></a:t>
                </a:r>
                <a:r>
                  <a:rPr lang="en-US" dirty="0"/>
                  <a:t> = 2.644 Ȧ and </a:t>
                </a:r>
                <a:r>
                  <a:rPr lang="en-US" dirty="0">
                    <a:sym typeface="Symbol"/>
                  </a:rPr>
                  <a:t></a:t>
                </a:r>
                <a:r>
                  <a:rPr lang="en-US" dirty="0"/>
                  <a:t> = 0.345 eV.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350" y="2362200"/>
                <a:ext cx="6553200" cy="2647713"/>
              </a:xfrm>
              <a:prstGeom prst="rect">
                <a:avLst/>
              </a:prstGeom>
              <a:blipFill rotWithShape="1">
                <a:blip r:embed="rId2"/>
                <a:stretch>
                  <a:fillRect l="-279" t="-1152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35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Electrostatic Energy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18" y="1828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To obtain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MD solutions, replace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thermal energy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the atom  by equivalent 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electrostatic energy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1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from the QED induced charge by excitons.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74632" y="3648050"/>
            <a:ext cx="4973122" cy="769634"/>
            <a:chOff x="1900623" y="4541607"/>
            <a:chExt cx="4973122" cy="769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𝑘𝑇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𝑔𝑟𝑖𝑝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623" y="4642725"/>
                  <a:ext cx="1904431" cy="668516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𝐸𝑆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20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sym typeface="Symbol"/>
                                  </a:rPr>
                                  <m:t>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𝑎𝑡𝑜𝑚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4541607"/>
                  <a:ext cx="2225545" cy="761875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5000" y="4667249"/>
                <a:ext cx="5584862" cy="738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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𝑘𝑇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𝐸𝑆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10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𝑎𝑡𝑜𝑚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𝑔𝑟𝑖𝑝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=0.0065</m:t>
                      </m:r>
                      <m:r>
                        <a:rPr lang="en-US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at</m:t>
                      </m:r>
                      <m:r>
                        <a:rPr lang="en-US" sz="2000" b="0" i="1" smtClean="0">
                          <a:latin typeface="Cambria Math"/>
                        </a:rPr>
                        <m:t> 300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67249"/>
                <a:ext cx="5584862" cy="7382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52331" y="2895600"/>
                <a:ext cx="1686937" cy="752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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sym typeface="Symbol"/>
                                </a:rPr>
                                <m:t>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31" y="2895600"/>
                <a:ext cx="1686937" cy="7524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222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dirty="0" smtClean="0"/>
              <a:t>Equilibration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0650" y="12954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simulate the </a:t>
            </a:r>
            <a:r>
              <a:rPr lang="en-US" dirty="0" smtClean="0">
                <a:solidFill>
                  <a:schemeClr val="tx2"/>
                </a:solidFill>
              </a:rPr>
              <a:t>QM</a:t>
            </a:r>
            <a:r>
              <a:rPr lang="en-US" dirty="0" smtClean="0"/>
              <a:t> restriction that  the NW </a:t>
            </a:r>
            <a:r>
              <a:rPr lang="en-US" dirty="0" smtClean="0">
                <a:solidFill>
                  <a:schemeClr val="tx2"/>
                </a:solidFill>
              </a:rPr>
              <a:t>cannot</a:t>
            </a:r>
            <a:r>
              <a:rPr lang="en-US" dirty="0" smtClean="0"/>
              <a:t> increase in temperature upon being held in the grips of the testing machine, the MD model is equilibrated by running  for 5000 iterations  maintaining a   temperature of </a:t>
            </a:r>
            <a:r>
              <a:rPr lang="en-US" dirty="0" smtClean="0">
                <a:solidFill>
                  <a:schemeClr val="tx2"/>
                </a:solidFill>
              </a:rPr>
              <a:t>0.01 K </a:t>
            </a:r>
            <a:r>
              <a:rPr lang="en-US" dirty="0" smtClean="0"/>
              <a:t>with the Nose-Hoover thermostat and a time step &lt; 5 fs. 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95350" y="277272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Loading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71600" y="3812454"/>
                <a:ext cx="6781800" cy="2365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The axial stretching of the NW was  simulated imposing a </a:t>
                </a:r>
                <a:r>
                  <a:rPr lang="en-US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step  displacement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  <a:sym typeface="Symbol"/>
                  </a:rPr>
                  <a:t>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and holding the  displacement for 5000 iterations. The force F is:</a:t>
                </a:r>
              </a:p>
              <a:p>
                <a:pPr algn="ctr"/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F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sym typeface="Symbol"/>
                        </a:rPr>
                        <m:t></m:t>
                      </m:r>
                    </m:oMath>
                  </m:oMathPara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 = area and L = length</a:t>
                </a:r>
              </a:p>
              <a:p>
                <a:pPr algn="ctr"/>
                <a:endParaRPr lang="en-US" sz="800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Electrostatic energy 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imposed and temperature held at </a:t>
                </a:r>
                <a:r>
                  <a:rPr lang="en-US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0.01 K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12454"/>
                <a:ext cx="6781800" cy="2365263"/>
              </a:xfrm>
              <a:prstGeom prst="rect">
                <a:avLst/>
              </a:prstGeom>
              <a:blipFill rotWithShape="1">
                <a:blip r:embed="rId2"/>
                <a:stretch>
                  <a:fillRect t="-1289" r="-359" b="-3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2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dirty="0" smtClean="0"/>
              <a:t>Stress Computation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838200" y="2167906"/>
                <a:ext cx="7848600" cy="4109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hangingPunct="0"/>
                <a:r>
                  <a:rPr lang="en-US" dirty="0" smtClean="0"/>
                  <a:t>The </a:t>
                </a:r>
                <a:r>
                  <a:rPr lang="en-US" i="1" dirty="0">
                    <a:sym typeface="Symbol"/>
                  </a:rPr>
                  <a:t></a:t>
                </a:r>
                <a:r>
                  <a:rPr lang="en-US" i="1" baseline="-25000" dirty="0"/>
                  <a:t>x</a:t>
                </a:r>
                <a:r>
                  <a:rPr lang="en-US" dirty="0"/>
                  <a:t>, </a:t>
                </a:r>
                <a:r>
                  <a:rPr lang="en-US" i="1" dirty="0">
                    <a:sym typeface="Symbol"/>
                  </a:rPr>
                  <a:t></a:t>
                </a:r>
                <a:r>
                  <a:rPr lang="en-US" i="1" baseline="-25000" dirty="0"/>
                  <a:t>y</a:t>
                </a:r>
                <a:r>
                  <a:rPr lang="en-US" dirty="0"/>
                  <a:t>, and </a:t>
                </a:r>
                <a:r>
                  <a:rPr lang="en-US" i="1" dirty="0">
                    <a:sym typeface="Symbol"/>
                  </a:rPr>
                  <a:t></a:t>
                </a:r>
                <a:r>
                  <a:rPr lang="en-US" i="1" baseline="-25000" dirty="0"/>
                  <a:t>z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stresses</a:t>
                </a:r>
                <a:r>
                  <a:rPr lang="en-US" dirty="0"/>
                  <a:t> are computed </a:t>
                </a:r>
                <a:r>
                  <a:rPr lang="en-US" dirty="0" smtClean="0"/>
                  <a:t> </a:t>
                </a:r>
                <a:r>
                  <a:rPr lang="en-US" dirty="0"/>
                  <a:t>from the </a:t>
                </a:r>
                <a:r>
                  <a:rPr lang="en-US" dirty="0">
                    <a:solidFill>
                      <a:schemeClr val="tx2"/>
                    </a:solidFill>
                  </a:rPr>
                  <a:t>virial theorem,</a:t>
                </a:r>
                <a:r>
                  <a:rPr lang="en-US" dirty="0"/>
                  <a:t> </a:t>
                </a:r>
              </a:p>
              <a:p>
                <a:pPr algn="ctr" hangingPunct="0"/>
                <a:r>
                  <a:rPr lang="en-US" dirty="0"/>
                  <a:t> </a:t>
                </a:r>
              </a:p>
              <a:p>
                <a:pPr algn="ctr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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sym typeface="Symbol"/>
                            </a:rPr>
                            <m:t>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  <a:sym typeface="Symbol"/>
                                            </a:rPr>
                                            <m:t>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  <a:sym typeface="Symbol"/>
                                            </a:rPr>
                                            <m:t></m:t>
                                          </m:r>
                                        </m:sup>
                                      </m:sSubSup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sym typeface="Symbol"/>
                                        </a:rPr>
                                        <m:t></m:t>
                                      </m:r>
                                    </m:sup>
                                  </m:sSubSup>
                                </m:e>
                              </m:nary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sym typeface="Symbol"/>
                                    </a:rPr>
                                    <m:t>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dirty="0"/>
              </a:p>
              <a:p>
                <a:pPr algn="ctr" hangingPunct="0"/>
                <a:endParaRPr lang="en-US" dirty="0" smtClean="0"/>
              </a:p>
              <a:p>
                <a:pPr algn="ctr" hangingPunct="0"/>
                <a:r>
                  <a:rPr lang="en-US" dirty="0" smtClean="0"/>
                  <a:t>where</a:t>
                </a:r>
                <a:r>
                  <a:rPr lang="en-US" dirty="0"/>
                  <a:t>, the positions of atoms </a:t>
                </a:r>
                <a:r>
                  <a:rPr lang="en-US" dirty="0">
                    <a:sym typeface="Symbol"/>
                  </a:rPr>
                  <a:t></a:t>
                </a:r>
                <a:r>
                  <a:rPr lang="en-US" dirty="0"/>
                  <a:t> and </a:t>
                </a:r>
                <a:r>
                  <a:rPr lang="en-US" dirty="0">
                    <a:sym typeface="Symbol"/>
                  </a:rPr>
                  <a:t></a:t>
                </a:r>
                <a:r>
                  <a:rPr lang="en-US" dirty="0"/>
                  <a:t> are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i</a:t>
                </a:r>
                <a:r>
                  <a:rPr lang="en-US" i="1" baseline="30000" dirty="0">
                    <a:sym typeface="Symbol"/>
                  </a:rPr>
                  <a:t></a:t>
                </a:r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i</a:t>
                </a:r>
                <a:r>
                  <a:rPr lang="en-US" i="1" baseline="30000" dirty="0" smtClean="0">
                    <a:sym typeface="Symbol"/>
                  </a:rPr>
                  <a:t></a:t>
                </a:r>
                <a:r>
                  <a:rPr lang="en-US" dirty="0" smtClean="0">
                    <a:sym typeface="Symbol"/>
                  </a:rPr>
                  <a:t>, and thermal velocities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</m:t>
                        </m:r>
                      </m:sup>
                    </m:sSub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</m:t>
                        </m:r>
                      </m:sup>
                    </m:sSubSup>
                  </m:oMath>
                </a14:m>
                <a:endParaRPr lang="en-US" dirty="0"/>
              </a:p>
              <a:p>
                <a:pPr algn="ctr" hangingPunct="0"/>
                <a:endParaRPr lang="en-US" dirty="0" smtClean="0"/>
              </a:p>
              <a:p>
                <a:pPr algn="ctr" hangingPunct="0"/>
                <a:r>
                  <a:rPr lang="en-US" dirty="0" smtClean="0"/>
                  <a:t>The thermal </a:t>
                </a:r>
                <a:r>
                  <a:rPr lang="en-US" dirty="0" smtClean="0"/>
                  <a:t>velocity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  <a:sym typeface="Symbol"/>
                          </a:rPr>
                          <m:t></m:t>
                        </m:r>
                      </m:sup>
                    </m:sSubSup>
                  </m:oMath>
                </a14:m>
                <a:r>
                  <a:rPr lang="en-US" dirty="0"/>
                  <a:t> of the atoms </a:t>
                </a:r>
                <a:r>
                  <a:rPr lang="en-US" dirty="0" smtClean="0"/>
                  <a:t>is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required </a:t>
                </a:r>
                <a:r>
                  <a:rPr lang="en-US" dirty="0" smtClean="0"/>
                  <a:t>to be included in the virial, but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sometimes</a:t>
                </a:r>
                <a:r>
                  <a:rPr lang="en-US" dirty="0" smtClean="0"/>
                  <a:t> is not</a:t>
                </a:r>
                <a:r>
                  <a:rPr lang="en-US" dirty="0" smtClean="0"/>
                  <a:t>. </a:t>
                </a:r>
                <a:r>
                  <a:rPr lang="en-US" dirty="0" smtClean="0">
                    <a:sym typeface="Symbol"/>
                  </a:rPr>
                  <a:t> </a:t>
                </a:r>
                <a:r>
                  <a:rPr lang="en-US" dirty="0" smtClean="0">
                    <a:solidFill>
                      <a:schemeClr val="tx2"/>
                    </a:solidFill>
                    <a:sym typeface="Symbol"/>
                  </a:rPr>
                  <a:t>Controversy</a:t>
                </a:r>
              </a:p>
              <a:p>
                <a:pPr algn="ctr" hangingPunct="0"/>
                <a:endParaRPr lang="en-US" dirty="0" smtClean="0">
                  <a:solidFill>
                    <a:schemeClr val="tx2"/>
                  </a:solidFill>
                </a:endParaRPr>
              </a:p>
              <a:p>
                <a:pPr algn="ctr" hangingPunct="0"/>
                <a:r>
                  <a:rPr lang="en-US" dirty="0" smtClean="0"/>
                  <a:t> </a:t>
                </a:r>
                <a:r>
                  <a:rPr lang="en-US" dirty="0"/>
                  <a:t>R</a:t>
                </a:r>
                <a:r>
                  <a:rPr lang="en-US" dirty="0" smtClean="0"/>
                  <a:t>esolved </a:t>
                </a:r>
                <a:r>
                  <a:rPr lang="en-US" dirty="0" smtClean="0"/>
                  <a:t>by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QM </a:t>
                </a:r>
                <a:r>
                  <a:rPr lang="en-US" dirty="0"/>
                  <a:t>as </a:t>
                </a:r>
                <a:r>
                  <a:rPr lang="en-US" dirty="0" smtClean="0"/>
                  <a:t>temperature changes </a:t>
                </a:r>
                <a:r>
                  <a:rPr lang="en-US" dirty="0"/>
                  <a:t>are precluded at the </a:t>
                </a:r>
                <a:r>
                  <a:rPr lang="en-US" dirty="0" smtClean="0"/>
                  <a:t>nanoscale.   </a:t>
                </a:r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Atoms</a:t>
                </a:r>
                <a:r>
                  <a:rPr lang="en-US" dirty="0" smtClean="0"/>
                  <a:t> </a:t>
                </a:r>
                <a:r>
                  <a:rPr lang="en-US" dirty="0"/>
                  <a:t>in the NW </a:t>
                </a:r>
                <a:r>
                  <a:rPr lang="en-US" dirty="0">
                    <a:solidFill>
                      <a:schemeClr val="tx2"/>
                    </a:solidFill>
                  </a:rPr>
                  <a:t>are not thermally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excited)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67906"/>
                <a:ext cx="7848600" cy="4109843"/>
              </a:xfrm>
              <a:prstGeom prst="rect">
                <a:avLst/>
              </a:prstGeom>
              <a:blipFill rotWithShape="1">
                <a:blip r:embed="rId2"/>
                <a:stretch>
                  <a:fillRect l="-155" t="-742" r="-2253" b="-1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93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NW </a:t>
            </a:r>
            <a:r>
              <a:rPr lang="en-US" b="1" dirty="0"/>
              <a:t>in </a:t>
            </a:r>
            <a:r>
              <a:rPr lang="en-US" b="1" dirty="0" smtClean="0"/>
              <a:t>Uniaxial Tension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(Traditional MD  -  Macroscale Tensile Test)</a:t>
            </a:r>
            <a:endParaRPr lang="en-US" sz="18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55224332"/>
              </p:ext>
            </p:extLst>
          </p:nvPr>
        </p:nvGraphicFramePr>
        <p:xfrm>
          <a:off x="1066800" y="160020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87318081"/>
              </p:ext>
            </p:extLst>
          </p:nvPr>
        </p:nvGraphicFramePr>
        <p:xfrm>
          <a:off x="1905000" y="201421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79466746"/>
              </p:ext>
            </p:extLst>
          </p:nvPr>
        </p:nvGraphicFramePr>
        <p:xfrm>
          <a:off x="1295400" y="1905000"/>
          <a:ext cx="685799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18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29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3810000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Molecular Dynamics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is commonly used to simulate heat transfer at the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nanoscale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the belief: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Atomistic response using L-J potentials (ab initio) is </a:t>
            </a: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more accurate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than macroscopic finite element 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programs, e.g., ANSYS, COMSOL, etc.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this talk, I show: 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gives equivalent heat transfer to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but both are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at the nanoscale by quantum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echanics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 present:</a:t>
            </a: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tabLst>
                <a:tab pos="3143250" algn="l"/>
                <a:tab pos="4457700" algn="l"/>
              </a:tabLst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Example of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1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MD solutions by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 </a:t>
            </a: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929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533400"/>
            <a:ext cx="7772400" cy="1143000"/>
          </a:xfrm>
        </p:spPr>
        <p:txBody>
          <a:bodyPr/>
          <a:lstStyle/>
          <a:p>
            <a:r>
              <a:rPr lang="en-US" b="1" dirty="0" smtClean="0"/>
              <a:t>NW in Triaxial Tension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(MD by QM – Nanoscale Tensile </a:t>
            </a:r>
            <a:r>
              <a:rPr lang="en-US" sz="1800" dirty="0"/>
              <a:t>Test)</a:t>
            </a:r>
            <a:endParaRPr lang="en-US" sz="1800" b="1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59880294"/>
              </p:ext>
            </p:extLst>
          </p:nvPr>
        </p:nvGraphicFramePr>
        <p:xfrm>
          <a:off x="1545821" y="1828800"/>
          <a:ext cx="6912379" cy="391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258178150"/>
              </p:ext>
            </p:extLst>
          </p:nvPr>
        </p:nvGraphicFramePr>
        <p:xfrm>
          <a:off x="990600" y="1752601"/>
          <a:ext cx="7128052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5171801"/>
              </p:ext>
            </p:extLst>
          </p:nvPr>
        </p:nvGraphicFramePr>
        <p:xfrm>
          <a:off x="533400" y="1676400"/>
          <a:ext cx="7772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3915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19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012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b="1" dirty="0" smtClean="0"/>
              <a:t>MD - NW Summary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 solutions valid by QM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require the thermal energy of the heating in the tensile test to be conserved in by Coulomb repulsion instead of by an increase in temperature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dirty="0">
                <a:latin typeface="Arial" pitchFamily="34" charset="0"/>
                <a:cs typeface="Arial" pitchFamily="34" charset="0"/>
              </a:rPr>
              <a:t>8 Ȧ square silver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NW fits data at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0.001 means 1/6.5 =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15 %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the kT energy stiffens the NW, the remaining 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85%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lost  as EM radiation to surroundings.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MD </a:t>
            </a:r>
            <a:r>
              <a:rPr lang="en-US" dirty="0">
                <a:latin typeface="Arial" pitchFamily="34" charset="0"/>
                <a:cs typeface="Arial" pitchFamily="34" charset="0"/>
              </a:rPr>
              <a:t>simulation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In the uniaxial stress state, Young’s </a:t>
            </a:r>
            <a:r>
              <a:rPr lang="en-US" dirty="0">
                <a:latin typeface="Arial" pitchFamily="34" charset="0"/>
                <a:cs typeface="Arial" pitchFamily="34" charset="0"/>
              </a:rPr>
              <a:t>modulus Yo ~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dirty="0">
                <a:latin typeface="Arial" pitchFamily="34" charset="0"/>
                <a:cs typeface="Arial" pitchFamily="34" charset="0"/>
              </a:rPr>
              <a:t>x 10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dirty="0">
                <a:latin typeface="Arial" pitchFamily="34" charset="0"/>
                <a:cs typeface="Arial" pitchFamily="34" charset="0"/>
              </a:rPr>
              <a:t> psi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,.                      </a:t>
            </a: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latin typeface="Arial" pitchFamily="34" charset="0"/>
                <a:cs typeface="Arial" pitchFamily="34" charset="0"/>
              </a:rPr>
              <a:t>the triaxial stress state, Young’s modulus of the NW 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US" dirty="0">
                <a:latin typeface="Arial" pitchFamily="34" charset="0"/>
                <a:cs typeface="Arial" pitchFamily="34" charset="0"/>
              </a:rPr>
              <a:t>~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31x10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psi</a:t>
            </a:r>
            <a:r>
              <a:rPr lang="en-US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stiffening </a:t>
            </a:r>
            <a:r>
              <a:rPr lang="en-US" dirty="0">
                <a:latin typeface="Arial" pitchFamily="34" charset="0"/>
                <a:cs typeface="Arial" pitchFamily="34" charset="0"/>
              </a:rPr>
              <a:t>enhancement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Y/Yo ~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1.88. </a:t>
            </a:r>
          </a:p>
          <a:p>
            <a:pPr algn="ctr" hangingPunct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hangingPunct="0"/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>
                <a:latin typeface="Arial" pitchFamily="34" charset="0"/>
                <a:cs typeface="Arial" pitchFamily="34" charset="0"/>
              </a:rPr>
              <a:t>8 Ȧ square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NW was simulated for 550 atoms  with a PC. Actual NW having diameters  of  34 nm  x 1 micron long require  ~  350 million atoms                                      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larger computation resources!!!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20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46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4850" y="1340882"/>
            <a:ext cx="8305800" cy="297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based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on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assuming atoms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have kT energy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PBC</a:t>
            </a:r>
          </a:p>
          <a:p>
            <a:pPr marL="0" indent="0" algn="ctr">
              <a:buNone/>
            </a:pPr>
            <a:endParaRPr lang="en-US" sz="1800" b="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and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FE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provide equivalent heat transfer simulations of</a:t>
            </a:r>
            <a:r>
              <a:rPr lang="en-US" sz="18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discrete nanostructures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, but are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invalid</a:t>
            </a:r>
            <a:r>
              <a:rPr lang="en-US" sz="18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by QM giving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unphysical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results</a:t>
            </a:r>
          </a:p>
          <a:p>
            <a:pPr marL="0" indent="0" algn="ctr">
              <a:buNone/>
            </a:pPr>
            <a:endParaRPr lang="en-US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negates</a:t>
            </a:r>
            <a:r>
              <a:rPr lang="en-US" sz="1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and thermal conduction at the 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nanoscale</a:t>
            </a:r>
          </a:p>
          <a:p>
            <a:pPr marL="0" indent="0" algn="r"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 MD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molecules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requires conservation of absorbed EM energy by the creation of</a:t>
            </a:r>
            <a:r>
              <a:rPr lang="en-US" sz="1800" b="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charge</a:t>
            </a:r>
            <a:r>
              <a:rPr lang="en-US" sz="1800" b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instead  of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477000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2</a:t>
            </a: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1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85800" y="419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Extension</a:t>
            </a:r>
            <a:endParaRPr lang="en-US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5326559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QM and MD - QM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other</a:t>
            </a:r>
            <a:r>
              <a:rPr lang="en-US" dirty="0" smtClean="0"/>
              <a:t> Applications  on  Homepage</a:t>
            </a:r>
          </a:p>
          <a:p>
            <a:pPr algn="ctr"/>
            <a:endParaRPr lang="en-US" sz="800" dirty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Expanding Universe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5575" cy="620712"/>
          </a:xfrm>
        </p:spPr>
        <p:txBody>
          <a:bodyPr lIns="90000" tIns="46800" rIns="90000" bIns="46800">
            <a:noAutofit/>
          </a:bodyPr>
          <a:lstStyle/>
          <a:p>
            <a: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smtClean="0"/>
              <a:t>Expanding Universe</a:t>
            </a:r>
            <a:endParaRPr lang="de-DE" b="1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14350" y="2438400"/>
            <a:ext cx="9677400" cy="4267200"/>
          </a:xfrm>
        </p:spPr>
        <p:txBody>
          <a:bodyPr lIns="90000" tIns="46800" rIns="90000" bIns="46800">
            <a:normAutofit/>
          </a:bodyPr>
          <a:lstStyle/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        Prior to 1910, astonomers beleved the Universe was </a:t>
            </a:r>
            <a:r>
              <a:rPr lang="de-DE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static and infinite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         In 1916,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Einstein‘s theory of relativity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required                                                                    an expanding or contracting Universe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In 1929,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Hubble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measured the redshift of galaxy light that by the Doppler Effect             showed the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Universe was inferred to be expanding.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But you probably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not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know</a:t>
            </a:r>
          </a:p>
          <a:p>
            <a:pPr algn="ctr" defTabSz="44926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de-DE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osmic dust</a:t>
            </a:r>
            <a:r>
              <a:rPr lang="de-DE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of submicron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NPs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permeate space and 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redshift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galaxy light</a:t>
            </a:r>
            <a:r>
              <a:rPr lang="de-DE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without </a:t>
            </a:r>
            <a:r>
              <a:rPr lang="de-DE" sz="1800" b="0" dirty="0" smtClean="0">
                <a:latin typeface="Arial" pitchFamily="34" charset="0"/>
                <a:cs typeface="Arial" pitchFamily="34" charset="0"/>
              </a:rPr>
              <a:t>Universe expansion</a:t>
            </a:r>
          </a:p>
          <a:p>
            <a:pPr algn="ctr" defTabSz="449263">
              <a:lnSpc>
                <a:spcPct val="80000"/>
              </a:lnSpc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0915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500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500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7948" y="5350962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Redshift Z &gt; 1 without Universe expansion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093" y="1421606"/>
            <a:ext cx="8189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classical physics, astronomers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assume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bsorbed galaxy photon increases temperature of cosmic dust NPs</a:t>
            </a:r>
          </a:p>
          <a:p>
            <a:pPr algn="ctr"/>
            <a:endParaRPr lang="en-US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8473" y="533400"/>
            <a:ext cx="7578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tx2"/>
                </a:solidFill>
                <a:latin typeface="+mj-lt"/>
              </a:rPr>
              <a:t>Redshift in Cosmic Dust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5532319" y="1391273"/>
            <a:ext cx="478659" cy="50265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4034537" y="3070492"/>
            <a:ext cx="1415363" cy="1219214"/>
            <a:chOff x="4073756" y="3080477"/>
            <a:chExt cx="1415363" cy="1219214"/>
          </a:xfrm>
        </p:grpSpPr>
        <p:sp>
          <p:nvSpPr>
            <p:cNvPr id="11" name="Oval 10"/>
            <p:cNvSpPr/>
            <p:nvPr/>
          </p:nvSpPr>
          <p:spPr>
            <a:xfrm>
              <a:off x="4240280" y="3080477"/>
              <a:ext cx="1248839" cy="12192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73756" y="3505418"/>
              <a:ext cx="883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dirty="0" smtClean="0"/>
                <a:t>NP</a:t>
              </a:r>
              <a:endParaRPr lang="zh-HK" alt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89946" y="1939815"/>
            <a:ext cx="3222927" cy="2240825"/>
            <a:chOff x="267021" y="1677734"/>
            <a:chExt cx="3222927" cy="2240825"/>
          </a:xfrm>
        </p:grpSpPr>
        <p:grpSp>
          <p:nvGrpSpPr>
            <p:cNvPr id="7" name="Group 6"/>
            <p:cNvGrpSpPr/>
            <p:nvPr/>
          </p:nvGrpSpPr>
          <p:grpSpPr>
            <a:xfrm>
              <a:off x="1553742" y="3059411"/>
              <a:ext cx="1366366" cy="859148"/>
              <a:chOff x="459870" y="929503"/>
              <a:chExt cx="1366366" cy="859148"/>
            </a:xfrm>
          </p:grpSpPr>
          <p:sp>
            <p:nvSpPr>
              <p:cNvPr id="14" name="Freeform 13"/>
              <p:cNvSpPr>
                <a:spLocks noChangeAspect="1" noEditPoints="1"/>
              </p:cNvSpPr>
              <p:nvPr/>
            </p:nvSpPr>
            <p:spPr bwMode="auto">
              <a:xfrm rot="2328950">
                <a:off x="1557418" y="1246557"/>
                <a:ext cx="268818" cy="225041"/>
              </a:xfrm>
              <a:custGeom>
                <a:avLst/>
                <a:gdLst>
                  <a:gd name="T0" fmla="*/ 3 w 9"/>
                  <a:gd name="T1" fmla="*/ 5 h 8"/>
                  <a:gd name="T2" fmla="*/ 6 w 9"/>
                  <a:gd name="T3" fmla="*/ 2 h 8"/>
                  <a:gd name="T4" fmla="*/ 7 w 9"/>
                  <a:gd name="T5" fmla="*/ 2 h 8"/>
                  <a:gd name="T6" fmla="*/ 7 w 9"/>
                  <a:gd name="T7" fmla="*/ 2 h 8"/>
                  <a:gd name="T8" fmla="*/ 3 w 9"/>
                  <a:gd name="T9" fmla="*/ 5 h 8"/>
                  <a:gd name="T10" fmla="*/ 3 w 9"/>
                  <a:gd name="T11" fmla="*/ 5 h 8"/>
                  <a:gd name="T12" fmla="*/ 3 w 9"/>
                  <a:gd name="T13" fmla="*/ 5 h 8"/>
                  <a:gd name="T14" fmla="*/ 0 w 9"/>
                  <a:gd name="T15" fmla="*/ 2 h 8"/>
                  <a:gd name="T16" fmla="*/ 9 w 9"/>
                  <a:gd name="T17" fmla="*/ 0 h 8"/>
                  <a:gd name="T18" fmla="*/ 5 w 9"/>
                  <a:gd name="T19" fmla="*/ 8 h 8"/>
                  <a:gd name="T20" fmla="*/ 0 w 9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5"/>
                    </a:moveTo>
                    <a:lnTo>
                      <a:pt x="6" y="2"/>
                    </a:ln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5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0" y="2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6"/>
              </a:solidFill>
              <a:ln w="10795" cap="flat" cmpd="sng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 rot="2328950">
                <a:off x="459870" y="929503"/>
                <a:ext cx="1080050" cy="859148"/>
              </a:xfrm>
              <a:custGeom>
                <a:avLst/>
                <a:gdLst>
                  <a:gd name="T0" fmla="*/ 866 w 866"/>
                  <a:gd name="T1" fmla="*/ 0 h 734"/>
                  <a:gd name="T2" fmla="*/ 666 w 866"/>
                  <a:gd name="T3" fmla="*/ 151 h 734"/>
                  <a:gd name="T4" fmla="*/ 633 w 866"/>
                  <a:gd name="T5" fmla="*/ 384 h 734"/>
                  <a:gd name="T6" fmla="*/ 349 w 866"/>
                  <a:gd name="T7" fmla="*/ 284 h 734"/>
                  <a:gd name="T8" fmla="*/ 366 w 866"/>
                  <a:gd name="T9" fmla="*/ 584 h 734"/>
                  <a:gd name="T10" fmla="*/ 50 w 866"/>
                  <a:gd name="T11" fmla="*/ 451 h 734"/>
                  <a:gd name="T12" fmla="*/ 66 w 866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734">
                    <a:moveTo>
                      <a:pt x="866" y="0"/>
                    </a:moveTo>
                    <a:cubicBezTo>
                      <a:pt x="832" y="34"/>
                      <a:pt x="699" y="84"/>
                      <a:pt x="666" y="151"/>
                    </a:cubicBezTo>
                    <a:cubicBezTo>
                      <a:pt x="616" y="217"/>
                      <a:pt x="682" y="367"/>
                      <a:pt x="633" y="384"/>
                    </a:cubicBezTo>
                    <a:cubicBezTo>
                      <a:pt x="583" y="401"/>
                      <a:pt x="399" y="251"/>
                      <a:pt x="349" y="284"/>
                    </a:cubicBezTo>
                    <a:cubicBezTo>
                      <a:pt x="316" y="317"/>
                      <a:pt x="416" y="551"/>
                      <a:pt x="366" y="584"/>
                    </a:cubicBezTo>
                    <a:cubicBezTo>
                      <a:pt x="316" y="617"/>
                      <a:pt x="100" y="434"/>
                      <a:pt x="50" y="451"/>
                    </a:cubicBezTo>
                    <a:cubicBezTo>
                      <a:pt x="0" y="484"/>
                      <a:pt x="66" y="684"/>
                      <a:pt x="66" y="734"/>
                    </a:cubicBezTo>
                  </a:path>
                </a:pathLst>
              </a:custGeom>
              <a:noFill/>
              <a:ln w="2857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FFFFFF" mc:Ignorable="a14" a14:legacySpreadsheetColorIndex="65"/>
                    </a:solidFill>
                  </a14:hiddenFill>
                </a:ext>
              </a:extLst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13" name="Text Box 36"/>
            <p:cNvSpPr txBox="1">
              <a:spLocks noChangeArrowheads="1"/>
            </p:cNvSpPr>
            <p:nvPr/>
          </p:nvSpPr>
          <p:spPr bwMode="auto">
            <a:xfrm>
              <a:off x="267021" y="1677734"/>
              <a:ext cx="3222927" cy="150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27432" bIns="2286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20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Galaxy Photon</a:t>
              </a:r>
            </a:p>
            <a:p>
              <a:pPr algn="ctr">
                <a:defRPr sz="1000"/>
              </a:pPr>
              <a:r>
                <a:rPr lang="en-US" sz="2000" dirty="0" smtClean="0">
                  <a:latin typeface="Arial"/>
                  <a:cs typeface="Arial"/>
                </a:rPr>
                <a:t>Lyman Alpha - </a:t>
              </a:r>
              <a:r>
                <a:rPr lang="en-US" altLang="zh-HK" sz="2000" dirty="0">
                  <a:latin typeface="Symbol"/>
                  <a:sym typeface="Symbol"/>
                </a:rPr>
                <a:t></a:t>
              </a:r>
              <a:r>
                <a:rPr lang="en-US" altLang="zh-HK" sz="2000" dirty="0">
                  <a:latin typeface="Symbol"/>
                </a:rPr>
                <a:t> = </a:t>
              </a:r>
              <a:r>
                <a:rPr lang="en-US" altLang="zh-HK" sz="2000" dirty="0" smtClean="0">
                  <a:latin typeface="Arial"/>
                  <a:cs typeface="Arial"/>
                </a:rPr>
                <a:t>121.6 </a:t>
              </a:r>
              <a:r>
                <a:rPr lang="en-US" altLang="zh-HK" sz="2000" dirty="0">
                  <a:latin typeface="Arial"/>
                  <a:cs typeface="Arial"/>
                </a:rPr>
                <a:t>nm </a:t>
              </a:r>
              <a:endParaRPr lang="en-US" sz="2000" b="0" i="0" u="none" strike="noStrike" baseline="0" dirty="0">
                <a:solidFill>
                  <a:schemeClr val="tx1"/>
                </a:solidFill>
                <a:latin typeface="Symbo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28651" y="2626236"/>
            <a:ext cx="2498073" cy="1629074"/>
            <a:chOff x="5528651" y="2626236"/>
            <a:chExt cx="2498073" cy="1629074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528651" y="2626236"/>
              <a:ext cx="2498073" cy="1534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20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Redshift Photon</a:t>
              </a:r>
              <a:endParaRPr lang="en-US" sz="2000" b="0" i="0" u="none" strike="noStrike" baseline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237669" y="3396162"/>
              <a:ext cx="1361843" cy="859148"/>
              <a:chOff x="4262678" y="1597689"/>
              <a:chExt cx="1361843" cy="859148"/>
            </a:xfrm>
          </p:grpSpPr>
          <p:sp>
            <p:nvSpPr>
              <p:cNvPr id="18" name="Freeform 17"/>
              <p:cNvSpPr>
                <a:spLocks noChangeAspect="1" noEditPoints="1"/>
              </p:cNvSpPr>
              <p:nvPr/>
            </p:nvSpPr>
            <p:spPr bwMode="auto">
              <a:xfrm rot="2328950">
                <a:off x="5355706" y="1914743"/>
                <a:ext cx="268815" cy="225041"/>
              </a:xfrm>
              <a:custGeom>
                <a:avLst/>
                <a:gdLst>
                  <a:gd name="T0" fmla="*/ 3 w 9"/>
                  <a:gd name="T1" fmla="*/ 5 h 8"/>
                  <a:gd name="T2" fmla="*/ 6 w 9"/>
                  <a:gd name="T3" fmla="*/ 2 h 8"/>
                  <a:gd name="T4" fmla="*/ 7 w 9"/>
                  <a:gd name="T5" fmla="*/ 2 h 8"/>
                  <a:gd name="T6" fmla="*/ 7 w 9"/>
                  <a:gd name="T7" fmla="*/ 2 h 8"/>
                  <a:gd name="T8" fmla="*/ 3 w 9"/>
                  <a:gd name="T9" fmla="*/ 5 h 8"/>
                  <a:gd name="T10" fmla="*/ 3 w 9"/>
                  <a:gd name="T11" fmla="*/ 5 h 8"/>
                  <a:gd name="T12" fmla="*/ 3 w 9"/>
                  <a:gd name="T13" fmla="*/ 5 h 8"/>
                  <a:gd name="T14" fmla="*/ 0 w 9"/>
                  <a:gd name="T15" fmla="*/ 2 h 8"/>
                  <a:gd name="T16" fmla="*/ 9 w 9"/>
                  <a:gd name="T17" fmla="*/ 0 h 8"/>
                  <a:gd name="T18" fmla="*/ 5 w 9"/>
                  <a:gd name="T19" fmla="*/ 8 h 8"/>
                  <a:gd name="T20" fmla="*/ 0 w 9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3" y="5"/>
                    </a:moveTo>
                    <a:lnTo>
                      <a:pt x="6" y="2"/>
                    </a:ln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lnTo>
                      <a:pt x="3" y="5"/>
                    </a:lnTo>
                    <a:cubicBezTo>
                      <a:pt x="3" y="6"/>
                      <a:pt x="3" y="6"/>
                      <a:pt x="3" y="5"/>
                    </a:cubicBezTo>
                    <a:cubicBezTo>
                      <a:pt x="2" y="5"/>
                      <a:pt x="2" y="5"/>
                      <a:pt x="3" y="5"/>
                    </a:cubicBezTo>
                    <a:close/>
                    <a:moveTo>
                      <a:pt x="0" y="2"/>
                    </a:moveTo>
                    <a:lnTo>
                      <a:pt x="9" y="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9999"/>
              </a:solidFill>
              <a:ln w="12700" cap="flat" cmpd="sng">
                <a:solidFill>
                  <a:srgbClr val="FF99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 rot="2328950">
                <a:off x="4262678" y="1597689"/>
                <a:ext cx="1080038" cy="859148"/>
              </a:xfrm>
              <a:custGeom>
                <a:avLst/>
                <a:gdLst>
                  <a:gd name="T0" fmla="*/ 866 w 866"/>
                  <a:gd name="T1" fmla="*/ 0 h 734"/>
                  <a:gd name="T2" fmla="*/ 666 w 866"/>
                  <a:gd name="T3" fmla="*/ 151 h 734"/>
                  <a:gd name="T4" fmla="*/ 633 w 866"/>
                  <a:gd name="T5" fmla="*/ 384 h 734"/>
                  <a:gd name="T6" fmla="*/ 349 w 866"/>
                  <a:gd name="T7" fmla="*/ 284 h 734"/>
                  <a:gd name="T8" fmla="*/ 366 w 866"/>
                  <a:gd name="T9" fmla="*/ 584 h 734"/>
                  <a:gd name="T10" fmla="*/ 50 w 866"/>
                  <a:gd name="T11" fmla="*/ 451 h 734"/>
                  <a:gd name="T12" fmla="*/ 66 w 866"/>
                  <a:gd name="T13" fmla="*/ 734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6" h="734">
                    <a:moveTo>
                      <a:pt x="866" y="0"/>
                    </a:moveTo>
                    <a:cubicBezTo>
                      <a:pt x="832" y="34"/>
                      <a:pt x="699" y="84"/>
                      <a:pt x="666" y="151"/>
                    </a:cubicBezTo>
                    <a:cubicBezTo>
                      <a:pt x="616" y="217"/>
                      <a:pt x="682" y="367"/>
                      <a:pt x="633" y="384"/>
                    </a:cubicBezTo>
                    <a:cubicBezTo>
                      <a:pt x="583" y="401"/>
                      <a:pt x="399" y="251"/>
                      <a:pt x="349" y="284"/>
                    </a:cubicBezTo>
                    <a:cubicBezTo>
                      <a:pt x="316" y="317"/>
                      <a:pt x="416" y="551"/>
                      <a:pt x="366" y="584"/>
                    </a:cubicBezTo>
                    <a:cubicBezTo>
                      <a:pt x="316" y="617"/>
                      <a:pt x="100" y="434"/>
                      <a:pt x="50" y="451"/>
                    </a:cubicBezTo>
                    <a:cubicBezTo>
                      <a:pt x="0" y="484"/>
                      <a:pt x="66" y="684"/>
                      <a:pt x="66" y="734"/>
                    </a:cubicBezTo>
                  </a:path>
                </a:pathLst>
              </a:custGeom>
              <a:noFill/>
              <a:ln w="28575" cap="flat" cmpd="sng">
                <a:solidFill>
                  <a:srgbClr val="FF99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5873676" y="2925497"/>
              <a:ext cx="1766847" cy="696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000000" mc:Ignorable="a14" a14:legacySpreadsheetColorIndex="64"/>
                  </a:solidFill>
                </a14:hiddenFill>
              </a:ext>
              <a:ext uri="{91240B29-F687-4F45-9708-019B960494DF}">
                <a14:hiddenLine xmlns:a14="http://schemas.microsoft.com/office/drawing/2010/main" w="1">
                  <a:solidFill>
                    <a:srgbClr xmlns:mc="http://schemas.openxmlformats.org/markup-compatibility/2006" val="FFFFFF" mc:Ignorable="a14" a14:legacySpreadsheetColorIndex="6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18288" rIns="27432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Symbol"/>
                </a:rPr>
                <a:t>l</a:t>
              </a:r>
              <a:r>
                <a:rPr lang="en-US" sz="1800" b="0" i="0" u="none" strike="noStrike" baseline="-25000" dirty="0" smtClean="0">
                  <a:solidFill>
                    <a:schemeClr val="tx1"/>
                  </a:solidFill>
                  <a:latin typeface="Arial"/>
                  <a:cs typeface="Arial"/>
                </a:rPr>
                <a:t>o </a:t>
              </a:r>
              <a:r>
                <a:rPr lang="en-US" sz="1800" b="0" i="0" u="none" strike="noStrike" baseline="0" dirty="0">
                  <a:solidFill>
                    <a:schemeClr val="tx1"/>
                  </a:solidFill>
                  <a:latin typeface="Arial"/>
                  <a:cs typeface="Arial"/>
                </a:rPr>
                <a:t>= 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2nD &gt;</a:t>
              </a:r>
              <a:r>
                <a:rPr lang="en-US" sz="1800" b="0" i="0" u="none" strike="noStrike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  <a:sym typeface="Symbol"/>
                </a:rPr>
                <a:t></a:t>
              </a:r>
              <a:r>
                <a:rPr lang="en-US" sz="1800" b="0" i="0" u="none" strike="noStrike" baseline="0" dirty="0" smtClean="0">
                  <a:solidFill>
                    <a:schemeClr val="tx1"/>
                  </a:solidFill>
                  <a:latin typeface="Arial"/>
                  <a:cs typeface="Arial"/>
                </a:rPr>
                <a:t> </a:t>
              </a:r>
              <a:endParaRPr lang="en-US" sz="1800" b="0" i="0" u="none" strike="noStrike" baseline="0" dirty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1397389" y="2437848"/>
            <a:ext cx="7271065" cy="2431933"/>
            <a:chOff x="-4266896" y="2627668"/>
            <a:chExt cx="7271065" cy="2431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-1607815" y="3023980"/>
                  <a:ext cx="2035941" cy="5594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</a:rPr>
                          <m:t>Z</m:t>
                        </m:r>
                        <m:r>
                          <a:rPr lang="en-US" sz="1600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  <a:sym typeface="Symbol"/>
                                  </a:rPr>
                                  <m:t>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0" i="1" smtClean="0">
                                <a:latin typeface="Cambria Math"/>
                                <a:sym typeface="Symbol"/>
                              </a:rPr>
                              <m:t>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  <a:sym typeface="Symbol"/>
                              </a:rPr>
                              <m:t>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815" y="3023980"/>
                  <a:ext cx="2035941" cy="5594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/>
            <p:cNvSpPr txBox="1"/>
            <p:nvPr/>
          </p:nvSpPr>
          <p:spPr>
            <a:xfrm>
              <a:off x="-1055139" y="2627668"/>
              <a:ext cx="1246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 smtClean="0">
                  <a:latin typeface="Arial" pitchFamily="34" charset="0"/>
                  <a:cs typeface="Arial" pitchFamily="34" charset="0"/>
                </a:rPr>
                <a:t>Redshift</a:t>
              </a:r>
              <a:endParaRPr lang="zh-HK" altLang="en-US" sz="1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-2160345" y="4438341"/>
              <a:ext cx="3457406" cy="621260"/>
              <a:chOff x="1376613" y="1680270"/>
              <a:chExt cx="3457406" cy="6212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376613" y="1680270"/>
                    <a:ext cx="2524847" cy="6212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altLang="zh-HK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HK" sz="1600" b="0" i="0" smtClean="0">
                                  <a:latin typeface="Cambria Math"/>
                                </a:rPr>
                                <m:t>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HK" sz="1600" b="0" i="0" smtClean="0">
                                  <a:latin typeface="Cambria Math"/>
                                </a:rPr>
                                <m:t>c</m:t>
                              </m:r>
                            </m:den>
                          </m:f>
                          <m:r>
                            <a:rPr lang="en-US" altLang="zh-HK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HK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HK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600" b="0" i="0" smtClean="0">
                                          <a:latin typeface="Cambria Math"/>
                                        </a:rPr>
                                        <m:t>Z</m:t>
                                      </m:r>
                                      <m:r>
                                        <a:rPr lang="en-US" altLang="zh-HK" sz="16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HK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HK" sz="1600" b="0" i="1" smtClean="0">
                                  <a:latin typeface="Cambria Math"/>
                                </a:rPr>
                                <m:t>−1 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HK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HK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HK" sz="1600" i="0">
                                          <a:latin typeface="Cambria Math"/>
                                        </a:rPr>
                                        <m:t>Z</m:t>
                                      </m:r>
                                      <m:r>
                                        <a:rPr lang="en-US" altLang="zh-HK" sz="16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HK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HK" sz="16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HK" sz="1600" i="1">
                                  <a:latin typeface="Cambria Math"/>
                                </a:rPr>
                                <m:t>1</m:t>
                              </m:r>
                            </m:den>
                          </m:f>
                        </m:oMath>
                      </m:oMathPara>
                    </a14:m>
                    <a:endParaRPr lang="en-US" sz="16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76613" y="1680270"/>
                    <a:ext cx="2524847" cy="62126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TextBox 57"/>
              <p:cNvSpPr txBox="1"/>
              <p:nvPr/>
            </p:nvSpPr>
            <p:spPr>
              <a:xfrm>
                <a:off x="3478953" y="1756031"/>
                <a:ext cx="13550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HK" altLang="en-US" sz="1600" dirty="0" smtClean="0">
                    <a:sym typeface="Symbol"/>
                  </a:rPr>
                  <a:t> </a:t>
                </a:r>
                <a:r>
                  <a:rPr lang="en-US" altLang="zh-HK" sz="1600" dirty="0" smtClean="0">
                    <a:sym typeface="Symbol"/>
                  </a:rPr>
                  <a:t>0.966 !!!</a:t>
                </a:r>
                <a:endParaRPr lang="zh-HK" altLang="en-US" sz="1600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-4266896" y="3685253"/>
              <a:ext cx="72710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HK" sz="1600" dirty="0" smtClean="0">
                  <a:latin typeface="Arial" pitchFamily="34" charset="0"/>
                  <a:cs typeface="Arial" pitchFamily="34" charset="0"/>
                </a:rPr>
                <a:t>D = 300 nm, n = 1.5 </a:t>
              </a:r>
              <a:r>
                <a:rPr lang="en-US" altLang="zh-HK" sz="1600" dirty="0" smtClean="0">
                  <a:latin typeface="Arial" pitchFamily="34" charset="0"/>
                  <a:cs typeface="Arial" pitchFamily="34" charset="0"/>
                  <a:sym typeface="Symbol"/>
                </a:rPr>
                <a:t> </a:t>
              </a:r>
              <a:r>
                <a:rPr lang="en-US" altLang="zh-HK" sz="1200" dirty="0" smtClean="0">
                  <a:latin typeface="Arial" pitchFamily="34" charset="0"/>
                  <a:cs typeface="Arial" pitchFamily="34" charset="0"/>
                  <a:sym typeface="Symbol"/>
                </a:rPr>
                <a:t>o</a:t>
              </a:r>
              <a:r>
                <a:rPr lang="en-US" altLang="zh-HK" sz="1600" dirty="0" smtClean="0">
                  <a:latin typeface="Arial" pitchFamily="34" charset="0"/>
                  <a:cs typeface="Arial" pitchFamily="34" charset="0"/>
                  <a:sym typeface="Symbol"/>
                </a:rPr>
                <a:t> = 900 nm </a:t>
              </a:r>
            </a:p>
            <a:p>
              <a:pPr algn="ctr">
                <a:defRPr sz="1000"/>
              </a:pPr>
              <a:r>
                <a:rPr lang="en-US" altLang="zh-HK" sz="1600" dirty="0" smtClean="0">
                  <a:latin typeface="Arial" pitchFamily="34" charset="0"/>
                  <a:cs typeface="Arial" pitchFamily="34" charset="0"/>
                  <a:sym typeface="Symbol"/>
                </a:rPr>
                <a:t> Z = 6.4  </a:t>
              </a:r>
            </a:p>
            <a:p>
              <a:pPr algn="ctr">
                <a:defRPr sz="1000"/>
              </a:pPr>
              <a:endParaRPr lang="zh-HK" alt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41626" y="2969917"/>
            <a:ext cx="2877490" cy="2013487"/>
            <a:chOff x="3683881" y="2928404"/>
            <a:chExt cx="2877490" cy="2013487"/>
          </a:xfrm>
        </p:grpSpPr>
        <p:sp>
          <p:nvSpPr>
            <p:cNvPr id="61" name="TextBox 60"/>
            <p:cNvSpPr txBox="1"/>
            <p:nvPr/>
          </p:nvSpPr>
          <p:spPr>
            <a:xfrm>
              <a:off x="3683881" y="4572559"/>
              <a:ext cx="28774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      Surface Absorption</a:t>
              </a:r>
              <a:endParaRPr lang="zh-HK" alt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9340" y="2928404"/>
              <a:ext cx="1361247" cy="134146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62273" y="2925497"/>
            <a:ext cx="2190833" cy="2036527"/>
            <a:chOff x="5873676" y="1811431"/>
            <a:chExt cx="2190833" cy="2036527"/>
          </a:xfrm>
        </p:grpSpPr>
        <p:sp>
          <p:nvSpPr>
            <p:cNvPr id="63" name="TextBox 62"/>
            <p:cNvSpPr txBox="1"/>
            <p:nvPr/>
          </p:nvSpPr>
          <p:spPr>
            <a:xfrm>
              <a:off x="5873676" y="3478626"/>
              <a:ext cx="219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QED under TIR</a:t>
              </a:r>
              <a:endParaRPr lang="zh-HK" alt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101623" y="1811431"/>
              <a:ext cx="1417953" cy="1384341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rgbClr val="FF99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803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705850" cy="3988891"/>
          </a:xfrm>
        </p:spPr>
        <p:txBody>
          <a:bodyPr lIns="90000" tIns="46800" rIns="90000" bIns="46800"/>
          <a:lstStyle/>
          <a:p>
            <a:pPr algn="ctr" defTabSz="449263"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2400" b="0" dirty="0" smtClean="0">
              <a:latin typeface="Arial" pitchFamily="34" charset="0"/>
              <a:cs typeface="Arial" pitchFamily="34" charset="0"/>
            </a:endParaRPr>
          </a:p>
          <a:p>
            <a:pPr algn="ctr" defTabSz="449263">
              <a:spcBef>
                <a:spcPts val="700"/>
              </a:spcBef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800" b="0" dirty="0" smtClean="0">
              <a:latin typeface="Arial" pitchFamily="34" charset="0"/>
              <a:cs typeface="Arial" pitchFamily="34" charset="0"/>
            </a:endParaRP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The Nobel in physics for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Higgs field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is not needed to explain dark energy and matter as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Universe not expanding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because of cosmic dust</a:t>
            </a: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lvl="0" algn="ctr" defTabSz="449263">
              <a:spcBef>
                <a:spcPts val="7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Nobel in Chemistry gives a simplified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MD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procedure, but is invalid because the</a:t>
            </a:r>
            <a:r>
              <a:rPr lang="en-US" sz="20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vanishing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heat capacity required by </a:t>
            </a:r>
            <a:r>
              <a:rPr lang="en-US" sz="20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is excluded.</a:t>
            </a: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7950" y="1337220"/>
            <a:ext cx="5810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 smtClean="0">
                <a:solidFill>
                  <a:schemeClr val="tx2"/>
                </a:solidFill>
                <a:latin typeface="+mj-lt"/>
              </a:rPr>
              <a:t> 2013 Nobels  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387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0" y="1752600"/>
            <a:ext cx="7772400" cy="61118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ea typeface="新細明體" pitchFamily="18" charset="-120"/>
              </a:rPr>
              <a:t>      </a:t>
            </a:r>
            <a:r>
              <a:rPr lang="en-US" altLang="zh-TW" b="1" dirty="0" smtClean="0">
                <a:ea typeface="新細明體" pitchFamily="18" charset="-120"/>
              </a:rPr>
              <a:t>Questions &amp; Papers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3124200"/>
            <a:ext cx="8382000" cy="1066800"/>
          </a:xfrm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altLang="zh-CN" sz="2400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400" b="0" dirty="0" smtClean="0">
                <a:ea typeface="SimSun" pitchFamily="2" charset="-122"/>
              </a:rPr>
              <a:t>Email: nanoqed@gmail.com</a:t>
            </a: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ea typeface="SimSun" pitchFamily="2" charset="-122"/>
              </a:rPr>
              <a:t>     </a:t>
            </a: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4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4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400" b="0" dirty="0" smtClean="0">
              <a:ea typeface="SimSun" pitchFamily="2" charset="-12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25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91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MD and FE Restrictions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305800" cy="1752600"/>
          </a:xfrm>
        </p:spPr>
        <p:txBody>
          <a:bodyPr>
            <a:normAutofit/>
          </a:bodyPr>
          <a:lstStyle/>
          <a:p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altLang="zh-HK" sz="1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restricted by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atoms having thermal heat capacity </a:t>
            </a:r>
          </a:p>
          <a:p>
            <a:endParaRPr lang="en-US" altLang="zh-HK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altLang="zh-HK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statistical </a:t>
            </a:r>
            <a:r>
              <a:rPr lang="en-US" altLang="zh-HK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mechanics</a:t>
            </a:r>
            <a:endParaRPr lang="en-US" altLang="zh-HK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32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189" y="304800"/>
            <a:ext cx="7772400" cy="1470025"/>
          </a:xfrm>
        </p:spPr>
        <p:txBody>
          <a:bodyPr/>
          <a:lstStyle/>
          <a:p>
            <a:r>
              <a:rPr lang="en-US" altLang="zh-HK" b="1" dirty="0" smtClean="0"/>
              <a:t>Validity</a:t>
            </a:r>
            <a:endParaRPr lang="zh-HK" alt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1" y="1752600"/>
            <a:ext cx="8762999" cy="1752600"/>
          </a:xfrm>
        </p:spPr>
        <p:txBody>
          <a:bodyPr>
            <a:noAutofit/>
          </a:bodyPr>
          <a:lstStyle/>
          <a:p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Historically,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simulations of the bulk performed under periodic boundary conditions PBC</a:t>
            </a:r>
            <a:r>
              <a:rPr lang="en-US" altLang="zh-HK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assume</a:t>
            </a:r>
            <a:r>
              <a:rPr lang="en-US" altLang="zh-HK" sz="1800" b="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atoms have heat capacity</a:t>
            </a: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>
              <a:latin typeface="Arial" pitchFamily="34" charset="0"/>
              <a:cs typeface="Arial" pitchFamily="34" charset="0"/>
            </a:endParaRPr>
          </a:p>
          <a:p>
            <a:endParaRPr lang="en-US" altLang="zh-HK" sz="180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 smtClean="0">
              <a:latin typeface="Arial" pitchFamily="34" charset="0"/>
              <a:cs typeface="Arial" pitchFamily="34" charset="0"/>
            </a:endParaRPr>
          </a:p>
          <a:p>
            <a:endParaRPr lang="en-US" altLang="zh-HK" sz="1800" b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macroscopic bulk being simulated, all atoms do indeed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have heat capacity</a:t>
            </a:r>
            <a:r>
              <a:rPr lang="en-US" altLang="zh-H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altLang="zh-HK" sz="1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MD</a:t>
            </a:r>
            <a:r>
              <a:rPr lang="en-US" altLang="zh-HK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is therefore </a:t>
            </a:r>
            <a:r>
              <a:rPr lang="en-US" altLang="zh-HK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valid</a:t>
            </a:r>
            <a:r>
              <a:rPr lang="en-US" altLang="zh-HK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HK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bulk PBC simulations </a:t>
            </a:r>
            <a:endParaRPr lang="zh-HK" alt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7" y="2667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2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0859" y="1017317"/>
            <a:ext cx="77724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Today, MD is not used for bulk simulations, but rather for the atomistic response of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discrete molecules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 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Problem is  MD programs based on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assume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has heat capacity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.e.;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temperature changes allowed  in folding  proteins.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QM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forbids temperature changes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unphysical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results, e.g.,</a:t>
            </a:r>
            <a:endParaRPr lang="en-US" sz="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Conductivity in Thin films depends on thickness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Nanofluids violate mixing rules, 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Heat capacity changes in folding proteins, 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</a:rPr>
              <a:t>etc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is this so?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Problem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536178" y="1924681"/>
            <a:ext cx="3499404" cy="1722783"/>
            <a:chOff x="2286000" y="1553528"/>
            <a:chExt cx="3714750" cy="1828800"/>
          </a:xfrm>
        </p:grpSpPr>
        <p:pic>
          <p:nvPicPr>
            <p:cNvPr id="18434" name="Picture 2" descr="E:\PROTEIN\protein-folding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1553528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86000" y="1848385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latin typeface="Arial" pitchFamily="34" charset="0"/>
                  <a:cs typeface="Arial" pitchFamily="34" charset="0"/>
                </a:rPr>
                <a:t>Protein  Folding</a:t>
              </a:r>
              <a:endParaRPr lang="zh-HK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0" y="2273788"/>
            <a:ext cx="221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Pretty Pictures?</a:t>
            </a:r>
            <a:endParaRPr lang="zh-HK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30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228599" y="748508"/>
            <a:ext cx="905827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06842"/>
              </p:ext>
            </p:extLst>
          </p:nvPr>
        </p:nvGraphicFramePr>
        <p:xfrm>
          <a:off x="482829" y="1449149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970347"/>
              </p:ext>
            </p:extLst>
          </p:nvPr>
        </p:nvGraphicFramePr>
        <p:xfrm>
          <a:off x="5219700" y="2716212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716212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534400" y="610618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90427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Nanoscale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1758854" y="4972801"/>
            <a:ext cx="94721" cy="434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429729" y="2122487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3990975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SM, MD and FE </a:t>
            </a:r>
            <a:r>
              <a:rPr lang="en-US" sz="2000" dirty="0"/>
              <a:t> </a:t>
            </a:r>
            <a:r>
              <a:rPr lang="en-US" sz="2000" dirty="0" smtClean="0"/>
              <a:t>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19375" y="2400300"/>
            <a:ext cx="40386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4290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6214" y="5869890"/>
            <a:ext cx="767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At the nanoscale,  solutions by SM, MD, and  FE are invalid  by QM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391400" y="534804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Macroscale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1210047" flipH="1" flipV="1">
            <a:off x="8173835" y="4707509"/>
            <a:ext cx="19480" cy="65732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06680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Quantum Corrections</a:t>
            </a:r>
            <a:endParaRPr lang="zh-HK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7650" y="234315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HK" dirty="0"/>
              <a:t>The </a:t>
            </a:r>
            <a:r>
              <a:rPr lang="en-US" altLang="zh-HK" dirty="0" smtClean="0"/>
              <a:t>vanishing heat capacity in  the Einstein-</a:t>
            </a:r>
            <a:r>
              <a:rPr lang="en-US" altLang="zh-HK" dirty="0" err="1" smtClean="0"/>
              <a:t>Hopf</a:t>
            </a:r>
            <a:r>
              <a:rPr lang="en-US" altLang="zh-HK" dirty="0" smtClean="0"/>
              <a:t> of </a:t>
            </a:r>
            <a:r>
              <a:rPr lang="en-US" altLang="zh-HK" dirty="0"/>
              <a:t>QM is </a:t>
            </a:r>
            <a:r>
              <a:rPr lang="en-US" altLang="zh-HK" dirty="0" smtClean="0"/>
              <a:t>consistent                               </a:t>
            </a:r>
            <a:r>
              <a:rPr lang="en-US" altLang="zh-HK" dirty="0"/>
              <a:t>with </a:t>
            </a:r>
            <a:r>
              <a:rPr lang="en-US" altLang="zh-HK" dirty="0" smtClean="0"/>
              <a:t>making </a:t>
            </a:r>
            <a:r>
              <a:rPr lang="en-US" altLang="zh-HK" b="1" dirty="0" smtClean="0">
                <a:solidFill>
                  <a:schemeClr val="tx2"/>
                </a:solidFill>
              </a:rPr>
              <a:t>QCs</a:t>
            </a:r>
            <a:r>
              <a:rPr lang="en-US" altLang="zh-HK" dirty="0" smtClean="0"/>
              <a:t> of heat capacity to MD solutions.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b="1" dirty="0">
                <a:solidFill>
                  <a:schemeClr val="tx2"/>
                </a:solidFill>
              </a:rPr>
              <a:t>QC</a:t>
            </a:r>
            <a:r>
              <a:rPr lang="en-US" altLang="zh-HK" dirty="0">
                <a:solidFill>
                  <a:schemeClr val="tx2"/>
                </a:solidFill>
              </a:rPr>
              <a:t> </a:t>
            </a:r>
            <a:r>
              <a:rPr lang="en-US" altLang="zh-HK" dirty="0"/>
              <a:t>= quantum corrections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/>
              <a:t>See  Allen </a:t>
            </a:r>
            <a:r>
              <a:rPr lang="en-US" altLang="zh-HK" dirty="0"/>
              <a:t>and </a:t>
            </a:r>
            <a:r>
              <a:rPr lang="en-US" altLang="zh-HK" dirty="0" err="1" smtClean="0"/>
              <a:t>Tildesley</a:t>
            </a:r>
            <a:r>
              <a:rPr lang="en-US" altLang="zh-HK" dirty="0"/>
              <a:t> </a:t>
            </a:r>
            <a:r>
              <a:rPr lang="en-US" altLang="zh-HK" dirty="0" smtClean="0"/>
              <a:t>-  </a:t>
            </a:r>
            <a:r>
              <a:rPr lang="en-US" altLang="zh-HK" i="1" dirty="0">
                <a:solidFill>
                  <a:schemeClr val="tx2"/>
                </a:solidFill>
              </a:rPr>
              <a:t>Computer Simulations of Liquids</a:t>
            </a:r>
            <a:r>
              <a:rPr lang="en-US" altLang="zh-HK" dirty="0">
                <a:solidFill>
                  <a:schemeClr val="tx2"/>
                </a:solidFill>
              </a:rPr>
              <a:t>, </a:t>
            </a:r>
            <a:r>
              <a:rPr lang="en-US" altLang="zh-HK" dirty="0" smtClean="0"/>
              <a:t>1987</a:t>
            </a:r>
            <a:r>
              <a:rPr lang="en-US" altLang="zh-HK" dirty="0"/>
              <a:t>.</a:t>
            </a:r>
            <a:r>
              <a:rPr lang="en-US" altLang="zh-HK" dirty="0" smtClean="0"/>
              <a:t> </a:t>
            </a:r>
          </a:p>
          <a:p>
            <a:pPr algn="ctr"/>
            <a:endParaRPr lang="en-US" altLang="zh-HK" dirty="0"/>
          </a:p>
          <a:p>
            <a:pPr algn="ctr"/>
            <a:r>
              <a:rPr lang="en-US" altLang="zh-HK" b="1" dirty="0" smtClean="0">
                <a:solidFill>
                  <a:schemeClr val="tx2"/>
                </a:solidFill>
              </a:rPr>
              <a:t>QCs</a:t>
            </a:r>
            <a:r>
              <a:rPr lang="en-US" altLang="zh-HK" dirty="0" smtClean="0"/>
              <a:t> show heat capacity vanishes  in MD </a:t>
            </a:r>
            <a:r>
              <a:rPr lang="en-US" altLang="zh-HK" dirty="0"/>
              <a:t>solutions </a:t>
            </a:r>
            <a:r>
              <a:rPr lang="en-US" altLang="zh-HK" dirty="0" smtClean="0"/>
              <a:t>, but is </a:t>
            </a:r>
            <a:r>
              <a:rPr lang="en-US" altLang="zh-HK" b="1" dirty="0" smtClean="0">
                <a:solidFill>
                  <a:schemeClr val="tx2"/>
                </a:solidFill>
              </a:rPr>
              <a:t>ignored</a:t>
            </a:r>
            <a:r>
              <a:rPr lang="en-US" altLang="zh-HK" dirty="0" smtClean="0"/>
              <a:t>.</a:t>
            </a:r>
          </a:p>
          <a:p>
            <a:pPr algn="ctr"/>
            <a:endParaRPr lang="en-US" altLang="zh-HK" dirty="0"/>
          </a:p>
          <a:p>
            <a:pPr algn="ctr"/>
            <a:r>
              <a:rPr lang="en-US" altLang="zh-HK" dirty="0" smtClean="0">
                <a:solidFill>
                  <a:schemeClr val="tx2"/>
                </a:solidFill>
              </a:rPr>
              <a:t>Consequence</a:t>
            </a:r>
          </a:p>
          <a:p>
            <a:pPr algn="ctr"/>
            <a:endParaRPr lang="en-US" altLang="zh-HK" dirty="0" smtClean="0"/>
          </a:p>
          <a:p>
            <a:pPr algn="ctr"/>
            <a:r>
              <a:rPr lang="en-US" altLang="zh-HK" dirty="0" smtClean="0">
                <a:solidFill>
                  <a:schemeClr val="tx2"/>
                </a:solidFill>
              </a:rPr>
              <a:t>Pretty</a:t>
            </a:r>
            <a:r>
              <a:rPr lang="en-US" altLang="zh-HK" dirty="0" smtClean="0"/>
              <a:t> pictures of  </a:t>
            </a:r>
            <a:r>
              <a:rPr lang="en-US" altLang="zh-HK" b="1" dirty="0" smtClean="0">
                <a:solidFill>
                  <a:schemeClr val="tx2"/>
                </a:solidFill>
              </a:rPr>
              <a:t>invalid</a:t>
            </a:r>
            <a:r>
              <a:rPr lang="en-US" altLang="zh-HK" dirty="0" smtClean="0"/>
              <a:t> MD solutions abound the literature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 6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734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b="1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3073"/>
            <a:ext cx="8229600" cy="441245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Lack of heat capacity by QM precludes EM energy conservation in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discrete molecules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nanostructures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Absorbed EM energy is conserved by creating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nduced 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excitons</a:t>
            </a:r>
            <a:r>
              <a:rPr lang="en-US" sz="1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(holon and electron pairs) at the</a:t>
            </a:r>
            <a:r>
              <a:rPr lang="en-US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TIR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resonant frequency</a:t>
            </a:r>
            <a:endParaRPr lang="en-US" sz="1800" b="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2800" b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Quantum Electrodynamics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TIR</a:t>
            </a:r>
            <a:r>
              <a:rPr lang="en-US" sz="2800" b="0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Total Internal Reflection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baseline="-25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baseline="-25000" dirty="0" smtClean="0">
                <a:latin typeface="Arial" pitchFamily="34" charset="0"/>
                <a:cs typeface="Arial" pitchFamily="34" charset="0"/>
              </a:rPr>
              <a:t>= Electromagnetic</a:t>
            </a:r>
            <a:endParaRPr lang="en-US" sz="2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0" baseline="-25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" y="369930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Upon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recombination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the excitons emit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 radiation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charges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molecule and nanostructure </a:t>
            </a:r>
            <a:r>
              <a:rPr lang="en-US" dirty="0">
                <a:latin typeface="Arial" pitchFamily="34" charset="0"/>
                <a:cs typeface="Arial" pitchFamily="34" charset="0"/>
              </a:rPr>
              <a:t>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lost to the surroundings.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550" y="6496050"/>
            <a:ext cx="7772400" cy="381000"/>
          </a:xfrm>
        </p:spPr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 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67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71450" y="1828800"/>
            <a:ext cx="9410700" cy="381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1870, Tyndall showed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photons </a:t>
            </a:r>
            <a:r>
              <a:rPr lang="en-US" sz="1800" b="0" dirty="0">
                <a:latin typeface="Arial" pitchFamily="34" charset="0"/>
                <a:cs typeface="Arial" pitchFamily="34" charset="0"/>
              </a:rPr>
              <a:t>are confined by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 the surface of a body if the refractive index of the body is 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greater than that of the surroundings.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important? 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Nanostructures have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surface to  volume ratio.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Absorbed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EM energy is concentrated almost totally in the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nanostructure s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urface           that coincides with the mode  of the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photon. </a:t>
            </a:r>
          </a:p>
          <a:p>
            <a:pPr marL="0" indent="0" algn="ctr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Under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confinement,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QED</a:t>
            </a:r>
            <a:r>
              <a:rPr lang="en-US" sz="1800" b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induces the absorbed EM energy                                      to spontaneously create </a:t>
            </a:r>
            <a:r>
              <a:rPr lang="en-US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excitons</a:t>
            </a:r>
          </a:p>
          <a:p>
            <a:pPr marL="0" indent="0" algn="ctr">
              <a:buNone/>
            </a:pP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     f = (c/n)/</a:t>
            </a:r>
            <a:r>
              <a:rPr lang="en-US" sz="1800" b="0" dirty="0" smtClean="0">
                <a:latin typeface="Arial" pitchFamily="34" charset="0"/>
                <a:cs typeface="Arial" pitchFamily="34" charset="0"/>
                <a:sym typeface="Symbol"/>
              </a:rPr>
              <a:t>     = 2D    E = </a:t>
            </a:r>
            <a:r>
              <a:rPr lang="en-US" sz="1800" b="0" dirty="0" err="1" smtClean="0">
                <a:latin typeface="Arial" pitchFamily="34" charset="0"/>
                <a:cs typeface="Arial" pitchFamily="34" charset="0"/>
                <a:sym typeface="Symbol"/>
              </a:rPr>
              <a:t>hf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700" y="457200"/>
            <a:ext cx="7772400" cy="1143000"/>
          </a:xfrm>
        </p:spPr>
        <p:txBody>
          <a:bodyPr/>
          <a:lstStyle/>
          <a:p>
            <a:r>
              <a:rPr lang="en-US" b="1" dirty="0" smtClean="0"/>
              <a:t>TIR Confinement and QED</a:t>
            </a:r>
            <a:endParaRPr lang="en-US" b="1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800" b="1" dirty="0" smtClean="0">
                <a:solidFill>
                  <a:srgbClr val="FFFFFF"/>
                </a:solidFill>
                <a:latin typeface="Arial" charset="0"/>
                <a:ea typeface="新細明體" pitchFamily="18" charset="-120"/>
              </a:rPr>
              <a:t>8</a:t>
            </a:r>
            <a:endParaRPr lang="en-US" altLang="zh-TW" sz="2800" b="1" dirty="0">
              <a:solidFill>
                <a:srgbClr val="FFFFFF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137012"/>
            <a:ext cx="6324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 = diameter of NP or thickness of film</a:t>
            </a:r>
          </a:p>
          <a:p>
            <a:pPr algn="ctr"/>
            <a:endParaRPr lang="en-US" sz="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ASME 4th Micro/Nanoscale Heat Transfer Conf. (MNHMT-13), Hong Kong, Dec. 11-14,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7379</TotalTime>
  <Words>2368</Words>
  <Application>Microsoft Office PowerPoint</Application>
  <PresentationFormat>On-screen Show (4:3)</PresentationFormat>
  <Paragraphs>364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Default Design</vt:lpstr>
      <vt:lpstr>Equation</vt:lpstr>
      <vt:lpstr>Acrobat Document</vt:lpstr>
      <vt:lpstr>Validity of Molecular Dynamics by Quantum Mechanics </vt:lpstr>
      <vt:lpstr>Introduction</vt:lpstr>
      <vt:lpstr>MD and FE Restrictions</vt:lpstr>
      <vt:lpstr>Validity</vt:lpstr>
      <vt:lpstr>Problem</vt:lpstr>
      <vt:lpstr>PowerPoint Presentation</vt:lpstr>
      <vt:lpstr>Quantum Corrections</vt:lpstr>
      <vt:lpstr>Conservation of Energy</vt:lpstr>
      <vt:lpstr>TIR Confinement and QED</vt:lpstr>
      <vt:lpstr>QED Heat Transfer</vt:lpstr>
      <vt:lpstr>MD - Discrete and PBC</vt:lpstr>
      <vt:lpstr>Traditional MD </vt:lpstr>
      <vt:lpstr>NW in Tensile Test NW = Nanowire</vt:lpstr>
      <vt:lpstr>MD Model</vt:lpstr>
      <vt:lpstr>Lennard-Jones Potential</vt:lpstr>
      <vt:lpstr>Electrostatic Energy</vt:lpstr>
      <vt:lpstr>Equilibration</vt:lpstr>
      <vt:lpstr>Stress Computation</vt:lpstr>
      <vt:lpstr>NW in Uniaxial Tension (Traditional MD  -  Macroscale Tensile Test)</vt:lpstr>
      <vt:lpstr>NW in Triaxial Tension (MD by QM – Nanoscale Tensile Test)</vt:lpstr>
      <vt:lpstr>MD - NW Summary</vt:lpstr>
      <vt:lpstr>Conclusions</vt:lpstr>
      <vt:lpstr>Expanding Universe</vt:lpstr>
      <vt:lpstr>PowerPoint Presentation</vt:lpstr>
      <vt:lpstr>PowerPoint Presentation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580</cp:revision>
  <dcterms:created xsi:type="dcterms:W3CDTF">2011-07-17T19:05:40Z</dcterms:created>
  <dcterms:modified xsi:type="dcterms:W3CDTF">2013-12-08T20:23:54Z</dcterms:modified>
</cp:coreProperties>
</file>