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7" r:id="rId2"/>
    <p:sldId id="315" r:id="rId3"/>
    <p:sldId id="331" r:id="rId4"/>
    <p:sldId id="341" r:id="rId5"/>
    <p:sldId id="342" r:id="rId6"/>
    <p:sldId id="333" r:id="rId7"/>
    <p:sldId id="326" r:id="rId8"/>
    <p:sldId id="323" r:id="rId9"/>
    <p:sldId id="324" r:id="rId10"/>
    <p:sldId id="335" r:id="rId11"/>
    <p:sldId id="322" r:id="rId12"/>
    <p:sldId id="320" r:id="rId13"/>
    <p:sldId id="348" r:id="rId14"/>
    <p:sldId id="321" r:id="rId15"/>
    <p:sldId id="338" r:id="rId16"/>
    <p:sldId id="345" r:id="rId17"/>
    <p:sldId id="343" r:id="rId18"/>
    <p:sldId id="346" r:id="rId19"/>
    <p:sldId id="347" r:id="rId20"/>
    <p:sldId id="336" r:id="rId21"/>
    <p:sldId id="337" r:id="rId22"/>
    <p:sldId id="330" r:id="rId23"/>
    <p:sldId id="329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94684" autoAdjust="0"/>
  </p:normalViewPr>
  <p:slideViewPr>
    <p:cSldViewPr>
      <p:cViewPr varScale="1">
        <p:scale>
          <a:sx n="47" d="100"/>
          <a:sy n="47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66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8817204301075"/>
          <c:y val="0.11004784688995216"/>
          <c:w val="0.65053763440860213"/>
          <c:h val="0.55023923444976075"/>
        </c:manualLayout>
      </c:layout>
      <c:scatterChart>
        <c:scatterStyle val="smoothMarker"/>
        <c:varyColors val="0"/>
        <c:ser>
          <c:idx val="0"/>
          <c:order val="0"/>
          <c:spPr>
            <a:ln w="53975">
              <a:solidFill>
                <a:schemeClr val="tx2"/>
              </a:solidFill>
              <a:prstDash val="solid"/>
            </a:ln>
          </c:spPr>
          <c:marker>
            <c:symbol val="none"/>
          </c:marker>
          <c:xVal>
            <c:numRef>
              <c:f>Sheet10!$A$1:$A$11</c:f>
              <c:numCache>
                <c:formatCode>General</c:formatCode>
                <c:ptCount val="11"/>
                <c:pt idx="0">
                  <c:v>0.5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30</c:v>
                </c:pt>
                <c:pt idx="6">
                  <c:v>50</c:v>
                </c:pt>
                <c:pt idx="7">
                  <c:v>100</c:v>
                </c:pt>
                <c:pt idx="8">
                  <c:v>200</c:v>
                </c:pt>
                <c:pt idx="9">
                  <c:v>500</c:v>
                </c:pt>
                <c:pt idx="10">
                  <c:v>1000</c:v>
                </c:pt>
              </c:numCache>
            </c:numRef>
          </c:xVal>
          <c:yVal>
            <c:numRef>
              <c:f>Sheet10!$B$1:$B$11</c:f>
              <c:numCache>
                <c:formatCode>General</c:formatCode>
                <c:ptCount val="11"/>
                <c:pt idx="0">
                  <c:v>5.0957036332685905E-42</c:v>
                </c:pt>
                <c:pt idx="1">
                  <c:v>1.7788850317712481E-21</c:v>
                </c:pt>
                <c:pt idx="2">
                  <c:v>1.6841714192322998E-5</c:v>
                </c:pt>
                <c:pt idx="3">
                  <c:v>1.0311336037545241E-3</c:v>
                </c:pt>
                <c:pt idx="4">
                  <c:v>3.5197509175350439E-3</c:v>
                </c:pt>
                <c:pt idx="5">
                  <c:v>1.0475149730031027E-2</c:v>
                </c:pt>
                <c:pt idx="6">
                  <c:v>1.5414817522314625E-2</c:v>
                </c:pt>
                <c:pt idx="7">
                  <c:v>2.0162534879552836E-2</c:v>
                </c:pt>
                <c:pt idx="8">
                  <c:v>2.2896751199405152E-2</c:v>
                </c:pt>
                <c:pt idx="9">
                  <c:v>2.4655549997575108E-2</c:v>
                </c:pt>
                <c:pt idx="10">
                  <c:v>2.5261650402904699E-2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812544"/>
        <c:axId val="22827008"/>
      </c:scatterChart>
      <c:valAx>
        <c:axId val="22812544"/>
        <c:scaling>
          <c:logBase val="10"/>
          <c:orientation val="minMax"/>
          <c:max val="1000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 sz="24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450" b="0" i="0" u="none" strike="noStrike" baseline="0" dirty="0" smtClean="0">
                    <a:solidFill>
                      <a:srgbClr val="FFFFFF"/>
                    </a:solidFill>
                    <a:latin typeface="Arial"/>
                    <a:cs typeface="Arial"/>
                  </a:rPr>
                  <a:t>Thermal Wavelength </a:t>
                </a:r>
                <a:r>
                  <a:rPr lang="en-US" sz="245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-</a:t>
                </a:r>
                <a:r>
                  <a:rPr lang="en-US" sz="2450" b="0" i="0" u="none" strike="noStrike" baseline="0" dirty="0">
                    <a:solidFill>
                      <a:srgbClr val="FFFFFF"/>
                    </a:solidFill>
                    <a:latin typeface="Symbol"/>
                  </a:rPr>
                  <a:t> l</a:t>
                </a:r>
                <a:r>
                  <a:rPr lang="en-US" sz="2450" b="0" i="0" u="none" strike="noStrike" baseline="0" dirty="0">
                    <a:solidFill>
                      <a:srgbClr val="FFFFFF"/>
                    </a:solidFill>
                    <a:latin typeface="Arial"/>
                    <a:cs typeface="Arial"/>
                  </a:rPr>
                  <a:t> - microns</a:t>
                </a:r>
              </a:p>
            </c:rich>
          </c:tx>
          <c:layout>
            <c:manualLayout>
              <c:xMode val="edge"/>
              <c:yMode val="edge"/>
              <c:x val="0.28599358318846507"/>
              <c:y val="0.7887333668544888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5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27008"/>
        <c:crossesAt val="1.0000000000000001E-5"/>
        <c:crossBetween val="midCat"/>
        <c:majorUnit val="10"/>
        <c:minorUnit val="10"/>
      </c:valAx>
      <c:valAx>
        <c:axId val="22827008"/>
        <c:scaling>
          <c:logBase val="10"/>
          <c:orientation val="minMax"/>
          <c:max val="0.1"/>
          <c:min val="1.0000000000000001E-5"/>
        </c:scaling>
        <c:delete val="0"/>
        <c:axPos val="l"/>
        <c:title>
          <c:tx>
            <c:rich>
              <a:bodyPr/>
              <a:lstStyle/>
              <a:p>
                <a:pPr>
                  <a:defRPr sz="24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Planck Energy - E - eV</a:t>
                </a:r>
              </a:p>
            </c:rich>
          </c:tx>
          <c:layout>
            <c:manualLayout>
              <c:xMode val="edge"/>
              <c:yMode val="edge"/>
              <c:x val="4.0322580645161289E-2"/>
              <c:y val="2.8708133971291867E-2"/>
            </c:manualLayout>
          </c:layout>
          <c:overlay val="0"/>
          <c:spPr>
            <a:noFill/>
            <a:ln w="55321">
              <a:noFill/>
            </a:ln>
          </c:spPr>
        </c:title>
        <c:numFmt formatCode="General" sourceLinked="1"/>
        <c:majorTickMark val="out"/>
        <c:minorTickMark val="out"/>
        <c:tickLblPos val="nextTo"/>
        <c:spPr>
          <a:ln w="691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2450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2812544"/>
        <c:crosses val="autoZero"/>
        <c:crossBetween val="midCat"/>
        <c:majorUnit val="10"/>
        <c:minorUnit val="10"/>
      </c:valAx>
      <c:spPr>
        <a:noFill/>
        <a:ln w="27661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00240594925634"/>
          <c:y val="5.1400554097404488E-2"/>
          <c:w val="0.75335870516185477"/>
          <c:h val="0.69373067949839606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spinout!$C$1:$C$2000</c:f>
              <c:numCache>
                <c:formatCode>0.00E+00</c:formatCode>
                <c:ptCount val="2000"/>
                <c:pt idx="0">
                  <c:v>1</c:v>
                </c:pt>
                <c:pt idx="1">
                  <c:v>1.4999999999999999E-2</c:v>
                </c:pt>
                <c:pt idx="2">
                  <c:v>7.7299999999999999E-3</c:v>
                </c:pt>
                <c:pt idx="3">
                  <c:v>5.28E-3</c:v>
                </c:pt>
                <c:pt idx="4">
                  <c:v>4.0400000000000002E-3</c:v>
                </c:pt>
                <c:pt idx="5">
                  <c:v>3.3E-3</c:v>
                </c:pt>
                <c:pt idx="6">
                  <c:v>2.81E-3</c:v>
                </c:pt>
                <c:pt idx="7">
                  <c:v>2.4599999999999999E-3</c:v>
                </c:pt>
                <c:pt idx="8">
                  <c:v>2.1900000000000001E-3</c:v>
                </c:pt>
                <c:pt idx="9">
                  <c:v>1.99E-3</c:v>
                </c:pt>
                <c:pt idx="10">
                  <c:v>1.82E-3</c:v>
                </c:pt>
                <c:pt idx="11">
                  <c:v>1.6900000000000001E-3</c:v>
                </c:pt>
                <c:pt idx="12">
                  <c:v>1.58E-3</c:v>
                </c:pt>
                <c:pt idx="13">
                  <c:v>1.49E-3</c:v>
                </c:pt>
                <c:pt idx="14">
                  <c:v>1.41E-3</c:v>
                </c:pt>
                <c:pt idx="15">
                  <c:v>1.34E-3</c:v>
                </c:pt>
                <c:pt idx="16">
                  <c:v>1.2800000000000001E-3</c:v>
                </c:pt>
                <c:pt idx="17">
                  <c:v>1.23E-3</c:v>
                </c:pt>
                <c:pt idx="18">
                  <c:v>1.1800000000000001E-3</c:v>
                </c:pt>
                <c:pt idx="19">
                  <c:v>1.14E-3</c:v>
                </c:pt>
                <c:pt idx="20">
                  <c:v>1.1000000000000001E-3</c:v>
                </c:pt>
                <c:pt idx="21">
                  <c:v>1.07E-3</c:v>
                </c:pt>
                <c:pt idx="22">
                  <c:v>1.0399999999999999E-3</c:v>
                </c:pt>
                <c:pt idx="23">
                  <c:v>1.01E-3</c:v>
                </c:pt>
                <c:pt idx="24">
                  <c:v>9.8400000000000007E-4</c:v>
                </c:pt>
                <c:pt idx="25">
                  <c:v>9.6100000000000005E-4</c:v>
                </c:pt>
                <c:pt idx="26">
                  <c:v>9.3999999999999997E-4</c:v>
                </c:pt>
                <c:pt idx="27">
                  <c:v>9.2100000000000005E-4</c:v>
                </c:pt>
                <c:pt idx="28">
                  <c:v>9.0300000000000005E-4</c:v>
                </c:pt>
                <c:pt idx="29">
                  <c:v>8.8699999999999998E-4</c:v>
                </c:pt>
                <c:pt idx="30">
                  <c:v>8.7100000000000003E-4</c:v>
                </c:pt>
                <c:pt idx="31">
                  <c:v>8.5700000000000001E-4</c:v>
                </c:pt>
                <c:pt idx="32">
                  <c:v>8.4400000000000002E-4</c:v>
                </c:pt>
                <c:pt idx="33">
                  <c:v>8.3199999999999995E-4</c:v>
                </c:pt>
                <c:pt idx="34">
                  <c:v>8.2100000000000001E-4</c:v>
                </c:pt>
                <c:pt idx="35">
                  <c:v>8.0999999999999996E-4</c:v>
                </c:pt>
                <c:pt idx="36">
                  <c:v>8.0000000000000004E-4</c:v>
                </c:pt>
                <c:pt idx="37">
                  <c:v>7.9100000000000004E-4</c:v>
                </c:pt>
                <c:pt idx="38">
                  <c:v>7.8200000000000003E-4</c:v>
                </c:pt>
                <c:pt idx="39">
                  <c:v>7.7399999999999995E-4</c:v>
                </c:pt>
                <c:pt idx="40">
                  <c:v>7.6599999999999997E-4</c:v>
                </c:pt>
                <c:pt idx="41">
                  <c:v>7.5900000000000002E-4</c:v>
                </c:pt>
                <c:pt idx="42">
                  <c:v>7.5199999999999996E-4</c:v>
                </c:pt>
                <c:pt idx="43">
                  <c:v>7.4600000000000003E-4</c:v>
                </c:pt>
                <c:pt idx="44">
                  <c:v>7.3999999999999999E-4</c:v>
                </c:pt>
                <c:pt idx="45">
                  <c:v>7.3399999999999995E-4</c:v>
                </c:pt>
                <c:pt idx="46">
                  <c:v>7.2900000000000005E-4</c:v>
                </c:pt>
                <c:pt idx="47">
                  <c:v>7.2400000000000003E-4</c:v>
                </c:pt>
                <c:pt idx="48">
                  <c:v>7.1900000000000002E-4</c:v>
                </c:pt>
                <c:pt idx="49">
                  <c:v>7.1400000000000001E-4</c:v>
                </c:pt>
                <c:pt idx="50">
                  <c:v>7.1000000000000002E-4</c:v>
                </c:pt>
                <c:pt idx="51">
                  <c:v>7.0600000000000003E-4</c:v>
                </c:pt>
                <c:pt idx="52">
                  <c:v>7.0200000000000004E-4</c:v>
                </c:pt>
                <c:pt idx="53">
                  <c:v>6.9800000000000005E-4</c:v>
                </c:pt>
                <c:pt idx="54">
                  <c:v>6.9499999999999998E-4</c:v>
                </c:pt>
                <c:pt idx="55">
                  <c:v>6.9099999999999999E-4</c:v>
                </c:pt>
                <c:pt idx="56">
                  <c:v>6.8800000000000003E-4</c:v>
                </c:pt>
                <c:pt idx="57">
                  <c:v>6.8499999999999995E-4</c:v>
                </c:pt>
                <c:pt idx="58">
                  <c:v>6.8199999999999999E-4</c:v>
                </c:pt>
                <c:pt idx="59">
                  <c:v>6.8000000000000005E-4</c:v>
                </c:pt>
                <c:pt idx="60">
                  <c:v>6.7699999999999998E-4</c:v>
                </c:pt>
                <c:pt idx="61">
                  <c:v>6.7400000000000001E-4</c:v>
                </c:pt>
                <c:pt idx="62">
                  <c:v>6.7199999999999996E-4</c:v>
                </c:pt>
                <c:pt idx="63">
                  <c:v>6.7000000000000002E-4</c:v>
                </c:pt>
                <c:pt idx="64">
                  <c:v>6.6799999999999997E-4</c:v>
                </c:pt>
                <c:pt idx="65">
                  <c:v>6.6600000000000003E-4</c:v>
                </c:pt>
                <c:pt idx="66">
                  <c:v>6.6399999999999999E-4</c:v>
                </c:pt>
                <c:pt idx="67">
                  <c:v>6.6200000000000005E-4</c:v>
                </c:pt>
                <c:pt idx="68">
                  <c:v>6.6E-4</c:v>
                </c:pt>
                <c:pt idx="69">
                  <c:v>6.5799999999999995E-4</c:v>
                </c:pt>
                <c:pt idx="70">
                  <c:v>6.5700000000000003E-4</c:v>
                </c:pt>
                <c:pt idx="71">
                  <c:v>6.5499999999999998E-4</c:v>
                </c:pt>
                <c:pt idx="72">
                  <c:v>6.5399999999999996E-4</c:v>
                </c:pt>
                <c:pt idx="73">
                  <c:v>6.5200000000000002E-4</c:v>
                </c:pt>
                <c:pt idx="74">
                  <c:v>6.5099999999999999E-4</c:v>
                </c:pt>
                <c:pt idx="75">
                  <c:v>6.4999999999999997E-4</c:v>
                </c:pt>
                <c:pt idx="76">
                  <c:v>6.4899999999999995E-4</c:v>
                </c:pt>
                <c:pt idx="77">
                  <c:v>6.4700000000000001E-4</c:v>
                </c:pt>
                <c:pt idx="78">
                  <c:v>6.4599999999999998E-4</c:v>
                </c:pt>
                <c:pt idx="79">
                  <c:v>6.4499999999999996E-4</c:v>
                </c:pt>
                <c:pt idx="80">
                  <c:v>6.4400000000000004E-4</c:v>
                </c:pt>
                <c:pt idx="81">
                  <c:v>6.4300000000000002E-4</c:v>
                </c:pt>
                <c:pt idx="82">
                  <c:v>6.4199999999999999E-4</c:v>
                </c:pt>
                <c:pt idx="83">
                  <c:v>6.4099999999999997E-4</c:v>
                </c:pt>
                <c:pt idx="84">
                  <c:v>6.4099999999999997E-4</c:v>
                </c:pt>
                <c:pt idx="85">
                  <c:v>6.4000000000000005E-4</c:v>
                </c:pt>
                <c:pt idx="86">
                  <c:v>6.3900000000000003E-4</c:v>
                </c:pt>
                <c:pt idx="87">
                  <c:v>6.38E-4</c:v>
                </c:pt>
                <c:pt idx="88">
                  <c:v>6.3699999999999998E-4</c:v>
                </c:pt>
                <c:pt idx="89">
                  <c:v>6.3699999999999998E-4</c:v>
                </c:pt>
                <c:pt idx="90">
                  <c:v>6.3599999999999996E-4</c:v>
                </c:pt>
                <c:pt idx="91">
                  <c:v>6.3500000000000004E-4</c:v>
                </c:pt>
                <c:pt idx="92">
                  <c:v>6.3500000000000004E-4</c:v>
                </c:pt>
                <c:pt idx="93">
                  <c:v>6.3400000000000001E-4</c:v>
                </c:pt>
                <c:pt idx="94">
                  <c:v>6.3400000000000001E-4</c:v>
                </c:pt>
                <c:pt idx="95">
                  <c:v>6.3299999999999999E-4</c:v>
                </c:pt>
                <c:pt idx="96">
                  <c:v>6.3299999999999999E-4</c:v>
                </c:pt>
                <c:pt idx="97">
                  <c:v>6.3199999999999997E-4</c:v>
                </c:pt>
                <c:pt idx="98">
                  <c:v>6.3199999999999997E-4</c:v>
                </c:pt>
                <c:pt idx="99">
                  <c:v>6.3100000000000005E-4</c:v>
                </c:pt>
                <c:pt idx="100">
                  <c:v>6.3100000000000005E-4</c:v>
                </c:pt>
                <c:pt idx="101">
                  <c:v>6.3000000000000003E-4</c:v>
                </c:pt>
                <c:pt idx="102">
                  <c:v>6.3000000000000003E-4</c:v>
                </c:pt>
                <c:pt idx="103">
                  <c:v>6.3000000000000003E-4</c:v>
                </c:pt>
                <c:pt idx="104">
                  <c:v>6.29E-4</c:v>
                </c:pt>
                <c:pt idx="105">
                  <c:v>6.29E-4</c:v>
                </c:pt>
                <c:pt idx="106">
                  <c:v>6.29E-4</c:v>
                </c:pt>
                <c:pt idx="107">
                  <c:v>6.2799999999999998E-4</c:v>
                </c:pt>
                <c:pt idx="108">
                  <c:v>6.2799999999999998E-4</c:v>
                </c:pt>
                <c:pt idx="109">
                  <c:v>6.2799999999999998E-4</c:v>
                </c:pt>
                <c:pt idx="110">
                  <c:v>6.2699999999999995E-4</c:v>
                </c:pt>
                <c:pt idx="111">
                  <c:v>6.2699999999999995E-4</c:v>
                </c:pt>
                <c:pt idx="112">
                  <c:v>6.2699999999999995E-4</c:v>
                </c:pt>
                <c:pt idx="113">
                  <c:v>6.2699999999999995E-4</c:v>
                </c:pt>
                <c:pt idx="114">
                  <c:v>6.2600000000000004E-4</c:v>
                </c:pt>
                <c:pt idx="115">
                  <c:v>6.2600000000000004E-4</c:v>
                </c:pt>
                <c:pt idx="116">
                  <c:v>6.2600000000000004E-4</c:v>
                </c:pt>
                <c:pt idx="117">
                  <c:v>6.2600000000000004E-4</c:v>
                </c:pt>
                <c:pt idx="118">
                  <c:v>6.2600000000000004E-4</c:v>
                </c:pt>
                <c:pt idx="119">
                  <c:v>6.2500000000000001E-4</c:v>
                </c:pt>
                <c:pt idx="120">
                  <c:v>6.2500000000000001E-4</c:v>
                </c:pt>
                <c:pt idx="121">
                  <c:v>6.2500000000000001E-4</c:v>
                </c:pt>
                <c:pt idx="122">
                  <c:v>6.2500000000000001E-4</c:v>
                </c:pt>
                <c:pt idx="123">
                  <c:v>6.2500000000000001E-4</c:v>
                </c:pt>
                <c:pt idx="124">
                  <c:v>6.2500000000000001E-4</c:v>
                </c:pt>
                <c:pt idx="125">
                  <c:v>6.2399999999999999E-4</c:v>
                </c:pt>
                <c:pt idx="126">
                  <c:v>6.2399999999999999E-4</c:v>
                </c:pt>
                <c:pt idx="127">
                  <c:v>6.2399999999999999E-4</c:v>
                </c:pt>
                <c:pt idx="128">
                  <c:v>6.2399999999999999E-4</c:v>
                </c:pt>
                <c:pt idx="129">
                  <c:v>6.2399999999999999E-4</c:v>
                </c:pt>
                <c:pt idx="130">
                  <c:v>6.2399999999999999E-4</c:v>
                </c:pt>
                <c:pt idx="131">
                  <c:v>6.2399999999999999E-4</c:v>
                </c:pt>
                <c:pt idx="132">
                  <c:v>6.2399999999999999E-4</c:v>
                </c:pt>
                <c:pt idx="133">
                  <c:v>6.2299999999999996E-4</c:v>
                </c:pt>
                <c:pt idx="134">
                  <c:v>6.2299999999999996E-4</c:v>
                </c:pt>
                <c:pt idx="135">
                  <c:v>6.2299999999999996E-4</c:v>
                </c:pt>
                <c:pt idx="136">
                  <c:v>6.2299999999999996E-4</c:v>
                </c:pt>
                <c:pt idx="137">
                  <c:v>6.2299999999999996E-4</c:v>
                </c:pt>
                <c:pt idx="138">
                  <c:v>6.2299999999999996E-4</c:v>
                </c:pt>
                <c:pt idx="139">
                  <c:v>6.2299999999999996E-4</c:v>
                </c:pt>
                <c:pt idx="140">
                  <c:v>6.2299999999999996E-4</c:v>
                </c:pt>
                <c:pt idx="141">
                  <c:v>6.2299999999999996E-4</c:v>
                </c:pt>
                <c:pt idx="142">
                  <c:v>6.2299999999999996E-4</c:v>
                </c:pt>
                <c:pt idx="143">
                  <c:v>6.2299999999999996E-4</c:v>
                </c:pt>
                <c:pt idx="144">
                  <c:v>6.2299999999999996E-4</c:v>
                </c:pt>
                <c:pt idx="145">
                  <c:v>6.2299999999999996E-4</c:v>
                </c:pt>
                <c:pt idx="146">
                  <c:v>6.2200000000000005E-4</c:v>
                </c:pt>
                <c:pt idx="147">
                  <c:v>6.2200000000000005E-4</c:v>
                </c:pt>
                <c:pt idx="148">
                  <c:v>6.2200000000000005E-4</c:v>
                </c:pt>
                <c:pt idx="149">
                  <c:v>6.2200000000000005E-4</c:v>
                </c:pt>
                <c:pt idx="150">
                  <c:v>6.2200000000000005E-4</c:v>
                </c:pt>
                <c:pt idx="151">
                  <c:v>6.2200000000000005E-4</c:v>
                </c:pt>
                <c:pt idx="152">
                  <c:v>6.2200000000000005E-4</c:v>
                </c:pt>
                <c:pt idx="153">
                  <c:v>6.2200000000000005E-4</c:v>
                </c:pt>
                <c:pt idx="154">
                  <c:v>6.2200000000000005E-4</c:v>
                </c:pt>
                <c:pt idx="155">
                  <c:v>6.2200000000000005E-4</c:v>
                </c:pt>
                <c:pt idx="156">
                  <c:v>6.2200000000000005E-4</c:v>
                </c:pt>
                <c:pt idx="157">
                  <c:v>6.2200000000000005E-4</c:v>
                </c:pt>
                <c:pt idx="158">
                  <c:v>6.2200000000000005E-4</c:v>
                </c:pt>
                <c:pt idx="159">
                  <c:v>6.2200000000000005E-4</c:v>
                </c:pt>
                <c:pt idx="160">
                  <c:v>6.2200000000000005E-4</c:v>
                </c:pt>
                <c:pt idx="161">
                  <c:v>6.2200000000000005E-4</c:v>
                </c:pt>
                <c:pt idx="162">
                  <c:v>6.2200000000000005E-4</c:v>
                </c:pt>
                <c:pt idx="163">
                  <c:v>6.2200000000000005E-4</c:v>
                </c:pt>
                <c:pt idx="164">
                  <c:v>6.2200000000000005E-4</c:v>
                </c:pt>
                <c:pt idx="165">
                  <c:v>6.2200000000000005E-4</c:v>
                </c:pt>
                <c:pt idx="166">
                  <c:v>6.2200000000000005E-4</c:v>
                </c:pt>
                <c:pt idx="167">
                  <c:v>6.2200000000000005E-4</c:v>
                </c:pt>
                <c:pt idx="168">
                  <c:v>6.2200000000000005E-4</c:v>
                </c:pt>
                <c:pt idx="169">
                  <c:v>6.2200000000000005E-4</c:v>
                </c:pt>
                <c:pt idx="170">
                  <c:v>6.2200000000000005E-4</c:v>
                </c:pt>
                <c:pt idx="171">
                  <c:v>6.2200000000000005E-4</c:v>
                </c:pt>
                <c:pt idx="172">
                  <c:v>6.2100000000000002E-4</c:v>
                </c:pt>
                <c:pt idx="173">
                  <c:v>6.2100000000000002E-4</c:v>
                </c:pt>
                <c:pt idx="174">
                  <c:v>6.2100000000000002E-4</c:v>
                </c:pt>
                <c:pt idx="175">
                  <c:v>6.2100000000000002E-4</c:v>
                </c:pt>
                <c:pt idx="176">
                  <c:v>6.2100000000000002E-4</c:v>
                </c:pt>
                <c:pt idx="177">
                  <c:v>6.2100000000000002E-4</c:v>
                </c:pt>
                <c:pt idx="178">
                  <c:v>6.2100000000000002E-4</c:v>
                </c:pt>
                <c:pt idx="179">
                  <c:v>6.2100000000000002E-4</c:v>
                </c:pt>
                <c:pt idx="180">
                  <c:v>6.2100000000000002E-4</c:v>
                </c:pt>
                <c:pt idx="181">
                  <c:v>6.2100000000000002E-4</c:v>
                </c:pt>
                <c:pt idx="182">
                  <c:v>6.2100000000000002E-4</c:v>
                </c:pt>
                <c:pt idx="183">
                  <c:v>6.2100000000000002E-4</c:v>
                </c:pt>
                <c:pt idx="184">
                  <c:v>6.2100000000000002E-4</c:v>
                </c:pt>
                <c:pt idx="185">
                  <c:v>6.2100000000000002E-4</c:v>
                </c:pt>
                <c:pt idx="186">
                  <c:v>6.2100000000000002E-4</c:v>
                </c:pt>
                <c:pt idx="187">
                  <c:v>6.2100000000000002E-4</c:v>
                </c:pt>
                <c:pt idx="188">
                  <c:v>6.2100000000000002E-4</c:v>
                </c:pt>
                <c:pt idx="189">
                  <c:v>6.2100000000000002E-4</c:v>
                </c:pt>
                <c:pt idx="190">
                  <c:v>6.2100000000000002E-4</c:v>
                </c:pt>
                <c:pt idx="191">
                  <c:v>6.2100000000000002E-4</c:v>
                </c:pt>
                <c:pt idx="192">
                  <c:v>6.2100000000000002E-4</c:v>
                </c:pt>
                <c:pt idx="193">
                  <c:v>6.2100000000000002E-4</c:v>
                </c:pt>
                <c:pt idx="194">
                  <c:v>6.2100000000000002E-4</c:v>
                </c:pt>
                <c:pt idx="195">
                  <c:v>6.2100000000000002E-4</c:v>
                </c:pt>
                <c:pt idx="196">
                  <c:v>6.2100000000000002E-4</c:v>
                </c:pt>
                <c:pt idx="197">
                  <c:v>6.2100000000000002E-4</c:v>
                </c:pt>
                <c:pt idx="198">
                  <c:v>6.2100000000000002E-4</c:v>
                </c:pt>
                <c:pt idx="199">
                  <c:v>6.2100000000000002E-4</c:v>
                </c:pt>
                <c:pt idx="200">
                  <c:v>6.2100000000000002E-4</c:v>
                </c:pt>
                <c:pt idx="201">
                  <c:v>6.2100000000000002E-4</c:v>
                </c:pt>
                <c:pt idx="202">
                  <c:v>6.2100000000000002E-4</c:v>
                </c:pt>
                <c:pt idx="203">
                  <c:v>6.2100000000000002E-4</c:v>
                </c:pt>
                <c:pt idx="204">
                  <c:v>6.2100000000000002E-4</c:v>
                </c:pt>
                <c:pt idx="205">
                  <c:v>6.2100000000000002E-4</c:v>
                </c:pt>
                <c:pt idx="206">
                  <c:v>6.2100000000000002E-4</c:v>
                </c:pt>
                <c:pt idx="207">
                  <c:v>6.2100000000000002E-4</c:v>
                </c:pt>
                <c:pt idx="208">
                  <c:v>6.2100000000000002E-4</c:v>
                </c:pt>
                <c:pt idx="209">
                  <c:v>6.2100000000000002E-4</c:v>
                </c:pt>
                <c:pt idx="210">
                  <c:v>6.2100000000000002E-4</c:v>
                </c:pt>
                <c:pt idx="211">
                  <c:v>6.2100000000000002E-4</c:v>
                </c:pt>
                <c:pt idx="212">
                  <c:v>6.2100000000000002E-4</c:v>
                </c:pt>
                <c:pt idx="213">
                  <c:v>6.2100000000000002E-4</c:v>
                </c:pt>
                <c:pt idx="214">
                  <c:v>6.2100000000000002E-4</c:v>
                </c:pt>
                <c:pt idx="215">
                  <c:v>6.2100000000000002E-4</c:v>
                </c:pt>
                <c:pt idx="216">
                  <c:v>6.2100000000000002E-4</c:v>
                </c:pt>
                <c:pt idx="217">
                  <c:v>6.2100000000000002E-4</c:v>
                </c:pt>
                <c:pt idx="218">
                  <c:v>6.2100000000000002E-4</c:v>
                </c:pt>
                <c:pt idx="219">
                  <c:v>6.2100000000000002E-4</c:v>
                </c:pt>
                <c:pt idx="220">
                  <c:v>6.2100000000000002E-4</c:v>
                </c:pt>
                <c:pt idx="221">
                  <c:v>6.2100000000000002E-4</c:v>
                </c:pt>
                <c:pt idx="222">
                  <c:v>6.2100000000000002E-4</c:v>
                </c:pt>
                <c:pt idx="223">
                  <c:v>6.2100000000000002E-4</c:v>
                </c:pt>
                <c:pt idx="224">
                  <c:v>6.2100000000000002E-4</c:v>
                </c:pt>
                <c:pt idx="225">
                  <c:v>6.2100000000000002E-4</c:v>
                </c:pt>
                <c:pt idx="226">
                  <c:v>6.2100000000000002E-4</c:v>
                </c:pt>
                <c:pt idx="227">
                  <c:v>6.2100000000000002E-4</c:v>
                </c:pt>
                <c:pt idx="228">
                  <c:v>6.2100000000000002E-4</c:v>
                </c:pt>
                <c:pt idx="229">
                  <c:v>6.2100000000000002E-4</c:v>
                </c:pt>
                <c:pt idx="230">
                  <c:v>6.2100000000000002E-4</c:v>
                </c:pt>
                <c:pt idx="231">
                  <c:v>6.2100000000000002E-4</c:v>
                </c:pt>
                <c:pt idx="232">
                  <c:v>6.2100000000000002E-4</c:v>
                </c:pt>
                <c:pt idx="233">
                  <c:v>6.2100000000000002E-4</c:v>
                </c:pt>
                <c:pt idx="234">
                  <c:v>6.2100000000000002E-4</c:v>
                </c:pt>
                <c:pt idx="235">
                  <c:v>6.2100000000000002E-4</c:v>
                </c:pt>
                <c:pt idx="236">
                  <c:v>6.2100000000000002E-4</c:v>
                </c:pt>
                <c:pt idx="237">
                  <c:v>6.2100000000000002E-4</c:v>
                </c:pt>
                <c:pt idx="238">
                  <c:v>6.2100000000000002E-4</c:v>
                </c:pt>
                <c:pt idx="239">
                  <c:v>6.2100000000000002E-4</c:v>
                </c:pt>
                <c:pt idx="240">
                  <c:v>6.2100000000000002E-4</c:v>
                </c:pt>
                <c:pt idx="241">
                  <c:v>6.2100000000000002E-4</c:v>
                </c:pt>
                <c:pt idx="242">
                  <c:v>6.2100000000000002E-4</c:v>
                </c:pt>
                <c:pt idx="243">
                  <c:v>6.2100000000000002E-4</c:v>
                </c:pt>
                <c:pt idx="244">
                  <c:v>6.2100000000000002E-4</c:v>
                </c:pt>
                <c:pt idx="245">
                  <c:v>6.2100000000000002E-4</c:v>
                </c:pt>
                <c:pt idx="246">
                  <c:v>6.2100000000000002E-4</c:v>
                </c:pt>
                <c:pt idx="247">
                  <c:v>6.2100000000000002E-4</c:v>
                </c:pt>
                <c:pt idx="248">
                  <c:v>6.2100000000000002E-4</c:v>
                </c:pt>
                <c:pt idx="249">
                  <c:v>6.2100000000000002E-4</c:v>
                </c:pt>
                <c:pt idx="250">
                  <c:v>6.2100000000000002E-4</c:v>
                </c:pt>
                <c:pt idx="251">
                  <c:v>6.2100000000000002E-4</c:v>
                </c:pt>
                <c:pt idx="252">
                  <c:v>6.2100000000000002E-4</c:v>
                </c:pt>
                <c:pt idx="253">
                  <c:v>6.2100000000000002E-4</c:v>
                </c:pt>
                <c:pt idx="254">
                  <c:v>6.2100000000000002E-4</c:v>
                </c:pt>
                <c:pt idx="255">
                  <c:v>6.2100000000000002E-4</c:v>
                </c:pt>
                <c:pt idx="256">
                  <c:v>6.2100000000000002E-4</c:v>
                </c:pt>
                <c:pt idx="257">
                  <c:v>6.2100000000000002E-4</c:v>
                </c:pt>
                <c:pt idx="258">
                  <c:v>6.2100000000000002E-4</c:v>
                </c:pt>
                <c:pt idx="259">
                  <c:v>6.2100000000000002E-4</c:v>
                </c:pt>
                <c:pt idx="260">
                  <c:v>6.2100000000000002E-4</c:v>
                </c:pt>
                <c:pt idx="261">
                  <c:v>6.2100000000000002E-4</c:v>
                </c:pt>
                <c:pt idx="262">
                  <c:v>6.2100000000000002E-4</c:v>
                </c:pt>
                <c:pt idx="263">
                  <c:v>6.2100000000000002E-4</c:v>
                </c:pt>
                <c:pt idx="264">
                  <c:v>6.2100000000000002E-4</c:v>
                </c:pt>
                <c:pt idx="265">
                  <c:v>6.2100000000000002E-4</c:v>
                </c:pt>
                <c:pt idx="266">
                  <c:v>6.2100000000000002E-4</c:v>
                </c:pt>
                <c:pt idx="267">
                  <c:v>6.2100000000000002E-4</c:v>
                </c:pt>
                <c:pt idx="268">
                  <c:v>6.2100000000000002E-4</c:v>
                </c:pt>
                <c:pt idx="269">
                  <c:v>6.2100000000000002E-4</c:v>
                </c:pt>
                <c:pt idx="270">
                  <c:v>6.2100000000000002E-4</c:v>
                </c:pt>
                <c:pt idx="271">
                  <c:v>6.2100000000000002E-4</c:v>
                </c:pt>
                <c:pt idx="272">
                  <c:v>6.2100000000000002E-4</c:v>
                </c:pt>
                <c:pt idx="273">
                  <c:v>6.2100000000000002E-4</c:v>
                </c:pt>
                <c:pt idx="274">
                  <c:v>6.2100000000000002E-4</c:v>
                </c:pt>
                <c:pt idx="275">
                  <c:v>6.2100000000000002E-4</c:v>
                </c:pt>
                <c:pt idx="276">
                  <c:v>6.2100000000000002E-4</c:v>
                </c:pt>
                <c:pt idx="277">
                  <c:v>6.2100000000000002E-4</c:v>
                </c:pt>
                <c:pt idx="278">
                  <c:v>6.2100000000000002E-4</c:v>
                </c:pt>
                <c:pt idx="279">
                  <c:v>6.2100000000000002E-4</c:v>
                </c:pt>
                <c:pt idx="280">
                  <c:v>6.2100000000000002E-4</c:v>
                </c:pt>
                <c:pt idx="281">
                  <c:v>6.2100000000000002E-4</c:v>
                </c:pt>
                <c:pt idx="282">
                  <c:v>6.2100000000000002E-4</c:v>
                </c:pt>
                <c:pt idx="283">
                  <c:v>6.2100000000000002E-4</c:v>
                </c:pt>
                <c:pt idx="284">
                  <c:v>6.2100000000000002E-4</c:v>
                </c:pt>
                <c:pt idx="285">
                  <c:v>6.2100000000000002E-4</c:v>
                </c:pt>
                <c:pt idx="286">
                  <c:v>6.2100000000000002E-4</c:v>
                </c:pt>
                <c:pt idx="287">
                  <c:v>6.2100000000000002E-4</c:v>
                </c:pt>
                <c:pt idx="288">
                  <c:v>6.2100000000000002E-4</c:v>
                </c:pt>
                <c:pt idx="289">
                  <c:v>6.2100000000000002E-4</c:v>
                </c:pt>
                <c:pt idx="290">
                  <c:v>6.2100000000000002E-4</c:v>
                </c:pt>
                <c:pt idx="291">
                  <c:v>6.2100000000000002E-4</c:v>
                </c:pt>
                <c:pt idx="292">
                  <c:v>6.2100000000000002E-4</c:v>
                </c:pt>
                <c:pt idx="293">
                  <c:v>6.2100000000000002E-4</c:v>
                </c:pt>
                <c:pt idx="294">
                  <c:v>6.2100000000000002E-4</c:v>
                </c:pt>
                <c:pt idx="295">
                  <c:v>6.2100000000000002E-4</c:v>
                </c:pt>
                <c:pt idx="296">
                  <c:v>6.2100000000000002E-4</c:v>
                </c:pt>
                <c:pt idx="297">
                  <c:v>6.2100000000000002E-4</c:v>
                </c:pt>
                <c:pt idx="298">
                  <c:v>6.2100000000000002E-4</c:v>
                </c:pt>
                <c:pt idx="299">
                  <c:v>6.2100000000000002E-4</c:v>
                </c:pt>
                <c:pt idx="300">
                  <c:v>6.2100000000000002E-4</c:v>
                </c:pt>
                <c:pt idx="301">
                  <c:v>6.2100000000000002E-4</c:v>
                </c:pt>
                <c:pt idx="302">
                  <c:v>6.2100000000000002E-4</c:v>
                </c:pt>
                <c:pt idx="303">
                  <c:v>6.2100000000000002E-4</c:v>
                </c:pt>
                <c:pt idx="304">
                  <c:v>6.2100000000000002E-4</c:v>
                </c:pt>
                <c:pt idx="305">
                  <c:v>6.2100000000000002E-4</c:v>
                </c:pt>
                <c:pt idx="306">
                  <c:v>6.2100000000000002E-4</c:v>
                </c:pt>
                <c:pt idx="307">
                  <c:v>6.2100000000000002E-4</c:v>
                </c:pt>
                <c:pt idx="308">
                  <c:v>6.2100000000000002E-4</c:v>
                </c:pt>
                <c:pt idx="309">
                  <c:v>6.2100000000000002E-4</c:v>
                </c:pt>
                <c:pt idx="310">
                  <c:v>6.2100000000000002E-4</c:v>
                </c:pt>
                <c:pt idx="311">
                  <c:v>6.2100000000000002E-4</c:v>
                </c:pt>
                <c:pt idx="312">
                  <c:v>6.2100000000000002E-4</c:v>
                </c:pt>
                <c:pt idx="313">
                  <c:v>6.2100000000000002E-4</c:v>
                </c:pt>
                <c:pt idx="314">
                  <c:v>6.2100000000000002E-4</c:v>
                </c:pt>
                <c:pt idx="315">
                  <c:v>6.2100000000000002E-4</c:v>
                </c:pt>
                <c:pt idx="316">
                  <c:v>6.2100000000000002E-4</c:v>
                </c:pt>
                <c:pt idx="317">
                  <c:v>6.2100000000000002E-4</c:v>
                </c:pt>
                <c:pt idx="318">
                  <c:v>6.2100000000000002E-4</c:v>
                </c:pt>
                <c:pt idx="319">
                  <c:v>6.2100000000000002E-4</c:v>
                </c:pt>
                <c:pt idx="320">
                  <c:v>6.2100000000000002E-4</c:v>
                </c:pt>
                <c:pt idx="321">
                  <c:v>6.2100000000000002E-4</c:v>
                </c:pt>
                <c:pt idx="322">
                  <c:v>6.2100000000000002E-4</c:v>
                </c:pt>
                <c:pt idx="323">
                  <c:v>6.2100000000000002E-4</c:v>
                </c:pt>
                <c:pt idx="324">
                  <c:v>6.2100000000000002E-4</c:v>
                </c:pt>
                <c:pt idx="325">
                  <c:v>6.2100000000000002E-4</c:v>
                </c:pt>
                <c:pt idx="326">
                  <c:v>6.2100000000000002E-4</c:v>
                </c:pt>
                <c:pt idx="327">
                  <c:v>6.2100000000000002E-4</c:v>
                </c:pt>
                <c:pt idx="328">
                  <c:v>6.2100000000000002E-4</c:v>
                </c:pt>
                <c:pt idx="329">
                  <c:v>6.2100000000000002E-4</c:v>
                </c:pt>
                <c:pt idx="330">
                  <c:v>6.2100000000000002E-4</c:v>
                </c:pt>
                <c:pt idx="331">
                  <c:v>6.2100000000000002E-4</c:v>
                </c:pt>
                <c:pt idx="332">
                  <c:v>6.2100000000000002E-4</c:v>
                </c:pt>
                <c:pt idx="333">
                  <c:v>6.2100000000000002E-4</c:v>
                </c:pt>
                <c:pt idx="334">
                  <c:v>6.2100000000000002E-4</c:v>
                </c:pt>
                <c:pt idx="335">
                  <c:v>6.2100000000000002E-4</c:v>
                </c:pt>
                <c:pt idx="336">
                  <c:v>6.2100000000000002E-4</c:v>
                </c:pt>
                <c:pt idx="337">
                  <c:v>6.2100000000000002E-4</c:v>
                </c:pt>
                <c:pt idx="338">
                  <c:v>6.2100000000000002E-4</c:v>
                </c:pt>
                <c:pt idx="339">
                  <c:v>6.2100000000000002E-4</c:v>
                </c:pt>
                <c:pt idx="340">
                  <c:v>6.2100000000000002E-4</c:v>
                </c:pt>
                <c:pt idx="341">
                  <c:v>6.2100000000000002E-4</c:v>
                </c:pt>
                <c:pt idx="342">
                  <c:v>6.2100000000000002E-4</c:v>
                </c:pt>
                <c:pt idx="343">
                  <c:v>6.2100000000000002E-4</c:v>
                </c:pt>
                <c:pt idx="344">
                  <c:v>6.2100000000000002E-4</c:v>
                </c:pt>
                <c:pt idx="345">
                  <c:v>6.2100000000000002E-4</c:v>
                </c:pt>
                <c:pt idx="346">
                  <c:v>6.2100000000000002E-4</c:v>
                </c:pt>
                <c:pt idx="347">
                  <c:v>6.2100000000000002E-4</c:v>
                </c:pt>
                <c:pt idx="348">
                  <c:v>6.2100000000000002E-4</c:v>
                </c:pt>
                <c:pt idx="349">
                  <c:v>6.2100000000000002E-4</c:v>
                </c:pt>
                <c:pt idx="350">
                  <c:v>6.2100000000000002E-4</c:v>
                </c:pt>
                <c:pt idx="351">
                  <c:v>6.2100000000000002E-4</c:v>
                </c:pt>
                <c:pt idx="352">
                  <c:v>6.2100000000000002E-4</c:v>
                </c:pt>
                <c:pt idx="353">
                  <c:v>6.2100000000000002E-4</c:v>
                </c:pt>
                <c:pt idx="354">
                  <c:v>6.2100000000000002E-4</c:v>
                </c:pt>
                <c:pt idx="355">
                  <c:v>6.2100000000000002E-4</c:v>
                </c:pt>
                <c:pt idx="356">
                  <c:v>6.2100000000000002E-4</c:v>
                </c:pt>
                <c:pt idx="357">
                  <c:v>6.2100000000000002E-4</c:v>
                </c:pt>
                <c:pt idx="358">
                  <c:v>6.2100000000000002E-4</c:v>
                </c:pt>
                <c:pt idx="359">
                  <c:v>6.2100000000000002E-4</c:v>
                </c:pt>
                <c:pt idx="360">
                  <c:v>6.2100000000000002E-4</c:v>
                </c:pt>
                <c:pt idx="361">
                  <c:v>6.2100000000000002E-4</c:v>
                </c:pt>
                <c:pt idx="362">
                  <c:v>6.2100000000000002E-4</c:v>
                </c:pt>
                <c:pt idx="363">
                  <c:v>6.2100000000000002E-4</c:v>
                </c:pt>
                <c:pt idx="364">
                  <c:v>6.2100000000000002E-4</c:v>
                </c:pt>
                <c:pt idx="365">
                  <c:v>6.2100000000000002E-4</c:v>
                </c:pt>
                <c:pt idx="366">
                  <c:v>6.2100000000000002E-4</c:v>
                </c:pt>
                <c:pt idx="367">
                  <c:v>6.2100000000000002E-4</c:v>
                </c:pt>
                <c:pt idx="368">
                  <c:v>6.2100000000000002E-4</c:v>
                </c:pt>
                <c:pt idx="369">
                  <c:v>6.2100000000000002E-4</c:v>
                </c:pt>
                <c:pt idx="370">
                  <c:v>6.2100000000000002E-4</c:v>
                </c:pt>
                <c:pt idx="371">
                  <c:v>6.2100000000000002E-4</c:v>
                </c:pt>
                <c:pt idx="372">
                  <c:v>6.2100000000000002E-4</c:v>
                </c:pt>
                <c:pt idx="373">
                  <c:v>6.2100000000000002E-4</c:v>
                </c:pt>
                <c:pt idx="374">
                  <c:v>6.2100000000000002E-4</c:v>
                </c:pt>
                <c:pt idx="375">
                  <c:v>6.2100000000000002E-4</c:v>
                </c:pt>
                <c:pt idx="376">
                  <c:v>6.2100000000000002E-4</c:v>
                </c:pt>
                <c:pt idx="377">
                  <c:v>6.2100000000000002E-4</c:v>
                </c:pt>
                <c:pt idx="378">
                  <c:v>6.2100000000000002E-4</c:v>
                </c:pt>
                <c:pt idx="379">
                  <c:v>6.2100000000000002E-4</c:v>
                </c:pt>
                <c:pt idx="380">
                  <c:v>6.2100000000000002E-4</c:v>
                </c:pt>
                <c:pt idx="381">
                  <c:v>6.2100000000000002E-4</c:v>
                </c:pt>
                <c:pt idx="382">
                  <c:v>6.2100000000000002E-4</c:v>
                </c:pt>
                <c:pt idx="383">
                  <c:v>6.2100000000000002E-4</c:v>
                </c:pt>
                <c:pt idx="384">
                  <c:v>6.2100000000000002E-4</c:v>
                </c:pt>
                <c:pt idx="385">
                  <c:v>6.2100000000000002E-4</c:v>
                </c:pt>
                <c:pt idx="386">
                  <c:v>6.2100000000000002E-4</c:v>
                </c:pt>
                <c:pt idx="387">
                  <c:v>6.2100000000000002E-4</c:v>
                </c:pt>
                <c:pt idx="388">
                  <c:v>6.2100000000000002E-4</c:v>
                </c:pt>
                <c:pt idx="389">
                  <c:v>6.2100000000000002E-4</c:v>
                </c:pt>
                <c:pt idx="390">
                  <c:v>6.2100000000000002E-4</c:v>
                </c:pt>
                <c:pt idx="391">
                  <c:v>6.2100000000000002E-4</c:v>
                </c:pt>
                <c:pt idx="392">
                  <c:v>6.2100000000000002E-4</c:v>
                </c:pt>
                <c:pt idx="393">
                  <c:v>6.2100000000000002E-4</c:v>
                </c:pt>
                <c:pt idx="394">
                  <c:v>6.2100000000000002E-4</c:v>
                </c:pt>
                <c:pt idx="395">
                  <c:v>6.2100000000000002E-4</c:v>
                </c:pt>
                <c:pt idx="396">
                  <c:v>6.2100000000000002E-4</c:v>
                </c:pt>
                <c:pt idx="397">
                  <c:v>6.2100000000000002E-4</c:v>
                </c:pt>
                <c:pt idx="398">
                  <c:v>6.2100000000000002E-4</c:v>
                </c:pt>
                <c:pt idx="399">
                  <c:v>6.2100000000000002E-4</c:v>
                </c:pt>
                <c:pt idx="400">
                  <c:v>6.2100000000000002E-4</c:v>
                </c:pt>
                <c:pt idx="401">
                  <c:v>6.2100000000000002E-4</c:v>
                </c:pt>
                <c:pt idx="402">
                  <c:v>6.2100000000000002E-4</c:v>
                </c:pt>
                <c:pt idx="403">
                  <c:v>6.2100000000000002E-4</c:v>
                </c:pt>
                <c:pt idx="404">
                  <c:v>6.2100000000000002E-4</c:v>
                </c:pt>
                <c:pt idx="405">
                  <c:v>6.2100000000000002E-4</c:v>
                </c:pt>
                <c:pt idx="406">
                  <c:v>6.2100000000000002E-4</c:v>
                </c:pt>
                <c:pt idx="407">
                  <c:v>6.2100000000000002E-4</c:v>
                </c:pt>
                <c:pt idx="408">
                  <c:v>6.2100000000000002E-4</c:v>
                </c:pt>
                <c:pt idx="409">
                  <c:v>6.2100000000000002E-4</c:v>
                </c:pt>
                <c:pt idx="410">
                  <c:v>6.2100000000000002E-4</c:v>
                </c:pt>
                <c:pt idx="411">
                  <c:v>6.2100000000000002E-4</c:v>
                </c:pt>
                <c:pt idx="412">
                  <c:v>6.2100000000000002E-4</c:v>
                </c:pt>
                <c:pt idx="413">
                  <c:v>6.2100000000000002E-4</c:v>
                </c:pt>
                <c:pt idx="414">
                  <c:v>6.2100000000000002E-4</c:v>
                </c:pt>
                <c:pt idx="415">
                  <c:v>6.2100000000000002E-4</c:v>
                </c:pt>
                <c:pt idx="416">
                  <c:v>6.2100000000000002E-4</c:v>
                </c:pt>
                <c:pt idx="417">
                  <c:v>6.2100000000000002E-4</c:v>
                </c:pt>
                <c:pt idx="418">
                  <c:v>6.2100000000000002E-4</c:v>
                </c:pt>
                <c:pt idx="419">
                  <c:v>6.2100000000000002E-4</c:v>
                </c:pt>
                <c:pt idx="420">
                  <c:v>6.2100000000000002E-4</c:v>
                </c:pt>
                <c:pt idx="421">
                  <c:v>6.2100000000000002E-4</c:v>
                </c:pt>
                <c:pt idx="422">
                  <c:v>6.2100000000000002E-4</c:v>
                </c:pt>
                <c:pt idx="423">
                  <c:v>6.2100000000000002E-4</c:v>
                </c:pt>
                <c:pt idx="424">
                  <c:v>6.2100000000000002E-4</c:v>
                </c:pt>
                <c:pt idx="425">
                  <c:v>6.2100000000000002E-4</c:v>
                </c:pt>
                <c:pt idx="426">
                  <c:v>6.2100000000000002E-4</c:v>
                </c:pt>
                <c:pt idx="427">
                  <c:v>6.2100000000000002E-4</c:v>
                </c:pt>
                <c:pt idx="428">
                  <c:v>6.2100000000000002E-4</c:v>
                </c:pt>
                <c:pt idx="429">
                  <c:v>6.2100000000000002E-4</c:v>
                </c:pt>
                <c:pt idx="430">
                  <c:v>6.2100000000000002E-4</c:v>
                </c:pt>
                <c:pt idx="431">
                  <c:v>6.2100000000000002E-4</c:v>
                </c:pt>
                <c:pt idx="432">
                  <c:v>6.2100000000000002E-4</c:v>
                </c:pt>
                <c:pt idx="433">
                  <c:v>6.2100000000000002E-4</c:v>
                </c:pt>
                <c:pt idx="434">
                  <c:v>6.2100000000000002E-4</c:v>
                </c:pt>
                <c:pt idx="435">
                  <c:v>6.2100000000000002E-4</c:v>
                </c:pt>
                <c:pt idx="436">
                  <c:v>6.2100000000000002E-4</c:v>
                </c:pt>
                <c:pt idx="437">
                  <c:v>6.2100000000000002E-4</c:v>
                </c:pt>
                <c:pt idx="438">
                  <c:v>6.2100000000000002E-4</c:v>
                </c:pt>
                <c:pt idx="439">
                  <c:v>6.2100000000000002E-4</c:v>
                </c:pt>
                <c:pt idx="440">
                  <c:v>6.2100000000000002E-4</c:v>
                </c:pt>
                <c:pt idx="441">
                  <c:v>6.2100000000000002E-4</c:v>
                </c:pt>
                <c:pt idx="442">
                  <c:v>6.2100000000000002E-4</c:v>
                </c:pt>
                <c:pt idx="443">
                  <c:v>6.2100000000000002E-4</c:v>
                </c:pt>
                <c:pt idx="444">
                  <c:v>6.2100000000000002E-4</c:v>
                </c:pt>
                <c:pt idx="445">
                  <c:v>6.2100000000000002E-4</c:v>
                </c:pt>
                <c:pt idx="446">
                  <c:v>6.2100000000000002E-4</c:v>
                </c:pt>
                <c:pt idx="447">
                  <c:v>6.2100000000000002E-4</c:v>
                </c:pt>
                <c:pt idx="448">
                  <c:v>6.2100000000000002E-4</c:v>
                </c:pt>
                <c:pt idx="449">
                  <c:v>6.2100000000000002E-4</c:v>
                </c:pt>
                <c:pt idx="450">
                  <c:v>6.2100000000000002E-4</c:v>
                </c:pt>
                <c:pt idx="451">
                  <c:v>6.2100000000000002E-4</c:v>
                </c:pt>
                <c:pt idx="452">
                  <c:v>6.2100000000000002E-4</c:v>
                </c:pt>
                <c:pt idx="453">
                  <c:v>6.2100000000000002E-4</c:v>
                </c:pt>
                <c:pt idx="454">
                  <c:v>6.2100000000000002E-4</c:v>
                </c:pt>
                <c:pt idx="455">
                  <c:v>6.2100000000000002E-4</c:v>
                </c:pt>
                <c:pt idx="456">
                  <c:v>6.2100000000000002E-4</c:v>
                </c:pt>
                <c:pt idx="457">
                  <c:v>6.2100000000000002E-4</c:v>
                </c:pt>
                <c:pt idx="458">
                  <c:v>6.2100000000000002E-4</c:v>
                </c:pt>
                <c:pt idx="459">
                  <c:v>6.2100000000000002E-4</c:v>
                </c:pt>
                <c:pt idx="460">
                  <c:v>6.2100000000000002E-4</c:v>
                </c:pt>
                <c:pt idx="461">
                  <c:v>6.2100000000000002E-4</c:v>
                </c:pt>
                <c:pt idx="462">
                  <c:v>6.2100000000000002E-4</c:v>
                </c:pt>
                <c:pt idx="463">
                  <c:v>6.2100000000000002E-4</c:v>
                </c:pt>
                <c:pt idx="464">
                  <c:v>6.2100000000000002E-4</c:v>
                </c:pt>
                <c:pt idx="465">
                  <c:v>6.2100000000000002E-4</c:v>
                </c:pt>
                <c:pt idx="466">
                  <c:v>6.2100000000000002E-4</c:v>
                </c:pt>
                <c:pt idx="467">
                  <c:v>6.2100000000000002E-4</c:v>
                </c:pt>
                <c:pt idx="468">
                  <c:v>6.2100000000000002E-4</c:v>
                </c:pt>
                <c:pt idx="469">
                  <c:v>6.2100000000000002E-4</c:v>
                </c:pt>
                <c:pt idx="470">
                  <c:v>6.2100000000000002E-4</c:v>
                </c:pt>
                <c:pt idx="471">
                  <c:v>6.2100000000000002E-4</c:v>
                </c:pt>
                <c:pt idx="472">
                  <c:v>6.2100000000000002E-4</c:v>
                </c:pt>
                <c:pt idx="473">
                  <c:v>6.2100000000000002E-4</c:v>
                </c:pt>
                <c:pt idx="474">
                  <c:v>6.2100000000000002E-4</c:v>
                </c:pt>
                <c:pt idx="475">
                  <c:v>6.2100000000000002E-4</c:v>
                </c:pt>
                <c:pt idx="476">
                  <c:v>6.2100000000000002E-4</c:v>
                </c:pt>
                <c:pt idx="477">
                  <c:v>6.2100000000000002E-4</c:v>
                </c:pt>
                <c:pt idx="478">
                  <c:v>6.2100000000000002E-4</c:v>
                </c:pt>
                <c:pt idx="479">
                  <c:v>6.2100000000000002E-4</c:v>
                </c:pt>
                <c:pt idx="480">
                  <c:v>6.2100000000000002E-4</c:v>
                </c:pt>
                <c:pt idx="481">
                  <c:v>6.2100000000000002E-4</c:v>
                </c:pt>
                <c:pt idx="482">
                  <c:v>6.2100000000000002E-4</c:v>
                </c:pt>
                <c:pt idx="483">
                  <c:v>6.2100000000000002E-4</c:v>
                </c:pt>
                <c:pt idx="484">
                  <c:v>6.2100000000000002E-4</c:v>
                </c:pt>
                <c:pt idx="485">
                  <c:v>6.2100000000000002E-4</c:v>
                </c:pt>
                <c:pt idx="486">
                  <c:v>6.2100000000000002E-4</c:v>
                </c:pt>
                <c:pt idx="487">
                  <c:v>6.2100000000000002E-4</c:v>
                </c:pt>
                <c:pt idx="488">
                  <c:v>6.2100000000000002E-4</c:v>
                </c:pt>
                <c:pt idx="489">
                  <c:v>6.2100000000000002E-4</c:v>
                </c:pt>
                <c:pt idx="490">
                  <c:v>6.2100000000000002E-4</c:v>
                </c:pt>
                <c:pt idx="491">
                  <c:v>6.2100000000000002E-4</c:v>
                </c:pt>
                <c:pt idx="492">
                  <c:v>6.2100000000000002E-4</c:v>
                </c:pt>
                <c:pt idx="493">
                  <c:v>6.2100000000000002E-4</c:v>
                </c:pt>
                <c:pt idx="494">
                  <c:v>6.2100000000000002E-4</c:v>
                </c:pt>
                <c:pt idx="495">
                  <c:v>6.2100000000000002E-4</c:v>
                </c:pt>
                <c:pt idx="496">
                  <c:v>6.2100000000000002E-4</c:v>
                </c:pt>
                <c:pt idx="497">
                  <c:v>6.2100000000000002E-4</c:v>
                </c:pt>
                <c:pt idx="498">
                  <c:v>6.2100000000000002E-4</c:v>
                </c:pt>
                <c:pt idx="499">
                  <c:v>6.2100000000000002E-4</c:v>
                </c:pt>
                <c:pt idx="500">
                  <c:v>6.2100000000000002E-4</c:v>
                </c:pt>
                <c:pt idx="501">
                  <c:v>6.2100000000000002E-4</c:v>
                </c:pt>
                <c:pt idx="502">
                  <c:v>6.2100000000000002E-4</c:v>
                </c:pt>
                <c:pt idx="503">
                  <c:v>6.2100000000000002E-4</c:v>
                </c:pt>
                <c:pt idx="504">
                  <c:v>6.2100000000000002E-4</c:v>
                </c:pt>
                <c:pt idx="505">
                  <c:v>6.2100000000000002E-4</c:v>
                </c:pt>
                <c:pt idx="506">
                  <c:v>6.2100000000000002E-4</c:v>
                </c:pt>
                <c:pt idx="507">
                  <c:v>6.2100000000000002E-4</c:v>
                </c:pt>
                <c:pt idx="508">
                  <c:v>6.2100000000000002E-4</c:v>
                </c:pt>
                <c:pt idx="509">
                  <c:v>6.2100000000000002E-4</c:v>
                </c:pt>
                <c:pt idx="510">
                  <c:v>6.2100000000000002E-4</c:v>
                </c:pt>
                <c:pt idx="511">
                  <c:v>6.2100000000000002E-4</c:v>
                </c:pt>
                <c:pt idx="512">
                  <c:v>6.2100000000000002E-4</c:v>
                </c:pt>
                <c:pt idx="513">
                  <c:v>6.2100000000000002E-4</c:v>
                </c:pt>
                <c:pt idx="514">
                  <c:v>6.2100000000000002E-4</c:v>
                </c:pt>
                <c:pt idx="515">
                  <c:v>6.2100000000000002E-4</c:v>
                </c:pt>
                <c:pt idx="516">
                  <c:v>6.2100000000000002E-4</c:v>
                </c:pt>
                <c:pt idx="517">
                  <c:v>6.2100000000000002E-4</c:v>
                </c:pt>
                <c:pt idx="518">
                  <c:v>6.2100000000000002E-4</c:v>
                </c:pt>
                <c:pt idx="519">
                  <c:v>6.2100000000000002E-4</c:v>
                </c:pt>
                <c:pt idx="520">
                  <c:v>6.2100000000000002E-4</c:v>
                </c:pt>
                <c:pt idx="521">
                  <c:v>6.2100000000000002E-4</c:v>
                </c:pt>
                <c:pt idx="522">
                  <c:v>6.2100000000000002E-4</c:v>
                </c:pt>
                <c:pt idx="523">
                  <c:v>6.2100000000000002E-4</c:v>
                </c:pt>
                <c:pt idx="524">
                  <c:v>6.2100000000000002E-4</c:v>
                </c:pt>
                <c:pt idx="525">
                  <c:v>6.2100000000000002E-4</c:v>
                </c:pt>
                <c:pt idx="526">
                  <c:v>6.2100000000000002E-4</c:v>
                </c:pt>
                <c:pt idx="527">
                  <c:v>6.2100000000000002E-4</c:v>
                </c:pt>
                <c:pt idx="528">
                  <c:v>6.2100000000000002E-4</c:v>
                </c:pt>
                <c:pt idx="529">
                  <c:v>6.2100000000000002E-4</c:v>
                </c:pt>
                <c:pt idx="530">
                  <c:v>6.2100000000000002E-4</c:v>
                </c:pt>
                <c:pt idx="531">
                  <c:v>6.2100000000000002E-4</c:v>
                </c:pt>
                <c:pt idx="532">
                  <c:v>6.2100000000000002E-4</c:v>
                </c:pt>
                <c:pt idx="533">
                  <c:v>6.2100000000000002E-4</c:v>
                </c:pt>
                <c:pt idx="534">
                  <c:v>6.2100000000000002E-4</c:v>
                </c:pt>
                <c:pt idx="535">
                  <c:v>6.2100000000000002E-4</c:v>
                </c:pt>
                <c:pt idx="536">
                  <c:v>6.2100000000000002E-4</c:v>
                </c:pt>
                <c:pt idx="537">
                  <c:v>6.2100000000000002E-4</c:v>
                </c:pt>
                <c:pt idx="538">
                  <c:v>6.2100000000000002E-4</c:v>
                </c:pt>
                <c:pt idx="539">
                  <c:v>6.2100000000000002E-4</c:v>
                </c:pt>
                <c:pt idx="540">
                  <c:v>6.2100000000000002E-4</c:v>
                </c:pt>
                <c:pt idx="541">
                  <c:v>6.2100000000000002E-4</c:v>
                </c:pt>
                <c:pt idx="542">
                  <c:v>6.2100000000000002E-4</c:v>
                </c:pt>
                <c:pt idx="543">
                  <c:v>6.2100000000000002E-4</c:v>
                </c:pt>
                <c:pt idx="544">
                  <c:v>6.2100000000000002E-4</c:v>
                </c:pt>
                <c:pt idx="545">
                  <c:v>6.2100000000000002E-4</c:v>
                </c:pt>
                <c:pt idx="546">
                  <c:v>6.2100000000000002E-4</c:v>
                </c:pt>
                <c:pt idx="547">
                  <c:v>6.2100000000000002E-4</c:v>
                </c:pt>
                <c:pt idx="548">
                  <c:v>6.2100000000000002E-4</c:v>
                </c:pt>
                <c:pt idx="549">
                  <c:v>6.2100000000000002E-4</c:v>
                </c:pt>
                <c:pt idx="550">
                  <c:v>6.2100000000000002E-4</c:v>
                </c:pt>
                <c:pt idx="551">
                  <c:v>6.2100000000000002E-4</c:v>
                </c:pt>
                <c:pt idx="552">
                  <c:v>6.2100000000000002E-4</c:v>
                </c:pt>
                <c:pt idx="553">
                  <c:v>6.2100000000000002E-4</c:v>
                </c:pt>
                <c:pt idx="554">
                  <c:v>6.2100000000000002E-4</c:v>
                </c:pt>
                <c:pt idx="555">
                  <c:v>6.2100000000000002E-4</c:v>
                </c:pt>
                <c:pt idx="556">
                  <c:v>6.2100000000000002E-4</c:v>
                </c:pt>
                <c:pt idx="557">
                  <c:v>6.2100000000000002E-4</c:v>
                </c:pt>
                <c:pt idx="558">
                  <c:v>6.2100000000000002E-4</c:v>
                </c:pt>
                <c:pt idx="559">
                  <c:v>6.2100000000000002E-4</c:v>
                </c:pt>
                <c:pt idx="560">
                  <c:v>6.2100000000000002E-4</c:v>
                </c:pt>
                <c:pt idx="561">
                  <c:v>6.2100000000000002E-4</c:v>
                </c:pt>
                <c:pt idx="562">
                  <c:v>6.2100000000000002E-4</c:v>
                </c:pt>
                <c:pt idx="563">
                  <c:v>6.2100000000000002E-4</c:v>
                </c:pt>
                <c:pt idx="564">
                  <c:v>6.2100000000000002E-4</c:v>
                </c:pt>
                <c:pt idx="565">
                  <c:v>6.2100000000000002E-4</c:v>
                </c:pt>
                <c:pt idx="566">
                  <c:v>6.2100000000000002E-4</c:v>
                </c:pt>
                <c:pt idx="567">
                  <c:v>6.2100000000000002E-4</c:v>
                </c:pt>
                <c:pt idx="568">
                  <c:v>6.2100000000000002E-4</c:v>
                </c:pt>
                <c:pt idx="569">
                  <c:v>6.2100000000000002E-4</c:v>
                </c:pt>
                <c:pt idx="570">
                  <c:v>6.2100000000000002E-4</c:v>
                </c:pt>
                <c:pt idx="571">
                  <c:v>6.2100000000000002E-4</c:v>
                </c:pt>
                <c:pt idx="572">
                  <c:v>6.2100000000000002E-4</c:v>
                </c:pt>
                <c:pt idx="573">
                  <c:v>6.2100000000000002E-4</c:v>
                </c:pt>
                <c:pt idx="574">
                  <c:v>6.2100000000000002E-4</c:v>
                </c:pt>
                <c:pt idx="575">
                  <c:v>6.2100000000000002E-4</c:v>
                </c:pt>
                <c:pt idx="576">
                  <c:v>6.2100000000000002E-4</c:v>
                </c:pt>
                <c:pt idx="577">
                  <c:v>6.2100000000000002E-4</c:v>
                </c:pt>
                <c:pt idx="578">
                  <c:v>6.2100000000000002E-4</c:v>
                </c:pt>
                <c:pt idx="579">
                  <c:v>6.2100000000000002E-4</c:v>
                </c:pt>
                <c:pt idx="580">
                  <c:v>6.2100000000000002E-4</c:v>
                </c:pt>
                <c:pt idx="581">
                  <c:v>6.2100000000000002E-4</c:v>
                </c:pt>
                <c:pt idx="582">
                  <c:v>6.2100000000000002E-4</c:v>
                </c:pt>
                <c:pt idx="583">
                  <c:v>6.2100000000000002E-4</c:v>
                </c:pt>
                <c:pt idx="584">
                  <c:v>6.2100000000000002E-4</c:v>
                </c:pt>
                <c:pt idx="585">
                  <c:v>6.2100000000000002E-4</c:v>
                </c:pt>
                <c:pt idx="586">
                  <c:v>6.2100000000000002E-4</c:v>
                </c:pt>
                <c:pt idx="587">
                  <c:v>6.2100000000000002E-4</c:v>
                </c:pt>
                <c:pt idx="588">
                  <c:v>6.2100000000000002E-4</c:v>
                </c:pt>
                <c:pt idx="589">
                  <c:v>6.2100000000000002E-4</c:v>
                </c:pt>
                <c:pt idx="590">
                  <c:v>6.2100000000000002E-4</c:v>
                </c:pt>
                <c:pt idx="591">
                  <c:v>6.2100000000000002E-4</c:v>
                </c:pt>
                <c:pt idx="592">
                  <c:v>6.2100000000000002E-4</c:v>
                </c:pt>
                <c:pt idx="593">
                  <c:v>6.2100000000000002E-4</c:v>
                </c:pt>
                <c:pt idx="594">
                  <c:v>6.2100000000000002E-4</c:v>
                </c:pt>
                <c:pt idx="595">
                  <c:v>6.2100000000000002E-4</c:v>
                </c:pt>
                <c:pt idx="596">
                  <c:v>6.2100000000000002E-4</c:v>
                </c:pt>
                <c:pt idx="597">
                  <c:v>6.2100000000000002E-4</c:v>
                </c:pt>
                <c:pt idx="598">
                  <c:v>6.2100000000000002E-4</c:v>
                </c:pt>
                <c:pt idx="599">
                  <c:v>6.2100000000000002E-4</c:v>
                </c:pt>
                <c:pt idx="600">
                  <c:v>6.2100000000000002E-4</c:v>
                </c:pt>
                <c:pt idx="601">
                  <c:v>6.2100000000000002E-4</c:v>
                </c:pt>
                <c:pt idx="602">
                  <c:v>6.2100000000000002E-4</c:v>
                </c:pt>
                <c:pt idx="603">
                  <c:v>6.2100000000000002E-4</c:v>
                </c:pt>
                <c:pt idx="604">
                  <c:v>6.2100000000000002E-4</c:v>
                </c:pt>
                <c:pt idx="605">
                  <c:v>6.2100000000000002E-4</c:v>
                </c:pt>
                <c:pt idx="606">
                  <c:v>6.2100000000000002E-4</c:v>
                </c:pt>
                <c:pt idx="607">
                  <c:v>6.2100000000000002E-4</c:v>
                </c:pt>
                <c:pt idx="608">
                  <c:v>6.2100000000000002E-4</c:v>
                </c:pt>
                <c:pt idx="609">
                  <c:v>6.2100000000000002E-4</c:v>
                </c:pt>
                <c:pt idx="610">
                  <c:v>6.2100000000000002E-4</c:v>
                </c:pt>
                <c:pt idx="611">
                  <c:v>6.2100000000000002E-4</c:v>
                </c:pt>
                <c:pt idx="612">
                  <c:v>6.2100000000000002E-4</c:v>
                </c:pt>
                <c:pt idx="613">
                  <c:v>6.2100000000000002E-4</c:v>
                </c:pt>
                <c:pt idx="614">
                  <c:v>6.2100000000000002E-4</c:v>
                </c:pt>
                <c:pt idx="615">
                  <c:v>6.2100000000000002E-4</c:v>
                </c:pt>
                <c:pt idx="616">
                  <c:v>6.2100000000000002E-4</c:v>
                </c:pt>
                <c:pt idx="617">
                  <c:v>6.2100000000000002E-4</c:v>
                </c:pt>
                <c:pt idx="618">
                  <c:v>6.2100000000000002E-4</c:v>
                </c:pt>
                <c:pt idx="619">
                  <c:v>6.2100000000000002E-4</c:v>
                </c:pt>
                <c:pt idx="620">
                  <c:v>6.2100000000000002E-4</c:v>
                </c:pt>
                <c:pt idx="621">
                  <c:v>6.2100000000000002E-4</c:v>
                </c:pt>
                <c:pt idx="622">
                  <c:v>6.2100000000000002E-4</c:v>
                </c:pt>
                <c:pt idx="623">
                  <c:v>6.2100000000000002E-4</c:v>
                </c:pt>
                <c:pt idx="624">
                  <c:v>6.2100000000000002E-4</c:v>
                </c:pt>
                <c:pt idx="625">
                  <c:v>6.2100000000000002E-4</c:v>
                </c:pt>
                <c:pt idx="626">
                  <c:v>6.2100000000000002E-4</c:v>
                </c:pt>
                <c:pt idx="627">
                  <c:v>6.2100000000000002E-4</c:v>
                </c:pt>
                <c:pt idx="628">
                  <c:v>6.2100000000000002E-4</c:v>
                </c:pt>
                <c:pt idx="629">
                  <c:v>6.2100000000000002E-4</c:v>
                </c:pt>
                <c:pt idx="630">
                  <c:v>6.2100000000000002E-4</c:v>
                </c:pt>
                <c:pt idx="631">
                  <c:v>6.2100000000000002E-4</c:v>
                </c:pt>
                <c:pt idx="632">
                  <c:v>6.2100000000000002E-4</c:v>
                </c:pt>
                <c:pt idx="633">
                  <c:v>6.2100000000000002E-4</c:v>
                </c:pt>
                <c:pt idx="634">
                  <c:v>6.2100000000000002E-4</c:v>
                </c:pt>
                <c:pt idx="635">
                  <c:v>6.2100000000000002E-4</c:v>
                </c:pt>
                <c:pt idx="636">
                  <c:v>6.2100000000000002E-4</c:v>
                </c:pt>
                <c:pt idx="637">
                  <c:v>6.2100000000000002E-4</c:v>
                </c:pt>
                <c:pt idx="638">
                  <c:v>6.2100000000000002E-4</c:v>
                </c:pt>
                <c:pt idx="639">
                  <c:v>6.2100000000000002E-4</c:v>
                </c:pt>
                <c:pt idx="640">
                  <c:v>6.2100000000000002E-4</c:v>
                </c:pt>
                <c:pt idx="641">
                  <c:v>6.2100000000000002E-4</c:v>
                </c:pt>
                <c:pt idx="642">
                  <c:v>6.2100000000000002E-4</c:v>
                </c:pt>
                <c:pt idx="643">
                  <c:v>6.2100000000000002E-4</c:v>
                </c:pt>
                <c:pt idx="644">
                  <c:v>6.2100000000000002E-4</c:v>
                </c:pt>
                <c:pt idx="645">
                  <c:v>6.2100000000000002E-4</c:v>
                </c:pt>
                <c:pt idx="646">
                  <c:v>6.2100000000000002E-4</c:v>
                </c:pt>
                <c:pt idx="647">
                  <c:v>6.2100000000000002E-4</c:v>
                </c:pt>
                <c:pt idx="648">
                  <c:v>6.2100000000000002E-4</c:v>
                </c:pt>
                <c:pt idx="649">
                  <c:v>6.2100000000000002E-4</c:v>
                </c:pt>
                <c:pt idx="650">
                  <c:v>6.2100000000000002E-4</c:v>
                </c:pt>
                <c:pt idx="651">
                  <c:v>6.2100000000000002E-4</c:v>
                </c:pt>
                <c:pt idx="652">
                  <c:v>6.2100000000000002E-4</c:v>
                </c:pt>
                <c:pt idx="653">
                  <c:v>6.2100000000000002E-4</c:v>
                </c:pt>
                <c:pt idx="654">
                  <c:v>6.2100000000000002E-4</c:v>
                </c:pt>
                <c:pt idx="655">
                  <c:v>6.2100000000000002E-4</c:v>
                </c:pt>
                <c:pt idx="656">
                  <c:v>6.2100000000000002E-4</c:v>
                </c:pt>
                <c:pt idx="657">
                  <c:v>6.2100000000000002E-4</c:v>
                </c:pt>
                <c:pt idx="658">
                  <c:v>6.2100000000000002E-4</c:v>
                </c:pt>
                <c:pt idx="659">
                  <c:v>6.2100000000000002E-4</c:v>
                </c:pt>
                <c:pt idx="660">
                  <c:v>6.2100000000000002E-4</c:v>
                </c:pt>
                <c:pt idx="661">
                  <c:v>6.2100000000000002E-4</c:v>
                </c:pt>
                <c:pt idx="662">
                  <c:v>6.2100000000000002E-4</c:v>
                </c:pt>
                <c:pt idx="663">
                  <c:v>6.2100000000000002E-4</c:v>
                </c:pt>
                <c:pt idx="664">
                  <c:v>6.2100000000000002E-4</c:v>
                </c:pt>
                <c:pt idx="665">
                  <c:v>6.2100000000000002E-4</c:v>
                </c:pt>
                <c:pt idx="666">
                  <c:v>6.2100000000000002E-4</c:v>
                </c:pt>
                <c:pt idx="667">
                  <c:v>6.2100000000000002E-4</c:v>
                </c:pt>
                <c:pt idx="668">
                  <c:v>6.2100000000000002E-4</c:v>
                </c:pt>
                <c:pt idx="669">
                  <c:v>6.2100000000000002E-4</c:v>
                </c:pt>
                <c:pt idx="670">
                  <c:v>6.2100000000000002E-4</c:v>
                </c:pt>
                <c:pt idx="671">
                  <c:v>6.2100000000000002E-4</c:v>
                </c:pt>
                <c:pt idx="672">
                  <c:v>6.2100000000000002E-4</c:v>
                </c:pt>
                <c:pt idx="673">
                  <c:v>6.2100000000000002E-4</c:v>
                </c:pt>
                <c:pt idx="674">
                  <c:v>6.2100000000000002E-4</c:v>
                </c:pt>
                <c:pt idx="675">
                  <c:v>6.2100000000000002E-4</c:v>
                </c:pt>
                <c:pt idx="676">
                  <c:v>6.2100000000000002E-4</c:v>
                </c:pt>
                <c:pt idx="677">
                  <c:v>6.2100000000000002E-4</c:v>
                </c:pt>
                <c:pt idx="678">
                  <c:v>6.2100000000000002E-4</c:v>
                </c:pt>
                <c:pt idx="679">
                  <c:v>6.2100000000000002E-4</c:v>
                </c:pt>
                <c:pt idx="680">
                  <c:v>6.2100000000000002E-4</c:v>
                </c:pt>
                <c:pt idx="681">
                  <c:v>6.2100000000000002E-4</c:v>
                </c:pt>
                <c:pt idx="682">
                  <c:v>6.2100000000000002E-4</c:v>
                </c:pt>
                <c:pt idx="683">
                  <c:v>6.2100000000000002E-4</c:v>
                </c:pt>
                <c:pt idx="684">
                  <c:v>6.2100000000000002E-4</c:v>
                </c:pt>
                <c:pt idx="685">
                  <c:v>6.2100000000000002E-4</c:v>
                </c:pt>
                <c:pt idx="686">
                  <c:v>6.2100000000000002E-4</c:v>
                </c:pt>
                <c:pt idx="687">
                  <c:v>6.2100000000000002E-4</c:v>
                </c:pt>
                <c:pt idx="688">
                  <c:v>6.2100000000000002E-4</c:v>
                </c:pt>
                <c:pt idx="689">
                  <c:v>6.2100000000000002E-4</c:v>
                </c:pt>
                <c:pt idx="690">
                  <c:v>6.2100000000000002E-4</c:v>
                </c:pt>
                <c:pt idx="691">
                  <c:v>6.2100000000000002E-4</c:v>
                </c:pt>
                <c:pt idx="692">
                  <c:v>6.2100000000000002E-4</c:v>
                </c:pt>
                <c:pt idx="693">
                  <c:v>6.2100000000000002E-4</c:v>
                </c:pt>
                <c:pt idx="694">
                  <c:v>6.2100000000000002E-4</c:v>
                </c:pt>
                <c:pt idx="695">
                  <c:v>6.2100000000000002E-4</c:v>
                </c:pt>
                <c:pt idx="696">
                  <c:v>6.2100000000000002E-4</c:v>
                </c:pt>
                <c:pt idx="697">
                  <c:v>6.2100000000000002E-4</c:v>
                </c:pt>
                <c:pt idx="698">
                  <c:v>6.2100000000000002E-4</c:v>
                </c:pt>
                <c:pt idx="699">
                  <c:v>6.2100000000000002E-4</c:v>
                </c:pt>
                <c:pt idx="700">
                  <c:v>6.2100000000000002E-4</c:v>
                </c:pt>
                <c:pt idx="701">
                  <c:v>6.2100000000000002E-4</c:v>
                </c:pt>
                <c:pt idx="702">
                  <c:v>6.2100000000000002E-4</c:v>
                </c:pt>
                <c:pt idx="703">
                  <c:v>6.2100000000000002E-4</c:v>
                </c:pt>
                <c:pt idx="704">
                  <c:v>6.2100000000000002E-4</c:v>
                </c:pt>
                <c:pt idx="705">
                  <c:v>6.2100000000000002E-4</c:v>
                </c:pt>
                <c:pt idx="706">
                  <c:v>6.2100000000000002E-4</c:v>
                </c:pt>
                <c:pt idx="707">
                  <c:v>6.2100000000000002E-4</c:v>
                </c:pt>
                <c:pt idx="708">
                  <c:v>6.2100000000000002E-4</c:v>
                </c:pt>
                <c:pt idx="709">
                  <c:v>6.2100000000000002E-4</c:v>
                </c:pt>
                <c:pt idx="710">
                  <c:v>6.2100000000000002E-4</c:v>
                </c:pt>
                <c:pt idx="711">
                  <c:v>6.2100000000000002E-4</c:v>
                </c:pt>
                <c:pt idx="712">
                  <c:v>6.2100000000000002E-4</c:v>
                </c:pt>
                <c:pt idx="713">
                  <c:v>6.2100000000000002E-4</c:v>
                </c:pt>
                <c:pt idx="714">
                  <c:v>6.2100000000000002E-4</c:v>
                </c:pt>
                <c:pt idx="715">
                  <c:v>6.2100000000000002E-4</c:v>
                </c:pt>
                <c:pt idx="716">
                  <c:v>6.2100000000000002E-4</c:v>
                </c:pt>
                <c:pt idx="717">
                  <c:v>6.2100000000000002E-4</c:v>
                </c:pt>
                <c:pt idx="718">
                  <c:v>6.2100000000000002E-4</c:v>
                </c:pt>
                <c:pt idx="719">
                  <c:v>6.2100000000000002E-4</c:v>
                </c:pt>
                <c:pt idx="720">
                  <c:v>6.2100000000000002E-4</c:v>
                </c:pt>
                <c:pt idx="721">
                  <c:v>6.2100000000000002E-4</c:v>
                </c:pt>
                <c:pt idx="722">
                  <c:v>6.2100000000000002E-4</c:v>
                </c:pt>
                <c:pt idx="723">
                  <c:v>6.2100000000000002E-4</c:v>
                </c:pt>
                <c:pt idx="724">
                  <c:v>6.2100000000000002E-4</c:v>
                </c:pt>
                <c:pt idx="725">
                  <c:v>6.2100000000000002E-4</c:v>
                </c:pt>
                <c:pt idx="726">
                  <c:v>6.2100000000000002E-4</c:v>
                </c:pt>
                <c:pt idx="727">
                  <c:v>6.2100000000000002E-4</c:v>
                </c:pt>
                <c:pt idx="728">
                  <c:v>6.2100000000000002E-4</c:v>
                </c:pt>
                <c:pt idx="729">
                  <c:v>6.2100000000000002E-4</c:v>
                </c:pt>
                <c:pt idx="730">
                  <c:v>6.2100000000000002E-4</c:v>
                </c:pt>
                <c:pt idx="731">
                  <c:v>6.2100000000000002E-4</c:v>
                </c:pt>
                <c:pt idx="732">
                  <c:v>6.2100000000000002E-4</c:v>
                </c:pt>
                <c:pt idx="733">
                  <c:v>6.2100000000000002E-4</c:v>
                </c:pt>
                <c:pt idx="734">
                  <c:v>6.2100000000000002E-4</c:v>
                </c:pt>
                <c:pt idx="735">
                  <c:v>6.2100000000000002E-4</c:v>
                </c:pt>
                <c:pt idx="736">
                  <c:v>6.2100000000000002E-4</c:v>
                </c:pt>
                <c:pt idx="737">
                  <c:v>6.2100000000000002E-4</c:v>
                </c:pt>
                <c:pt idx="738">
                  <c:v>6.2100000000000002E-4</c:v>
                </c:pt>
                <c:pt idx="739">
                  <c:v>6.2100000000000002E-4</c:v>
                </c:pt>
                <c:pt idx="740">
                  <c:v>6.2100000000000002E-4</c:v>
                </c:pt>
                <c:pt idx="741">
                  <c:v>6.2100000000000002E-4</c:v>
                </c:pt>
                <c:pt idx="742">
                  <c:v>6.2100000000000002E-4</c:v>
                </c:pt>
                <c:pt idx="743">
                  <c:v>6.2100000000000002E-4</c:v>
                </c:pt>
                <c:pt idx="744">
                  <c:v>6.2100000000000002E-4</c:v>
                </c:pt>
                <c:pt idx="745">
                  <c:v>6.2100000000000002E-4</c:v>
                </c:pt>
                <c:pt idx="746">
                  <c:v>6.2100000000000002E-4</c:v>
                </c:pt>
                <c:pt idx="747">
                  <c:v>6.2100000000000002E-4</c:v>
                </c:pt>
                <c:pt idx="748">
                  <c:v>6.2100000000000002E-4</c:v>
                </c:pt>
                <c:pt idx="749">
                  <c:v>6.2100000000000002E-4</c:v>
                </c:pt>
                <c:pt idx="750">
                  <c:v>6.2100000000000002E-4</c:v>
                </c:pt>
                <c:pt idx="751">
                  <c:v>6.2100000000000002E-4</c:v>
                </c:pt>
                <c:pt idx="752">
                  <c:v>6.2100000000000002E-4</c:v>
                </c:pt>
                <c:pt idx="753">
                  <c:v>6.2100000000000002E-4</c:v>
                </c:pt>
                <c:pt idx="754">
                  <c:v>6.2100000000000002E-4</c:v>
                </c:pt>
                <c:pt idx="755">
                  <c:v>6.2100000000000002E-4</c:v>
                </c:pt>
                <c:pt idx="756">
                  <c:v>6.2100000000000002E-4</c:v>
                </c:pt>
                <c:pt idx="757">
                  <c:v>6.2100000000000002E-4</c:v>
                </c:pt>
                <c:pt idx="758">
                  <c:v>6.2100000000000002E-4</c:v>
                </c:pt>
                <c:pt idx="759">
                  <c:v>6.2100000000000002E-4</c:v>
                </c:pt>
                <c:pt idx="760">
                  <c:v>6.2100000000000002E-4</c:v>
                </c:pt>
                <c:pt idx="761">
                  <c:v>6.2100000000000002E-4</c:v>
                </c:pt>
                <c:pt idx="762">
                  <c:v>6.2100000000000002E-4</c:v>
                </c:pt>
                <c:pt idx="763">
                  <c:v>6.2100000000000002E-4</c:v>
                </c:pt>
                <c:pt idx="764">
                  <c:v>6.2100000000000002E-4</c:v>
                </c:pt>
                <c:pt idx="765">
                  <c:v>6.2100000000000002E-4</c:v>
                </c:pt>
                <c:pt idx="766">
                  <c:v>6.2100000000000002E-4</c:v>
                </c:pt>
                <c:pt idx="767">
                  <c:v>6.2100000000000002E-4</c:v>
                </c:pt>
                <c:pt idx="768">
                  <c:v>6.2100000000000002E-4</c:v>
                </c:pt>
                <c:pt idx="769">
                  <c:v>6.2100000000000002E-4</c:v>
                </c:pt>
                <c:pt idx="770">
                  <c:v>6.2100000000000002E-4</c:v>
                </c:pt>
                <c:pt idx="771">
                  <c:v>6.2100000000000002E-4</c:v>
                </c:pt>
                <c:pt idx="772">
                  <c:v>6.2100000000000002E-4</c:v>
                </c:pt>
                <c:pt idx="773">
                  <c:v>6.2100000000000002E-4</c:v>
                </c:pt>
                <c:pt idx="774">
                  <c:v>6.2100000000000002E-4</c:v>
                </c:pt>
                <c:pt idx="775">
                  <c:v>6.2100000000000002E-4</c:v>
                </c:pt>
                <c:pt idx="776">
                  <c:v>6.2100000000000002E-4</c:v>
                </c:pt>
                <c:pt idx="777">
                  <c:v>6.2100000000000002E-4</c:v>
                </c:pt>
                <c:pt idx="778">
                  <c:v>6.2100000000000002E-4</c:v>
                </c:pt>
                <c:pt idx="779">
                  <c:v>6.2100000000000002E-4</c:v>
                </c:pt>
                <c:pt idx="780">
                  <c:v>6.2100000000000002E-4</c:v>
                </c:pt>
                <c:pt idx="781">
                  <c:v>6.2100000000000002E-4</c:v>
                </c:pt>
                <c:pt idx="782">
                  <c:v>6.2100000000000002E-4</c:v>
                </c:pt>
                <c:pt idx="783">
                  <c:v>6.2100000000000002E-4</c:v>
                </c:pt>
                <c:pt idx="784">
                  <c:v>6.2100000000000002E-4</c:v>
                </c:pt>
                <c:pt idx="785">
                  <c:v>6.2100000000000002E-4</c:v>
                </c:pt>
                <c:pt idx="786">
                  <c:v>6.2100000000000002E-4</c:v>
                </c:pt>
                <c:pt idx="787">
                  <c:v>6.2100000000000002E-4</c:v>
                </c:pt>
                <c:pt idx="788">
                  <c:v>6.2100000000000002E-4</c:v>
                </c:pt>
                <c:pt idx="789">
                  <c:v>6.2100000000000002E-4</c:v>
                </c:pt>
                <c:pt idx="790">
                  <c:v>6.2100000000000002E-4</c:v>
                </c:pt>
                <c:pt idx="791">
                  <c:v>6.2100000000000002E-4</c:v>
                </c:pt>
                <c:pt idx="792">
                  <c:v>6.2100000000000002E-4</c:v>
                </c:pt>
                <c:pt idx="793">
                  <c:v>6.2100000000000002E-4</c:v>
                </c:pt>
                <c:pt idx="794">
                  <c:v>6.2100000000000002E-4</c:v>
                </c:pt>
                <c:pt idx="795">
                  <c:v>6.2100000000000002E-4</c:v>
                </c:pt>
                <c:pt idx="796">
                  <c:v>6.2100000000000002E-4</c:v>
                </c:pt>
                <c:pt idx="797">
                  <c:v>6.2100000000000002E-4</c:v>
                </c:pt>
                <c:pt idx="798">
                  <c:v>6.2100000000000002E-4</c:v>
                </c:pt>
                <c:pt idx="799">
                  <c:v>6.2100000000000002E-4</c:v>
                </c:pt>
                <c:pt idx="800">
                  <c:v>6.2100000000000002E-4</c:v>
                </c:pt>
                <c:pt idx="801">
                  <c:v>6.2100000000000002E-4</c:v>
                </c:pt>
                <c:pt idx="802">
                  <c:v>6.2100000000000002E-4</c:v>
                </c:pt>
                <c:pt idx="803">
                  <c:v>6.2100000000000002E-4</c:v>
                </c:pt>
                <c:pt idx="804">
                  <c:v>6.2100000000000002E-4</c:v>
                </c:pt>
                <c:pt idx="805">
                  <c:v>6.2100000000000002E-4</c:v>
                </c:pt>
                <c:pt idx="806">
                  <c:v>6.2100000000000002E-4</c:v>
                </c:pt>
                <c:pt idx="807">
                  <c:v>6.2100000000000002E-4</c:v>
                </c:pt>
                <c:pt idx="808">
                  <c:v>6.2100000000000002E-4</c:v>
                </c:pt>
                <c:pt idx="809">
                  <c:v>6.2100000000000002E-4</c:v>
                </c:pt>
                <c:pt idx="810">
                  <c:v>6.2100000000000002E-4</c:v>
                </c:pt>
                <c:pt idx="811">
                  <c:v>6.2100000000000002E-4</c:v>
                </c:pt>
                <c:pt idx="812">
                  <c:v>6.2100000000000002E-4</c:v>
                </c:pt>
                <c:pt idx="813">
                  <c:v>6.2100000000000002E-4</c:v>
                </c:pt>
                <c:pt idx="814">
                  <c:v>6.2100000000000002E-4</c:v>
                </c:pt>
                <c:pt idx="815">
                  <c:v>6.2100000000000002E-4</c:v>
                </c:pt>
                <c:pt idx="816">
                  <c:v>6.2100000000000002E-4</c:v>
                </c:pt>
                <c:pt idx="817">
                  <c:v>6.2100000000000002E-4</c:v>
                </c:pt>
                <c:pt idx="818">
                  <c:v>6.2100000000000002E-4</c:v>
                </c:pt>
                <c:pt idx="819">
                  <c:v>6.2100000000000002E-4</c:v>
                </c:pt>
                <c:pt idx="820">
                  <c:v>6.2100000000000002E-4</c:v>
                </c:pt>
                <c:pt idx="821">
                  <c:v>6.2100000000000002E-4</c:v>
                </c:pt>
                <c:pt idx="822">
                  <c:v>6.2100000000000002E-4</c:v>
                </c:pt>
                <c:pt idx="823">
                  <c:v>6.2100000000000002E-4</c:v>
                </c:pt>
                <c:pt idx="824">
                  <c:v>6.2100000000000002E-4</c:v>
                </c:pt>
                <c:pt idx="825">
                  <c:v>6.2100000000000002E-4</c:v>
                </c:pt>
                <c:pt idx="826">
                  <c:v>6.2100000000000002E-4</c:v>
                </c:pt>
                <c:pt idx="827">
                  <c:v>6.2100000000000002E-4</c:v>
                </c:pt>
                <c:pt idx="828">
                  <c:v>6.2100000000000002E-4</c:v>
                </c:pt>
                <c:pt idx="829">
                  <c:v>6.2100000000000002E-4</c:v>
                </c:pt>
                <c:pt idx="830">
                  <c:v>6.2100000000000002E-4</c:v>
                </c:pt>
                <c:pt idx="831">
                  <c:v>6.2100000000000002E-4</c:v>
                </c:pt>
                <c:pt idx="832">
                  <c:v>6.2100000000000002E-4</c:v>
                </c:pt>
                <c:pt idx="833">
                  <c:v>6.2100000000000002E-4</c:v>
                </c:pt>
                <c:pt idx="834">
                  <c:v>6.2100000000000002E-4</c:v>
                </c:pt>
                <c:pt idx="835">
                  <c:v>6.2100000000000002E-4</c:v>
                </c:pt>
                <c:pt idx="836">
                  <c:v>6.2100000000000002E-4</c:v>
                </c:pt>
                <c:pt idx="837">
                  <c:v>6.2100000000000002E-4</c:v>
                </c:pt>
                <c:pt idx="838">
                  <c:v>6.2100000000000002E-4</c:v>
                </c:pt>
                <c:pt idx="839">
                  <c:v>6.2100000000000002E-4</c:v>
                </c:pt>
                <c:pt idx="840">
                  <c:v>6.2100000000000002E-4</c:v>
                </c:pt>
                <c:pt idx="841">
                  <c:v>6.2100000000000002E-4</c:v>
                </c:pt>
                <c:pt idx="842">
                  <c:v>6.2100000000000002E-4</c:v>
                </c:pt>
                <c:pt idx="843">
                  <c:v>6.2100000000000002E-4</c:v>
                </c:pt>
                <c:pt idx="844">
                  <c:v>6.2100000000000002E-4</c:v>
                </c:pt>
                <c:pt idx="845">
                  <c:v>6.2100000000000002E-4</c:v>
                </c:pt>
                <c:pt idx="846">
                  <c:v>6.2100000000000002E-4</c:v>
                </c:pt>
                <c:pt idx="847">
                  <c:v>6.2100000000000002E-4</c:v>
                </c:pt>
                <c:pt idx="848">
                  <c:v>6.2100000000000002E-4</c:v>
                </c:pt>
                <c:pt idx="849">
                  <c:v>6.2100000000000002E-4</c:v>
                </c:pt>
                <c:pt idx="850">
                  <c:v>6.2100000000000002E-4</c:v>
                </c:pt>
                <c:pt idx="851">
                  <c:v>6.2100000000000002E-4</c:v>
                </c:pt>
                <c:pt idx="852">
                  <c:v>6.2100000000000002E-4</c:v>
                </c:pt>
                <c:pt idx="853">
                  <c:v>6.2100000000000002E-4</c:v>
                </c:pt>
                <c:pt idx="854">
                  <c:v>6.2100000000000002E-4</c:v>
                </c:pt>
                <c:pt idx="855">
                  <c:v>6.2100000000000002E-4</c:v>
                </c:pt>
                <c:pt idx="856">
                  <c:v>6.2100000000000002E-4</c:v>
                </c:pt>
                <c:pt idx="857">
                  <c:v>6.2100000000000002E-4</c:v>
                </c:pt>
                <c:pt idx="858">
                  <c:v>6.2100000000000002E-4</c:v>
                </c:pt>
                <c:pt idx="859">
                  <c:v>6.2100000000000002E-4</c:v>
                </c:pt>
                <c:pt idx="860">
                  <c:v>6.2100000000000002E-4</c:v>
                </c:pt>
                <c:pt idx="861">
                  <c:v>6.2100000000000002E-4</c:v>
                </c:pt>
                <c:pt idx="862">
                  <c:v>6.2100000000000002E-4</c:v>
                </c:pt>
                <c:pt idx="863">
                  <c:v>6.2100000000000002E-4</c:v>
                </c:pt>
                <c:pt idx="864">
                  <c:v>6.2100000000000002E-4</c:v>
                </c:pt>
                <c:pt idx="865">
                  <c:v>6.2100000000000002E-4</c:v>
                </c:pt>
                <c:pt idx="866">
                  <c:v>6.2100000000000002E-4</c:v>
                </c:pt>
                <c:pt idx="867">
                  <c:v>6.2100000000000002E-4</c:v>
                </c:pt>
                <c:pt idx="868">
                  <c:v>6.2100000000000002E-4</c:v>
                </c:pt>
                <c:pt idx="869">
                  <c:v>6.2100000000000002E-4</c:v>
                </c:pt>
                <c:pt idx="870">
                  <c:v>6.2100000000000002E-4</c:v>
                </c:pt>
                <c:pt idx="871">
                  <c:v>6.2100000000000002E-4</c:v>
                </c:pt>
                <c:pt idx="872">
                  <c:v>6.2100000000000002E-4</c:v>
                </c:pt>
                <c:pt idx="873">
                  <c:v>6.2100000000000002E-4</c:v>
                </c:pt>
                <c:pt idx="874">
                  <c:v>6.2100000000000002E-4</c:v>
                </c:pt>
                <c:pt idx="875">
                  <c:v>6.2100000000000002E-4</c:v>
                </c:pt>
                <c:pt idx="876">
                  <c:v>6.2100000000000002E-4</c:v>
                </c:pt>
                <c:pt idx="877">
                  <c:v>6.2100000000000002E-4</c:v>
                </c:pt>
                <c:pt idx="878">
                  <c:v>6.2100000000000002E-4</c:v>
                </c:pt>
                <c:pt idx="879">
                  <c:v>6.2100000000000002E-4</c:v>
                </c:pt>
                <c:pt idx="880">
                  <c:v>6.2100000000000002E-4</c:v>
                </c:pt>
                <c:pt idx="881">
                  <c:v>6.2100000000000002E-4</c:v>
                </c:pt>
                <c:pt idx="882">
                  <c:v>6.2100000000000002E-4</c:v>
                </c:pt>
                <c:pt idx="883">
                  <c:v>6.2100000000000002E-4</c:v>
                </c:pt>
                <c:pt idx="884">
                  <c:v>6.2100000000000002E-4</c:v>
                </c:pt>
                <c:pt idx="885">
                  <c:v>6.2100000000000002E-4</c:v>
                </c:pt>
                <c:pt idx="886">
                  <c:v>6.2100000000000002E-4</c:v>
                </c:pt>
                <c:pt idx="887">
                  <c:v>6.2100000000000002E-4</c:v>
                </c:pt>
                <c:pt idx="888">
                  <c:v>6.2100000000000002E-4</c:v>
                </c:pt>
                <c:pt idx="889">
                  <c:v>6.2100000000000002E-4</c:v>
                </c:pt>
                <c:pt idx="890">
                  <c:v>6.2100000000000002E-4</c:v>
                </c:pt>
                <c:pt idx="891">
                  <c:v>6.2100000000000002E-4</c:v>
                </c:pt>
                <c:pt idx="892">
                  <c:v>6.2100000000000002E-4</c:v>
                </c:pt>
                <c:pt idx="893">
                  <c:v>6.2100000000000002E-4</c:v>
                </c:pt>
                <c:pt idx="894">
                  <c:v>6.2100000000000002E-4</c:v>
                </c:pt>
                <c:pt idx="895">
                  <c:v>6.2100000000000002E-4</c:v>
                </c:pt>
                <c:pt idx="896">
                  <c:v>6.2100000000000002E-4</c:v>
                </c:pt>
                <c:pt idx="897">
                  <c:v>6.2100000000000002E-4</c:v>
                </c:pt>
                <c:pt idx="898">
                  <c:v>6.2100000000000002E-4</c:v>
                </c:pt>
                <c:pt idx="899">
                  <c:v>6.2100000000000002E-4</c:v>
                </c:pt>
                <c:pt idx="900">
                  <c:v>6.2100000000000002E-4</c:v>
                </c:pt>
                <c:pt idx="901">
                  <c:v>6.2100000000000002E-4</c:v>
                </c:pt>
                <c:pt idx="902">
                  <c:v>6.2100000000000002E-4</c:v>
                </c:pt>
                <c:pt idx="903">
                  <c:v>6.2100000000000002E-4</c:v>
                </c:pt>
                <c:pt idx="904">
                  <c:v>6.2100000000000002E-4</c:v>
                </c:pt>
                <c:pt idx="905">
                  <c:v>6.2100000000000002E-4</c:v>
                </c:pt>
                <c:pt idx="906">
                  <c:v>6.2100000000000002E-4</c:v>
                </c:pt>
                <c:pt idx="907">
                  <c:v>6.2100000000000002E-4</c:v>
                </c:pt>
                <c:pt idx="908">
                  <c:v>6.2100000000000002E-4</c:v>
                </c:pt>
                <c:pt idx="909">
                  <c:v>6.2100000000000002E-4</c:v>
                </c:pt>
                <c:pt idx="910">
                  <c:v>6.2100000000000002E-4</c:v>
                </c:pt>
                <c:pt idx="911">
                  <c:v>6.2100000000000002E-4</c:v>
                </c:pt>
                <c:pt idx="912">
                  <c:v>6.2100000000000002E-4</c:v>
                </c:pt>
                <c:pt idx="913">
                  <c:v>6.2100000000000002E-4</c:v>
                </c:pt>
                <c:pt idx="914">
                  <c:v>6.2100000000000002E-4</c:v>
                </c:pt>
                <c:pt idx="915">
                  <c:v>6.2100000000000002E-4</c:v>
                </c:pt>
                <c:pt idx="916">
                  <c:v>6.2100000000000002E-4</c:v>
                </c:pt>
                <c:pt idx="917">
                  <c:v>6.2100000000000002E-4</c:v>
                </c:pt>
                <c:pt idx="918">
                  <c:v>6.2100000000000002E-4</c:v>
                </c:pt>
                <c:pt idx="919">
                  <c:v>6.2100000000000002E-4</c:v>
                </c:pt>
                <c:pt idx="920">
                  <c:v>6.2100000000000002E-4</c:v>
                </c:pt>
                <c:pt idx="921">
                  <c:v>6.2100000000000002E-4</c:v>
                </c:pt>
                <c:pt idx="922">
                  <c:v>6.2100000000000002E-4</c:v>
                </c:pt>
                <c:pt idx="923">
                  <c:v>6.2100000000000002E-4</c:v>
                </c:pt>
                <c:pt idx="924">
                  <c:v>6.2100000000000002E-4</c:v>
                </c:pt>
                <c:pt idx="925">
                  <c:v>6.2100000000000002E-4</c:v>
                </c:pt>
                <c:pt idx="926">
                  <c:v>6.2100000000000002E-4</c:v>
                </c:pt>
                <c:pt idx="927">
                  <c:v>6.2100000000000002E-4</c:v>
                </c:pt>
                <c:pt idx="928">
                  <c:v>6.2100000000000002E-4</c:v>
                </c:pt>
                <c:pt idx="929">
                  <c:v>6.2100000000000002E-4</c:v>
                </c:pt>
                <c:pt idx="930">
                  <c:v>6.2100000000000002E-4</c:v>
                </c:pt>
                <c:pt idx="931">
                  <c:v>6.2100000000000002E-4</c:v>
                </c:pt>
                <c:pt idx="932">
                  <c:v>6.2100000000000002E-4</c:v>
                </c:pt>
                <c:pt idx="933">
                  <c:v>6.2100000000000002E-4</c:v>
                </c:pt>
                <c:pt idx="934">
                  <c:v>6.2100000000000002E-4</c:v>
                </c:pt>
                <c:pt idx="935">
                  <c:v>6.2100000000000002E-4</c:v>
                </c:pt>
                <c:pt idx="936">
                  <c:v>6.2100000000000002E-4</c:v>
                </c:pt>
                <c:pt idx="937">
                  <c:v>6.2100000000000002E-4</c:v>
                </c:pt>
                <c:pt idx="938">
                  <c:v>6.2100000000000002E-4</c:v>
                </c:pt>
                <c:pt idx="939">
                  <c:v>6.2100000000000002E-4</c:v>
                </c:pt>
                <c:pt idx="940">
                  <c:v>6.2100000000000002E-4</c:v>
                </c:pt>
                <c:pt idx="941">
                  <c:v>6.2100000000000002E-4</c:v>
                </c:pt>
                <c:pt idx="942">
                  <c:v>6.2100000000000002E-4</c:v>
                </c:pt>
                <c:pt idx="943">
                  <c:v>6.2100000000000002E-4</c:v>
                </c:pt>
                <c:pt idx="944">
                  <c:v>6.2100000000000002E-4</c:v>
                </c:pt>
                <c:pt idx="945">
                  <c:v>6.2100000000000002E-4</c:v>
                </c:pt>
                <c:pt idx="946">
                  <c:v>6.2100000000000002E-4</c:v>
                </c:pt>
                <c:pt idx="947">
                  <c:v>6.2100000000000002E-4</c:v>
                </c:pt>
                <c:pt idx="948">
                  <c:v>6.2100000000000002E-4</c:v>
                </c:pt>
                <c:pt idx="949">
                  <c:v>6.2100000000000002E-4</c:v>
                </c:pt>
                <c:pt idx="950">
                  <c:v>6.2100000000000002E-4</c:v>
                </c:pt>
                <c:pt idx="951">
                  <c:v>6.2100000000000002E-4</c:v>
                </c:pt>
                <c:pt idx="952">
                  <c:v>6.2100000000000002E-4</c:v>
                </c:pt>
                <c:pt idx="953">
                  <c:v>6.2100000000000002E-4</c:v>
                </c:pt>
                <c:pt idx="954">
                  <c:v>6.2100000000000002E-4</c:v>
                </c:pt>
                <c:pt idx="955">
                  <c:v>6.2100000000000002E-4</c:v>
                </c:pt>
                <c:pt idx="956">
                  <c:v>6.2100000000000002E-4</c:v>
                </c:pt>
                <c:pt idx="957">
                  <c:v>6.2100000000000002E-4</c:v>
                </c:pt>
                <c:pt idx="958">
                  <c:v>6.2100000000000002E-4</c:v>
                </c:pt>
                <c:pt idx="959">
                  <c:v>6.2100000000000002E-4</c:v>
                </c:pt>
                <c:pt idx="960">
                  <c:v>6.2100000000000002E-4</c:v>
                </c:pt>
                <c:pt idx="961">
                  <c:v>6.2100000000000002E-4</c:v>
                </c:pt>
                <c:pt idx="962">
                  <c:v>6.2100000000000002E-4</c:v>
                </c:pt>
                <c:pt idx="963">
                  <c:v>6.2100000000000002E-4</c:v>
                </c:pt>
                <c:pt idx="964">
                  <c:v>6.2100000000000002E-4</c:v>
                </c:pt>
                <c:pt idx="965">
                  <c:v>6.2100000000000002E-4</c:v>
                </c:pt>
                <c:pt idx="966">
                  <c:v>6.2100000000000002E-4</c:v>
                </c:pt>
                <c:pt idx="967">
                  <c:v>6.2100000000000002E-4</c:v>
                </c:pt>
                <c:pt idx="968">
                  <c:v>6.2100000000000002E-4</c:v>
                </c:pt>
                <c:pt idx="969">
                  <c:v>6.2100000000000002E-4</c:v>
                </c:pt>
                <c:pt idx="970">
                  <c:v>6.2100000000000002E-4</c:v>
                </c:pt>
                <c:pt idx="971">
                  <c:v>6.2100000000000002E-4</c:v>
                </c:pt>
                <c:pt idx="972">
                  <c:v>6.2100000000000002E-4</c:v>
                </c:pt>
                <c:pt idx="973">
                  <c:v>6.2100000000000002E-4</c:v>
                </c:pt>
                <c:pt idx="974">
                  <c:v>6.2100000000000002E-4</c:v>
                </c:pt>
                <c:pt idx="975">
                  <c:v>6.2100000000000002E-4</c:v>
                </c:pt>
                <c:pt idx="976">
                  <c:v>6.2100000000000002E-4</c:v>
                </c:pt>
                <c:pt idx="977">
                  <c:v>6.2100000000000002E-4</c:v>
                </c:pt>
                <c:pt idx="978">
                  <c:v>6.2100000000000002E-4</c:v>
                </c:pt>
                <c:pt idx="979">
                  <c:v>6.2100000000000002E-4</c:v>
                </c:pt>
                <c:pt idx="980">
                  <c:v>6.2100000000000002E-4</c:v>
                </c:pt>
                <c:pt idx="981">
                  <c:v>6.2100000000000002E-4</c:v>
                </c:pt>
                <c:pt idx="982">
                  <c:v>6.2100000000000002E-4</c:v>
                </c:pt>
                <c:pt idx="983">
                  <c:v>6.2100000000000002E-4</c:v>
                </c:pt>
                <c:pt idx="984">
                  <c:v>6.2100000000000002E-4</c:v>
                </c:pt>
                <c:pt idx="985">
                  <c:v>6.2100000000000002E-4</c:v>
                </c:pt>
                <c:pt idx="986">
                  <c:v>6.2100000000000002E-4</c:v>
                </c:pt>
                <c:pt idx="987">
                  <c:v>6.2100000000000002E-4</c:v>
                </c:pt>
                <c:pt idx="988">
                  <c:v>6.2100000000000002E-4</c:v>
                </c:pt>
                <c:pt idx="989">
                  <c:v>6.2100000000000002E-4</c:v>
                </c:pt>
                <c:pt idx="990">
                  <c:v>6.2100000000000002E-4</c:v>
                </c:pt>
                <c:pt idx="991">
                  <c:v>6.2100000000000002E-4</c:v>
                </c:pt>
                <c:pt idx="992">
                  <c:v>6.2100000000000002E-4</c:v>
                </c:pt>
                <c:pt idx="993">
                  <c:v>6.2100000000000002E-4</c:v>
                </c:pt>
                <c:pt idx="994">
                  <c:v>6.2100000000000002E-4</c:v>
                </c:pt>
                <c:pt idx="995">
                  <c:v>6.2100000000000002E-4</c:v>
                </c:pt>
                <c:pt idx="996">
                  <c:v>6.2100000000000002E-4</c:v>
                </c:pt>
                <c:pt idx="997">
                  <c:v>6.2100000000000002E-4</c:v>
                </c:pt>
                <c:pt idx="998">
                  <c:v>6.2100000000000002E-4</c:v>
                </c:pt>
                <c:pt idx="999">
                  <c:v>6.2100000000000002E-4</c:v>
                </c:pt>
                <c:pt idx="1000">
                  <c:v>6.7599999999999995E-4</c:v>
                </c:pt>
                <c:pt idx="1001">
                  <c:v>7.3899999999999997E-4</c:v>
                </c:pt>
                <c:pt idx="1002">
                  <c:v>8.1099999999999998E-4</c:v>
                </c:pt>
                <c:pt idx="1003">
                  <c:v>8.9499999999999996E-4</c:v>
                </c:pt>
                <c:pt idx="1004">
                  <c:v>9.9400000000000009E-4</c:v>
                </c:pt>
                <c:pt idx="1005">
                  <c:v>1.1100000000000001E-3</c:v>
                </c:pt>
                <c:pt idx="1006">
                  <c:v>1.25E-3</c:v>
                </c:pt>
                <c:pt idx="1007">
                  <c:v>1.4300000000000001E-3</c:v>
                </c:pt>
                <c:pt idx="1008">
                  <c:v>1.65E-3</c:v>
                </c:pt>
                <c:pt idx="1009">
                  <c:v>1.9400000000000001E-3</c:v>
                </c:pt>
                <c:pt idx="1010">
                  <c:v>2.33E-3</c:v>
                </c:pt>
                <c:pt idx="1011">
                  <c:v>2.8900000000000002E-3</c:v>
                </c:pt>
                <c:pt idx="1012">
                  <c:v>3.7499999999999999E-3</c:v>
                </c:pt>
                <c:pt idx="1013">
                  <c:v>5.2599999999999999E-3</c:v>
                </c:pt>
                <c:pt idx="1014">
                  <c:v>8.5599999999999999E-3</c:v>
                </c:pt>
                <c:pt idx="1015">
                  <c:v>2.1499999999999998E-2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  <c:pt idx="1484">
                  <c:v>1</c:v>
                </c:pt>
                <c:pt idx="1485">
                  <c:v>1</c:v>
                </c:pt>
                <c:pt idx="1486">
                  <c:v>1</c:v>
                </c:pt>
                <c:pt idx="1487">
                  <c:v>1</c:v>
                </c:pt>
                <c:pt idx="1488">
                  <c:v>1</c:v>
                </c:pt>
                <c:pt idx="1489">
                  <c:v>1</c:v>
                </c:pt>
                <c:pt idx="1490">
                  <c:v>1</c:v>
                </c:pt>
                <c:pt idx="1491">
                  <c:v>1</c:v>
                </c:pt>
                <c:pt idx="1492">
                  <c:v>1</c:v>
                </c:pt>
                <c:pt idx="1493">
                  <c:v>1</c:v>
                </c:pt>
                <c:pt idx="1494">
                  <c:v>1</c:v>
                </c:pt>
                <c:pt idx="1495">
                  <c:v>1</c:v>
                </c:pt>
                <c:pt idx="1496">
                  <c:v>1</c:v>
                </c:pt>
                <c:pt idx="1497">
                  <c:v>1</c:v>
                </c:pt>
                <c:pt idx="1498">
                  <c:v>1</c:v>
                </c:pt>
                <c:pt idx="1499">
                  <c:v>1</c:v>
                </c:pt>
                <c:pt idx="1500">
                  <c:v>1</c:v>
                </c:pt>
                <c:pt idx="1501">
                  <c:v>1</c:v>
                </c:pt>
                <c:pt idx="1502">
                  <c:v>1</c:v>
                </c:pt>
                <c:pt idx="1503">
                  <c:v>1</c:v>
                </c:pt>
                <c:pt idx="1504">
                  <c:v>1</c:v>
                </c:pt>
                <c:pt idx="1505">
                  <c:v>1</c:v>
                </c:pt>
                <c:pt idx="1506">
                  <c:v>1</c:v>
                </c:pt>
                <c:pt idx="1507">
                  <c:v>1</c:v>
                </c:pt>
                <c:pt idx="1508">
                  <c:v>1</c:v>
                </c:pt>
                <c:pt idx="1509">
                  <c:v>1</c:v>
                </c:pt>
                <c:pt idx="1510">
                  <c:v>1</c:v>
                </c:pt>
                <c:pt idx="1511">
                  <c:v>1</c:v>
                </c:pt>
                <c:pt idx="1512">
                  <c:v>1</c:v>
                </c:pt>
                <c:pt idx="1513">
                  <c:v>1</c:v>
                </c:pt>
                <c:pt idx="1514">
                  <c:v>1</c:v>
                </c:pt>
                <c:pt idx="1515">
                  <c:v>1</c:v>
                </c:pt>
                <c:pt idx="1516">
                  <c:v>1</c:v>
                </c:pt>
                <c:pt idx="1517">
                  <c:v>1</c:v>
                </c:pt>
                <c:pt idx="1518">
                  <c:v>1</c:v>
                </c:pt>
                <c:pt idx="1519">
                  <c:v>1</c:v>
                </c:pt>
                <c:pt idx="1520">
                  <c:v>1</c:v>
                </c:pt>
                <c:pt idx="1521">
                  <c:v>1</c:v>
                </c:pt>
                <c:pt idx="1522">
                  <c:v>1</c:v>
                </c:pt>
                <c:pt idx="1523">
                  <c:v>1</c:v>
                </c:pt>
                <c:pt idx="1524">
                  <c:v>1</c:v>
                </c:pt>
                <c:pt idx="1525">
                  <c:v>1</c:v>
                </c:pt>
                <c:pt idx="1526">
                  <c:v>1</c:v>
                </c:pt>
                <c:pt idx="1527">
                  <c:v>1</c:v>
                </c:pt>
                <c:pt idx="1528">
                  <c:v>1</c:v>
                </c:pt>
                <c:pt idx="1529">
                  <c:v>1</c:v>
                </c:pt>
                <c:pt idx="1530">
                  <c:v>1</c:v>
                </c:pt>
                <c:pt idx="1531">
                  <c:v>1</c:v>
                </c:pt>
                <c:pt idx="1532">
                  <c:v>1</c:v>
                </c:pt>
                <c:pt idx="1533">
                  <c:v>1</c:v>
                </c:pt>
                <c:pt idx="1534">
                  <c:v>1</c:v>
                </c:pt>
                <c:pt idx="1535">
                  <c:v>1</c:v>
                </c:pt>
                <c:pt idx="1536">
                  <c:v>1</c:v>
                </c:pt>
                <c:pt idx="1537">
                  <c:v>1</c:v>
                </c:pt>
                <c:pt idx="1538">
                  <c:v>1</c:v>
                </c:pt>
                <c:pt idx="1539">
                  <c:v>1</c:v>
                </c:pt>
                <c:pt idx="1540">
                  <c:v>1</c:v>
                </c:pt>
                <c:pt idx="1541">
                  <c:v>1</c:v>
                </c:pt>
                <c:pt idx="1542">
                  <c:v>1</c:v>
                </c:pt>
                <c:pt idx="1543">
                  <c:v>1</c:v>
                </c:pt>
                <c:pt idx="1544">
                  <c:v>1</c:v>
                </c:pt>
                <c:pt idx="1545">
                  <c:v>1</c:v>
                </c:pt>
                <c:pt idx="1546">
                  <c:v>1</c:v>
                </c:pt>
                <c:pt idx="1547">
                  <c:v>1</c:v>
                </c:pt>
                <c:pt idx="1548">
                  <c:v>1</c:v>
                </c:pt>
                <c:pt idx="1549">
                  <c:v>1</c:v>
                </c:pt>
                <c:pt idx="1550">
                  <c:v>1</c:v>
                </c:pt>
                <c:pt idx="1551">
                  <c:v>1</c:v>
                </c:pt>
                <c:pt idx="1552">
                  <c:v>1</c:v>
                </c:pt>
                <c:pt idx="1553">
                  <c:v>1</c:v>
                </c:pt>
                <c:pt idx="1554">
                  <c:v>1</c:v>
                </c:pt>
                <c:pt idx="1555">
                  <c:v>1</c:v>
                </c:pt>
                <c:pt idx="1556">
                  <c:v>1</c:v>
                </c:pt>
                <c:pt idx="1557">
                  <c:v>1</c:v>
                </c:pt>
                <c:pt idx="1558">
                  <c:v>1</c:v>
                </c:pt>
                <c:pt idx="1559">
                  <c:v>1</c:v>
                </c:pt>
                <c:pt idx="1560">
                  <c:v>1</c:v>
                </c:pt>
                <c:pt idx="1561">
                  <c:v>1</c:v>
                </c:pt>
                <c:pt idx="1562">
                  <c:v>1</c:v>
                </c:pt>
                <c:pt idx="1563">
                  <c:v>1</c:v>
                </c:pt>
                <c:pt idx="1564">
                  <c:v>1</c:v>
                </c:pt>
                <c:pt idx="1565">
                  <c:v>1</c:v>
                </c:pt>
                <c:pt idx="1566">
                  <c:v>1</c:v>
                </c:pt>
                <c:pt idx="1567">
                  <c:v>1</c:v>
                </c:pt>
                <c:pt idx="1568">
                  <c:v>1</c:v>
                </c:pt>
                <c:pt idx="1569">
                  <c:v>1</c:v>
                </c:pt>
                <c:pt idx="1570">
                  <c:v>1</c:v>
                </c:pt>
                <c:pt idx="1571">
                  <c:v>1</c:v>
                </c:pt>
                <c:pt idx="1572">
                  <c:v>1</c:v>
                </c:pt>
                <c:pt idx="1573">
                  <c:v>1</c:v>
                </c:pt>
                <c:pt idx="1574">
                  <c:v>1</c:v>
                </c:pt>
                <c:pt idx="1575">
                  <c:v>1</c:v>
                </c:pt>
                <c:pt idx="1576">
                  <c:v>1</c:v>
                </c:pt>
                <c:pt idx="1577">
                  <c:v>1</c:v>
                </c:pt>
                <c:pt idx="1578">
                  <c:v>1</c:v>
                </c:pt>
                <c:pt idx="1579">
                  <c:v>1</c:v>
                </c:pt>
                <c:pt idx="1580">
                  <c:v>1</c:v>
                </c:pt>
                <c:pt idx="1581">
                  <c:v>1</c:v>
                </c:pt>
                <c:pt idx="1582">
                  <c:v>1</c:v>
                </c:pt>
                <c:pt idx="1583">
                  <c:v>1</c:v>
                </c:pt>
                <c:pt idx="1584">
                  <c:v>1</c:v>
                </c:pt>
                <c:pt idx="1585">
                  <c:v>1</c:v>
                </c:pt>
                <c:pt idx="1586">
                  <c:v>1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spinout!$E$1:$E$2000</c:f>
              <c:numCache>
                <c:formatCode>0.00E+00</c:formatCode>
                <c:ptCount val="2000"/>
                <c:pt idx="0">
                  <c:v>1</c:v>
                </c:pt>
                <c:pt idx="1">
                  <c:v>0.312</c:v>
                </c:pt>
                <c:pt idx="2">
                  <c:v>0.185</c:v>
                </c:pt>
                <c:pt idx="3">
                  <c:v>0.13200000000000001</c:v>
                </c:pt>
                <c:pt idx="4">
                  <c:v>0.10199999999999999</c:v>
                </c:pt>
                <c:pt idx="5">
                  <c:v>8.3400000000000002E-2</c:v>
                </c:pt>
                <c:pt idx="6">
                  <c:v>7.0499999999999993E-2</c:v>
                </c:pt>
                <c:pt idx="7">
                  <c:v>6.1100000000000002E-2</c:v>
                </c:pt>
                <c:pt idx="8">
                  <c:v>5.3900000000000003E-2</c:v>
                </c:pt>
                <c:pt idx="9">
                  <c:v>4.82E-2</c:v>
                </c:pt>
                <c:pt idx="10">
                  <c:v>4.36E-2</c:v>
                </c:pt>
                <c:pt idx="11">
                  <c:v>3.9800000000000002E-2</c:v>
                </c:pt>
                <c:pt idx="12">
                  <c:v>3.6600000000000001E-2</c:v>
                </c:pt>
                <c:pt idx="13">
                  <c:v>3.39E-2</c:v>
                </c:pt>
                <c:pt idx="14">
                  <c:v>3.1600000000000003E-2</c:v>
                </c:pt>
                <c:pt idx="15">
                  <c:v>2.9499999999999998E-2</c:v>
                </c:pt>
                <c:pt idx="16">
                  <c:v>2.7799999999999998E-2</c:v>
                </c:pt>
                <c:pt idx="17">
                  <c:v>2.6200000000000001E-2</c:v>
                </c:pt>
                <c:pt idx="18">
                  <c:v>2.4799999999999999E-2</c:v>
                </c:pt>
                <c:pt idx="19">
                  <c:v>2.35E-2</c:v>
                </c:pt>
                <c:pt idx="20">
                  <c:v>2.24E-2</c:v>
                </c:pt>
                <c:pt idx="21">
                  <c:v>2.1299999999999999E-2</c:v>
                </c:pt>
                <c:pt idx="22">
                  <c:v>2.0400000000000001E-2</c:v>
                </c:pt>
                <c:pt idx="23">
                  <c:v>1.95E-2</c:v>
                </c:pt>
                <c:pt idx="24">
                  <c:v>1.8700000000000001E-2</c:v>
                </c:pt>
                <c:pt idx="25">
                  <c:v>1.7999999999999999E-2</c:v>
                </c:pt>
                <c:pt idx="26">
                  <c:v>1.7299999999999999E-2</c:v>
                </c:pt>
                <c:pt idx="27">
                  <c:v>1.67E-2</c:v>
                </c:pt>
                <c:pt idx="28">
                  <c:v>1.61E-2</c:v>
                </c:pt>
                <c:pt idx="29">
                  <c:v>1.5599999999999999E-2</c:v>
                </c:pt>
                <c:pt idx="30">
                  <c:v>1.5100000000000001E-2</c:v>
                </c:pt>
                <c:pt idx="31">
                  <c:v>1.46E-2</c:v>
                </c:pt>
                <c:pt idx="32">
                  <c:v>1.4200000000000001E-2</c:v>
                </c:pt>
                <c:pt idx="33">
                  <c:v>1.37E-2</c:v>
                </c:pt>
                <c:pt idx="34">
                  <c:v>1.3299999999999999E-2</c:v>
                </c:pt>
                <c:pt idx="35">
                  <c:v>1.2999999999999999E-2</c:v>
                </c:pt>
                <c:pt idx="36">
                  <c:v>1.26E-2</c:v>
                </c:pt>
                <c:pt idx="37">
                  <c:v>1.23E-2</c:v>
                </c:pt>
                <c:pt idx="38">
                  <c:v>1.2E-2</c:v>
                </c:pt>
                <c:pt idx="39">
                  <c:v>1.17E-2</c:v>
                </c:pt>
                <c:pt idx="40">
                  <c:v>1.14E-2</c:v>
                </c:pt>
                <c:pt idx="41">
                  <c:v>1.11E-2</c:v>
                </c:pt>
                <c:pt idx="42">
                  <c:v>1.09E-2</c:v>
                </c:pt>
                <c:pt idx="43">
                  <c:v>1.06E-2</c:v>
                </c:pt>
                <c:pt idx="44">
                  <c:v>1.04E-2</c:v>
                </c:pt>
                <c:pt idx="45">
                  <c:v>1.01E-2</c:v>
                </c:pt>
                <c:pt idx="46">
                  <c:v>9.9299999999999996E-3</c:v>
                </c:pt>
                <c:pt idx="47">
                  <c:v>9.7300000000000008E-3</c:v>
                </c:pt>
                <c:pt idx="48">
                  <c:v>9.5300000000000003E-3</c:v>
                </c:pt>
                <c:pt idx="49">
                  <c:v>9.3399999999999993E-3</c:v>
                </c:pt>
                <c:pt idx="50">
                  <c:v>9.1599999999999997E-3</c:v>
                </c:pt>
                <c:pt idx="51">
                  <c:v>8.9800000000000001E-3</c:v>
                </c:pt>
                <c:pt idx="52">
                  <c:v>8.8199999999999997E-3</c:v>
                </c:pt>
                <c:pt idx="53">
                  <c:v>8.6499999999999997E-3</c:v>
                </c:pt>
                <c:pt idx="54">
                  <c:v>8.5000000000000006E-3</c:v>
                </c:pt>
                <c:pt idx="55">
                  <c:v>8.3499999999999998E-3</c:v>
                </c:pt>
                <c:pt idx="56">
                  <c:v>8.2000000000000007E-3</c:v>
                </c:pt>
                <c:pt idx="57">
                  <c:v>8.0599999999999995E-3</c:v>
                </c:pt>
                <c:pt idx="58">
                  <c:v>7.9299999999999995E-3</c:v>
                </c:pt>
                <c:pt idx="59">
                  <c:v>7.7999999999999996E-3</c:v>
                </c:pt>
                <c:pt idx="60">
                  <c:v>7.6699999999999997E-3</c:v>
                </c:pt>
                <c:pt idx="61">
                  <c:v>7.5500000000000003E-3</c:v>
                </c:pt>
                <c:pt idx="62">
                  <c:v>7.43E-3</c:v>
                </c:pt>
                <c:pt idx="63">
                  <c:v>7.3099999999999997E-3</c:v>
                </c:pt>
                <c:pt idx="64">
                  <c:v>7.1999999999999998E-3</c:v>
                </c:pt>
                <c:pt idx="65">
                  <c:v>7.1000000000000004E-3</c:v>
                </c:pt>
                <c:pt idx="66">
                  <c:v>6.9899999999999997E-3</c:v>
                </c:pt>
                <c:pt idx="67">
                  <c:v>6.8900000000000003E-3</c:v>
                </c:pt>
                <c:pt idx="68">
                  <c:v>6.79E-3</c:v>
                </c:pt>
                <c:pt idx="69">
                  <c:v>6.7000000000000002E-3</c:v>
                </c:pt>
                <c:pt idx="70">
                  <c:v>6.6E-3</c:v>
                </c:pt>
                <c:pt idx="71">
                  <c:v>6.5100000000000002E-3</c:v>
                </c:pt>
                <c:pt idx="72">
                  <c:v>6.43E-3</c:v>
                </c:pt>
                <c:pt idx="73">
                  <c:v>6.3400000000000001E-3</c:v>
                </c:pt>
                <c:pt idx="74">
                  <c:v>6.2599999999999999E-3</c:v>
                </c:pt>
                <c:pt idx="75">
                  <c:v>6.1799999999999997E-3</c:v>
                </c:pt>
                <c:pt idx="76">
                  <c:v>6.1000000000000004E-3</c:v>
                </c:pt>
                <c:pt idx="77">
                  <c:v>6.0200000000000002E-3</c:v>
                </c:pt>
                <c:pt idx="78">
                  <c:v>5.9500000000000004E-3</c:v>
                </c:pt>
                <c:pt idx="79">
                  <c:v>5.8700000000000002E-3</c:v>
                </c:pt>
                <c:pt idx="80">
                  <c:v>5.7999999999999996E-3</c:v>
                </c:pt>
                <c:pt idx="81">
                  <c:v>5.7299999999999999E-3</c:v>
                </c:pt>
                <c:pt idx="82">
                  <c:v>5.6699999999999997E-3</c:v>
                </c:pt>
                <c:pt idx="83">
                  <c:v>5.5999999999999999E-3</c:v>
                </c:pt>
                <c:pt idx="84">
                  <c:v>5.5399999999999998E-3</c:v>
                </c:pt>
                <c:pt idx="85">
                  <c:v>5.47E-3</c:v>
                </c:pt>
                <c:pt idx="86">
                  <c:v>5.4099999999999999E-3</c:v>
                </c:pt>
                <c:pt idx="87">
                  <c:v>5.3499999999999997E-3</c:v>
                </c:pt>
                <c:pt idx="88">
                  <c:v>5.2900000000000004E-3</c:v>
                </c:pt>
                <c:pt idx="89">
                  <c:v>5.2300000000000003E-3</c:v>
                </c:pt>
                <c:pt idx="90">
                  <c:v>5.1799999999999997E-3</c:v>
                </c:pt>
                <c:pt idx="91">
                  <c:v>5.1200000000000004E-3</c:v>
                </c:pt>
                <c:pt idx="92">
                  <c:v>5.0699999999999999E-3</c:v>
                </c:pt>
                <c:pt idx="93">
                  <c:v>5.0200000000000002E-3</c:v>
                </c:pt>
                <c:pt idx="94">
                  <c:v>4.9699999999999996E-3</c:v>
                </c:pt>
                <c:pt idx="95">
                  <c:v>4.9199999999999999E-3</c:v>
                </c:pt>
                <c:pt idx="96">
                  <c:v>4.8700000000000002E-3</c:v>
                </c:pt>
                <c:pt idx="97">
                  <c:v>4.8199999999999996E-3</c:v>
                </c:pt>
                <c:pt idx="98">
                  <c:v>4.7699999999999999E-3</c:v>
                </c:pt>
                <c:pt idx="99">
                  <c:v>4.7200000000000002E-3</c:v>
                </c:pt>
                <c:pt idx="100">
                  <c:v>4.6800000000000001E-3</c:v>
                </c:pt>
                <c:pt idx="101">
                  <c:v>4.6299999999999996E-3</c:v>
                </c:pt>
                <c:pt idx="102">
                  <c:v>4.5900000000000003E-3</c:v>
                </c:pt>
                <c:pt idx="103">
                  <c:v>4.5500000000000002E-3</c:v>
                </c:pt>
                <c:pt idx="104">
                  <c:v>4.5100000000000001E-3</c:v>
                </c:pt>
                <c:pt idx="105">
                  <c:v>4.4600000000000004E-3</c:v>
                </c:pt>
                <c:pt idx="106">
                  <c:v>4.4200000000000003E-3</c:v>
                </c:pt>
                <c:pt idx="107">
                  <c:v>4.3800000000000002E-3</c:v>
                </c:pt>
                <c:pt idx="108">
                  <c:v>4.3499999999999997E-3</c:v>
                </c:pt>
                <c:pt idx="109">
                  <c:v>4.3099999999999996E-3</c:v>
                </c:pt>
                <c:pt idx="110">
                  <c:v>4.2700000000000004E-3</c:v>
                </c:pt>
                <c:pt idx="111">
                  <c:v>4.2300000000000003E-3</c:v>
                </c:pt>
                <c:pt idx="112">
                  <c:v>4.1999999999999997E-3</c:v>
                </c:pt>
                <c:pt idx="113">
                  <c:v>4.1599999999999996E-3</c:v>
                </c:pt>
                <c:pt idx="114">
                  <c:v>4.13E-3</c:v>
                </c:pt>
                <c:pt idx="115">
                  <c:v>4.0899999999999999E-3</c:v>
                </c:pt>
                <c:pt idx="116">
                  <c:v>4.0600000000000002E-3</c:v>
                </c:pt>
                <c:pt idx="117">
                  <c:v>4.0200000000000001E-3</c:v>
                </c:pt>
                <c:pt idx="118">
                  <c:v>3.9899999999999996E-3</c:v>
                </c:pt>
                <c:pt idx="119">
                  <c:v>3.96E-3</c:v>
                </c:pt>
                <c:pt idx="120">
                  <c:v>3.9300000000000003E-3</c:v>
                </c:pt>
                <c:pt idx="121">
                  <c:v>3.8999999999999998E-3</c:v>
                </c:pt>
                <c:pt idx="122">
                  <c:v>3.8700000000000002E-3</c:v>
                </c:pt>
                <c:pt idx="123">
                  <c:v>3.8400000000000001E-3</c:v>
                </c:pt>
                <c:pt idx="124">
                  <c:v>3.81E-3</c:v>
                </c:pt>
                <c:pt idx="125">
                  <c:v>3.7799999999999999E-3</c:v>
                </c:pt>
                <c:pt idx="126">
                  <c:v>3.7499999999999999E-3</c:v>
                </c:pt>
                <c:pt idx="127">
                  <c:v>3.7200000000000002E-3</c:v>
                </c:pt>
                <c:pt idx="128">
                  <c:v>3.6900000000000001E-3</c:v>
                </c:pt>
                <c:pt idx="129">
                  <c:v>3.6700000000000001E-3</c:v>
                </c:pt>
                <c:pt idx="130">
                  <c:v>3.64E-3</c:v>
                </c:pt>
                <c:pt idx="131">
                  <c:v>3.6099999999999999E-3</c:v>
                </c:pt>
                <c:pt idx="132">
                  <c:v>3.5899999999999999E-3</c:v>
                </c:pt>
                <c:pt idx="133">
                  <c:v>3.5599999999999998E-3</c:v>
                </c:pt>
                <c:pt idx="134">
                  <c:v>3.5400000000000002E-3</c:v>
                </c:pt>
                <c:pt idx="135">
                  <c:v>3.5100000000000001E-3</c:v>
                </c:pt>
                <c:pt idx="136">
                  <c:v>3.49E-3</c:v>
                </c:pt>
                <c:pt idx="137">
                  <c:v>3.46E-3</c:v>
                </c:pt>
                <c:pt idx="138">
                  <c:v>3.4399999999999999E-3</c:v>
                </c:pt>
                <c:pt idx="139">
                  <c:v>3.4099999999999998E-3</c:v>
                </c:pt>
                <c:pt idx="140">
                  <c:v>3.3899999999999998E-3</c:v>
                </c:pt>
                <c:pt idx="141">
                  <c:v>3.3700000000000002E-3</c:v>
                </c:pt>
                <c:pt idx="142">
                  <c:v>3.3500000000000001E-3</c:v>
                </c:pt>
                <c:pt idx="143">
                  <c:v>3.32E-3</c:v>
                </c:pt>
                <c:pt idx="144">
                  <c:v>3.3E-3</c:v>
                </c:pt>
                <c:pt idx="145">
                  <c:v>3.2799999999999999E-3</c:v>
                </c:pt>
                <c:pt idx="146">
                  <c:v>3.2599999999999999E-3</c:v>
                </c:pt>
                <c:pt idx="147">
                  <c:v>3.2399999999999998E-3</c:v>
                </c:pt>
                <c:pt idx="148">
                  <c:v>3.2200000000000002E-3</c:v>
                </c:pt>
                <c:pt idx="149">
                  <c:v>3.2000000000000002E-3</c:v>
                </c:pt>
                <c:pt idx="150">
                  <c:v>3.1800000000000001E-3</c:v>
                </c:pt>
                <c:pt idx="151">
                  <c:v>3.16E-3</c:v>
                </c:pt>
                <c:pt idx="152">
                  <c:v>3.14E-3</c:v>
                </c:pt>
                <c:pt idx="153">
                  <c:v>3.1199999999999999E-3</c:v>
                </c:pt>
                <c:pt idx="154">
                  <c:v>3.0999999999999999E-3</c:v>
                </c:pt>
                <c:pt idx="155">
                  <c:v>3.0799999999999998E-3</c:v>
                </c:pt>
                <c:pt idx="156">
                  <c:v>3.0599999999999998E-3</c:v>
                </c:pt>
                <c:pt idx="157">
                  <c:v>3.0400000000000002E-3</c:v>
                </c:pt>
                <c:pt idx="158">
                  <c:v>3.0200000000000001E-3</c:v>
                </c:pt>
                <c:pt idx="159">
                  <c:v>3.0100000000000001E-3</c:v>
                </c:pt>
                <c:pt idx="160">
                  <c:v>2.99E-3</c:v>
                </c:pt>
                <c:pt idx="161">
                  <c:v>2.97E-3</c:v>
                </c:pt>
                <c:pt idx="162">
                  <c:v>2.9499999999999999E-3</c:v>
                </c:pt>
                <c:pt idx="163">
                  <c:v>2.9399999999999999E-3</c:v>
                </c:pt>
                <c:pt idx="164">
                  <c:v>2.9199999999999999E-3</c:v>
                </c:pt>
                <c:pt idx="165">
                  <c:v>2.8999999999999998E-3</c:v>
                </c:pt>
                <c:pt idx="166">
                  <c:v>2.8900000000000002E-3</c:v>
                </c:pt>
                <c:pt idx="167">
                  <c:v>2.8700000000000002E-3</c:v>
                </c:pt>
                <c:pt idx="168">
                  <c:v>2.8500000000000001E-3</c:v>
                </c:pt>
                <c:pt idx="169">
                  <c:v>2.8400000000000001E-3</c:v>
                </c:pt>
                <c:pt idx="170">
                  <c:v>2.82E-3</c:v>
                </c:pt>
                <c:pt idx="171">
                  <c:v>2.81E-3</c:v>
                </c:pt>
                <c:pt idx="172">
                  <c:v>2.7899999999999999E-3</c:v>
                </c:pt>
                <c:pt idx="173">
                  <c:v>2.7799999999999999E-3</c:v>
                </c:pt>
                <c:pt idx="174">
                  <c:v>2.7599999999999999E-3</c:v>
                </c:pt>
                <c:pt idx="175">
                  <c:v>2.7499999999999998E-3</c:v>
                </c:pt>
                <c:pt idx="176">
                  <c:v>2.7299999999999998E-3</c:v>
                </c:pt>
                <c:pt idx="177">
                  <c:v>2.7200000000000002E-3</c:v>
                </c:pt>
                <c:pt idx="178">
                  <c:v>2.7000000000000001E-3</c:v>
                </c:pt>
                <c:pt idx="179">
                  <c:v>2.6900000000000001E-3</c:v>
                </c:pt>
                <c:pt idx="180">
                  <c:v>2.6800000000000001E-3</c:v>
                </c:pt>
                <c:pt idx="181">
                  <c:v>2.66E-3</c:v>
                </c:pt>
                <c:pt idx="182">
                  <c:v>2.65E-3</c:v>
                </c:pt>
                <c:pt idx="183">
                  <c:v>2.63E-3</c:v>
                </c:pt>
                <c:pt idx="184">
                  <c:v>2.6199999999999999E-3</c:v>
                </c:pt>
                <c:pt idx="185">
                  <c:v>2.6099999999999999E-3</c:v>
                </c:pt>
                <c:pt idx="186">
                  <c:v>2.5899999999999999E-3</c:v>
                </c:pt>
                <c:pt idx="187">
                  <c:v>2.5799999999999998E-3</c:v>
                </c:pt>
                <c:pt idx="188">
                  <c:v>2.5699999999999998E-3</c:v>
                </c:pt>
                <c:pt idx="189">
                  <c:v>2.5600000000000002E-3</c:v>
                </c:pt>
                <c:pt idx="190">
                  <c:v>2.5400000000000002E-3</c:v>
                </c:pt>
                <c:pt idx="191">
                  <c:v>2.5300000000000001E-3</c:v>
                </c:pt>
                <c:pt idx="192">
                  <c:v>2.5200000000000001E-3</c:v>
                </c:pt>
                <c:pt idx="193">
                  <c:v>2.5100000000000001E-3</c:v>
                </c:pt>
                <c:pt idx="194">
                  <c:v>2.49E-3</c:v>
                </c:pt>
                <c:pt idx="195">
                  <c:v>2.48E-3</c:v>
                </c:pt>
                <c:pt idx="196">
                  <c:v>2.47E-3</c:v>
                </c:pt>
                <c:pt idx="197">
                  <c:v>2.4599999999999999E-3</c:v>
                </c:pt>
                <c:pt idx="198">
                  <c:v>2.4499999999999999E-3</c:v>
                </c:pt>
                <c:pt idx="199">
                  <c:v>2.4399999999999999E-3</c:v>
                </c:pt>
                <c:pt idx="200">
                  <c:v>2.4199999999999998E-3</c:v>
                </c:pt>
                <c:pt idx="201">
                  <c:v>2.4099999999999998E-3</c:v>
                </c:pt>
                <c:pt idx="202">
                  <c:v>2.3999999999999998E-3</c:v>
                </c:pt>
                <c:pt idx="203">
                  <c:v>2.3900000000000002E-3</c:v>
                </c:pt>
                <c:pt idx="204">
                  <c:v>2.3800000000000002E-3</c:v>
                </c:pt>
                <c:pt idx="205">
                  <c:v>2.3700000000000001E-3</c:v>
                </c:pt>
                <c:pt idx="206">
                  <c:v>2.3600000000000001E-3</c:v>
                </c:pt>
                <c:pt idx="207">
                  <c:v>2.3500000000000001E-3</c:v>
                </c:pt>
                <c:pt idx="208">
                  <c:v>2.3400000000000001E-3</c:v>
                </c:pt>
                <c:pt idx="209">
                  <c:v>2.33E-3</c:v>
                </c:pt>
                <c:pt idx="210">
                  <c:v>2.32E-3</c:v>
                </c:pt>
                <c:pt idx="211">
                  <c:v>2.31E-3</c:v>
                </c:pt>
                <c:pt idx="212">
                  <c:v>2.3E-3</c:v>
                </c:pt>
                <c:pt idx="213">
                  <c:v>2.2899999999999999E-3</c:v>
                </c:pt>
                <c:pt idx="214">
                  <c:v>2.2799999999999999E-3</c:v>
                </c:pt>
                <c:pt idx="215">
                  <c:v>2.2699999999999999E-3</c:v>
                </c:pt>
                <c:pt idx="216">
                  <c:v>2.2599999999999999E-3</c:v>
                </c:pt>
                <c:pt idx="217">
                  <c:v>2.2499999999999998E-3</c:v>
                </c:pt>
                <c:pt idx="218">
                  <c:v>2.2399999999999998E-3</c:v>
                </c:pt>
                <c:pt idx="219">
                  <c:v>2.2300000000000002E-3</c:v>
                </c:pt>
                <c:pt idx="220">
                  <c:v>2.2200000000000002E-3</c:v>
                </c:pt>
                <c:pt idx="221">
                  <c:v>2.2100000000000002E-3</c:v>
                </c:pt>
                <c:pt idx="222">
                  <c:v>2.2000000000000001E-3</c:v>
                </c:pt>
                <c:pt idx="223">
                  <c:v>2.1900000000000001E-3</c:v>
                </c:pt>
                <c:pt idx="224">
                  <c:v>2.1800000000000001E-3</c:v>
                </c:pt>
                <c:pt idx="225">
                  <c:v>2.1700000000000001E-3</c:v>
                </c:pt>
                <c:pt idx="226">
                  <c:v>2.1700000000000001E-3</c:v>
                </c:pt>
                <c:pt idx="227">
                  <c:v>2.16E-3</c:v>
                </c:pt>
                <c:pt idx="228">
                  <c:v>2.15E-3</c:v>
                </c:pt>
                <c:pt idx="229">
                  <c:v>2.14E-3</c:v>
                </c:pt>
                <c:pt idx="230">
                  <c:v>2.1299999999999999E-3</c:v>
                </c:pt>
                <c:pt idx="231">
                  <c:v>2.1199999999999999E-3</c:v>
                </c:pt>
                <c:pt idx="232">
                  <c:v>2.1099999999999999E-3</c:v>
                </c:pt>
                <c:pt idx="233">
                  <c:v>2.1099999999999999E-3</c:v>
                </c:pt>
                <c:pt idx="234">
                  <c:v>2.0999999999999999E-3</c:v>
                </c:pt>
                <c:pt idx="235">
                  <c:v>2.0899999999999998E-3</c:v>
                </c:pt>
                <c:pt idx="236">
                  <c:v>2.0799999999999998E-3</c:v>
                </c:pt>
                <c:pt idx="237">
                  <c:v>2.0699999999999998E-3</c:v>
                </c:pt>
                <c:pt idx="238">
                  <c:v>2.0600000000000002E-3</c:v>
                </c:pt>
                <c:pt idx="239">
                  <c:v>2.0600000000000002E-3</c:v>
                </c:pt>
                <c:pt idx="240">
                  <c:v>2.0500000000000002E-3</c:v>
                </c:pt>
                <c:pt idx="241">
                  <c:v>2.0400000000000001E-3</c:v>
                </c:pt>
                <c:pt idx="242">
                  <c:v>2.0300000000000001E-3</c:v>
                </c:pt>
                <c:pt idx="243">
                  <c:v>2.0300000000000001E-3</c:v>
                </c:pt>
                <c:pt idx="244">
                  <c:v>2.0200000000000001E-3</c:v>
                </c:pt>
                <c:pt idx="245">
                  <c:v>2.0100000000000001E-3</c:v>
                </c:pt>
                <c:pt idx="246">
                  <c:v>2E-3</c:v>
                </c:pt>
                <c:pt idx="247">
                  <c:v>2E-3</c:v>
                </c:pt>
                <c:pt idx="248">
                  <c:v>1.99E-3</c:v>
                </c:pt>
                <c:pt idx="249">
                  <c:v>1.98E-3</c:v>
                </c:pt>
                <c:pt idx="250">
                  <c:v>1.97E-3</c:v>
                </c:pt>
                <c:pt idx="251">
                  <c:v>1.97E-3</c:v>
                </c:pt>
                <c:pt idx="252">
                  <c:v>1.9599999999999999E-3</c:v>
                </c:pt>
                <c:pt idx="253">
                  <c:v>1.9499999999999999E-3</c:v>
                </c:pt>
                <c:pt idx="254">
                  <c:v>1.9400000000000001E-3</c:v>
                </c:pt>
                <c:pt idx="255">
                  <c:v>1.9400000000000001E-3</c:v>
                </c:pt>
                <c:pt idx="256">
                  <c:v>1.9300000000000001E-3</c:v>
                </c:pt>
                <c:pt idx="257">
                  <c:v>1.92E-3</c:v>
                </c:pt>
                <c:pt idx="258">
                  <c:v>1.92E-3</c:v>
                </c:pt>
                <c:pt idx="259">
                  <c:v>1.91E-3</c:v>
                </c:pt>
                <c:pt idx="260">
                  <c:v>1.9E-3</c:v>
                </c:pt>
                <c:pt idx="261">
                  <c:v>1.9E-3</c:v>
                </c:pt>
                <c:pt idx="262">
                  <c:v>1.89E-3</c:v>
                </c:pt>
                <c:pt idx="263">
                  <c:v>1.8799999999999999E-3</c:v>
                </c:pt>
                <c:pt idx="264">
                  <c:v>1.8799999999999999E-3</c:v>
                </c:pt>
                <c:pt idx="265">
                  <c:v>1.8699999999999999E-3</c:v>
                </c:pt>
                <c:pt idx="266">
                  <c:v>1.8600000000000001E-3</c:v>
                </c:pt>
                <c:pt idx="267">
                  <c:v>1.8600000000000001E-3</c:v>
                </c:pt>
                <c:pt idx="268">
                  <c:v>1.8500000000000001E-3</c:v>
                </c:pt>
                <c:pt idx="269">
                  <c:v>1.8500000000000001E-3</c:v>
                </c:pt>
                <c:pt idx="270">
                  <c:v>1.8400000000000001E-3</c:v>
                </c:pt>
                <c:pt idx="271">
                  <c:v>1.83E-3</c:v>
                </c:pt>
                <c:pt idx="272">
                  <c:v>1.83E-3</c:v>
                </c:pt>
                <c:pt idx="273">
                  <c:v>1.82E-3</c:v>
                </c:pt>
                <c:pt idx="274">
                  <c:v>1.82E-3</c:v>
                </c:pt>
                <c:pt idx="275">
                  <c:v>1.81E-3</c:v>
                </c:pt>
                <c:pt idx="276">
                  <c:v>1.8E-3</c:v>
                </c:pt>
                <c:pt idx="277">
                  <c:v>1.8E-3</c:v>
                </c:pt>
                <c:pt idx="278">
                  <c:v>1.7899999999999999E-3</c:v>
                </c:pt>
                <c:pt idx="279">
                  <c:v>1.7899999999999999E-3</c:v>
                </c:pt>
                <c:pt idx="280">
                  <c:v>1.7799999999999999E-3</c:v>
                </c:pt>
                <c:pt idx="281">
                  <c:v>1.7700000000000001E-3</c:v>
                </c:pt>
                <c:pt idx="282">
                  <c:v>1.7700000000000001E-3</c:v>
                </c:pt>
                <c:pt idx="283">
                  <c:v>1.7600000000000001E-3</c:v>
                </c:pt>
                <c:pt idx="284">
                  <c:v>1.7600000000000001E-3</c:v>
                </c:pt>
                <c:pt idx="285">
                  <c:v>1.75E-3</c:v>
                </c:pt>
                <c:pt idx="286">
                  <c:v>1.75E-3</c:v>
                </c:pt>
                <c:pt idx="287">
                  <c:v>1.74E-3</c:v>
                </c:pt>
                <c:pt idx="288">
                  <c:v>1.74E-3</c:v>
                </c:pt>
                <c:pt idx="289">
                  <c:v>1.73E-3</c:v>
                </c:pt>
                <c:pt idx="290">
                  <c:v>1.72E-3</c:v>
                </c:pt>
                <c:pt idx="291">
                  <c:v>1.72E-3</c:v>
                </c:pt>
                <c:pt idx="292">
                  <c:v>1.7099999999999999E-3</c:v>
                </c:pt>
                <c:pt idx="293">
                  <c:v>1.7099999999999999E-3</c:v>
                </c:pt>
                <c:pt idx="294">
                  <c:v>1.6999999999999999E-3</c:v>
                </c:pt>
                <c:pt idx="295">
                  <c:v>1.6999999999999999E-3</c:v>
                </c:pt>
                <c:pt idx="296">
                  <c:v>1.6900000000000001E-3</c:v>
                </c:pt>
                <c:pt idx="297">
                  <c:v>1.6900000000000001E-3</c:v>
                </c:pt>
                <c:pt idx="298">
                  <c:v>1.6800000000000001E-3</c:v>
                </c:pt>
                <c:pt idx="299">
                  <c:v>1.6800000000000001E-3</c:v>
                </c:pt>
                <c:pt idx="300">
                  <c:v>1.67E-3</c:v>
                </c:pt>
                <c:pt idx="301">
                  <c:v>1.67E-3</c:v>
                </c:pt>
                <c:pt idx="302">
                  <c:v>1.66E-3</c:v>
                </c:pt>
                <c:pt idx="303">
                  <c:v>1.66E-3</c:v>
                </c:pt>
                <c:pt idx="304">
                  <c:v>1.65E-3</c:v>
                </c:pt>
                <c:pt idx="305">
                  <c:v>1.65E-3</c:v>
                </c:pt>
                <c:pt idx="306">
                  <c:v>1.64E-3</c:v>
                </c:pt>
                <c:pt idx="307">
                  <c:v>1.64E-3</c:v>
                </c:pt>
                <c:pt idx="308">
                  <c:v>1.6299999999999999E-3</c:v>
                </c:pt>
                <c:pt idx="309">
                  <c:v>1.6299999999999999E-3</c:v>
                </c:pt>
                <c:pt idx="310">
                  <c:v>1.6199999999999999E-3</c:v>
                </c:pt>
                <c:pt idx="311">
                  <c:v>1.6199999999999999E-3</c:v>
                </c:pt>
                <c:pt idx="312">
                  <c:v>1.6100000000000001E-3</c:v>
                </c:pt>
                <c:pt idx="313">
                  <c:v>1.6100000000000001E-3</c:v>
                </c:pt>
                <c:pt idx="314">
                  <c:v>1.6100000000000001E-3</c:v>
                </c:pt>
                <c:pt idx="315">
                  <c:v>1.6000000000000001E-3</c:v>
                </c:pt>
                <c:pt idx="316">
                  <c:v>1.6000000000000001E-3</c:v>
                </c:pt>
                <c:pt idx="317">
                  <c:v>1.5900000000000001E-3</c:v>
                </c:pt>
                <c:pt idx="318">
                  <c:v>1.5900000000000001E-3</c:v>
                </c:pt>
                <c:pt idx="319">
                  <c:v>1.58E-3</c:v>
                </c:pt>
                <c:pt idx="320">
                  <c:v>1.58E-3</c:v>
                </c:pt>
                <c:pt idx="321">
                  <c:v>1.57E-3</c:v>
                </c:pt>
                <c:pt idx="322">
                  <c:v>1.57E-3</c:v>
                </c:pt>
                <c:pt idx="323">
                  <c:v>1.57E-3</c:v>
                </c:pt>
                <c:pt idx="324">
                  <c:v>1.56E-3</c:v>
                </c:pt>
                <c:pt idx="325">
                  <c:v>1.56E-3</c:v>
                </c:pt>
                <c:pt idx="326">
                  <c:v>1.5499999999999999E-3</c:v>
                </c:pt>
                <c:pt idx="327">
                  <c:v>1.5499999999999999E-3</c:v>
                </c:pt>
                <c:pt idx="328">
                  <c:v>1.5399999999999999E-3</c:v>
                </c:pt>
                <c:pt idx="329">
                  <c:v>1.5399999999999999E-3</c:v>
                </c:pt>
                <c:pt idx="330">
                  <c:v>1.5399999999999999E-3</c:v>
                </c:pt>
                <c:pt idx="331">
                  <c:v>1.5299999999999999E-3</c:v>
                </c:pt>
                <c:pt idx="332">
                  <c:v>1.5299999999999999E-3</c:v>
                </c:pt>
                <c:pt idx="333">
                  <c:v>1.5200000000000001E-3</c:v>
                </c:pt>
                <c:pt idx="334">
                  <c:v>1.5200000000000001E-3</c:v>
                </c:pt>
                <c:pt idx="335">
                  <c:v>1.5200000000000001E-3</c:v>
                </c:pt>
                <c:pt idx="336">
                  <c:v>1.5100000000000001E-3</c:v>
                </c:pt>
                <c:pt idx="337">
                  <c:v>1.5100000000000001E-3</c:v>
                </c:pt>
                <c:pt idx="338">
                  <c:v>1.5E-3</c:v>
                </c:pt>
                <c:pt idx="339">
                  <c:v>1.5E-3</c:v>
                </c:pt>
                <c:pt idx="340">
                  <c:v>1.5E-3</c:v>
                </c:pt>
                <c:pt idx="341">
                  <c:v>1.49E-3</c:v>
                </c:pt>
                <c:pt idx="342">
                  <c:v>1.49E-3</c:v>
                </c:pt>
                <c:pt idx="343">
                  <c:v>1.48E-3</c:v>
                </c:pt>
                <c:pt idx="344">
                  <c:v>1.48E-3</c:v>
                </c:pt>
                <c:pt idx="345">
                  <c:v>1.48E-3</c:v>
                </c:pt>
                <c:pt idx="346">
                  <c:v>1.47E-3</c:v>
                </c:pt>
                <c:pt idx="347">
                  <c:v>1.47E-3</c:v>
                </c:pt>
                <c:pt idx="348">
                  <c:v>1.4599999999999999E-3</c:v>
                </c:pt>
                <c:pt idx="349">
                  <c:v>1.4599999999999999E-3</c:v>
                </c:pt>
                <c:pt idx="350">
                  <c:v>1.4599999999999999E-3</c:v>
                </c:pt>
                <c:pt idx="351">
                  <c:v>1.4499999999999999E-3</c:v>
                </c:pt>
                <c:pt idx="352">
                  <c:v>1.4499999999999999E-3</c:v>
                </c:pt>
                <c:pt idx="353">
                  <c:v>1.4499999999999999E-3</c:v>
                </c:pt>
                <c:pt idx="354">
                  <c:v>1.4400000000000001E-3</c:v>
                </c:pt>
                <c:pt idx="355">
                  <c:v>1.4400000000000001E-3</c:v>
                </c:pt>
                <c:pt idx="356">
                  <c:v>1.4400000000000001E-3</c:v>
                </c:pt>
                <c:pt idx="357">
                  <c:v>1.4300000000000001E-3</c:v>
                </c:pt>
                <c:pt idx="358">
                  <c:v>1.4300000000000001E-3</c:v>
                </c:pt>
                <c:pt idx="359">
                  <c:v>1.4300000000000001E-3</c:v>
                </c:pt>
                <c:pt idx="360">
                  <c:v>1.42E-3</c:v>
                </c:pt>
                <c:pt idx="361">
                  <c:v>1.42E-3</c:v>
                </c:pt>
                <c:pt idx="362">
                  <c:v>1.41E-3</c:v>
                </c:pt>
                <c:pt idx="363">
                  <c:v>1.41E-3</c:v>
                </c:pt>
                <c:pt idx="364">
                  <c:v>1.41E-3</c:v>
                </c:pt>
                <c:pt idx="365">
                  <c:v>1.4E-3</c:v>
                </c:pt>
                <c:pt idx="366">
                  <c:v>1.4E-3</c:v>
                </c:pt>
                <c:pt idx="367">
                  <c:v>1.4E-3</c:v>
                </c:pt>
                <c:pt idx="368">
                  <c:v>1.39E-3</c:v>
                </c:pt>
                <c:pt idx="369">
                  <c:v>1.39E-3</c:v>
                </c:pt>
                <c:pt idx="370">
                  <c:v>1.39E-3</c:v>
                </c:pt>
                <c:pt idx="371">
                  <c:v>1.3799999999999999E-3</c:v>
                </c:pt>
                <c:pt idx="372">
                  <c:v>1.3799999999999999E-3</c:v>
                </c:pt>
                <c:pt idx="373">
                  <c:v>1.3799999999999999E-3</c:v>
                </c:pt>
                <c:pt idx="374">
                  <c:v>1.3699999999999999E-3</c:v>
                </c:pt>
                <c:pt idx="375">
                  <c:v>1.3699999999999999E-3</c:v>
                </c:pt>
                <c:pt idx="376">
                  <c:v>1.3699999999999999E-3</c:v>
                </c:pt>
                <c:pt idx="377">
                  <c:v>1.3699999999999999E-3</c:v>
                </c:pt>
                <c:pt idx="378">
                  <c:v>1.3600000000000001E-3</c:v>
                </c:pt>
                <c:pt idx="379">
                  <c:v>1.3600000000000001E-3</c:v>
                </c:pt>
                <c:pt idx="380">
                  <c:v>1.3600000000000001E-3</c:v>
                </c:pt>
                <c:pt idx="381">
                  <c:v>1.3500000000000001E-3</c:v>
                </c:pt>
                <c:pt idx="382">
                  <c:v>1.3500000000000001E-3</c:v>
                </c:pt>
                <c:pt idx="383">
                  <c:v>1.3500000000000001E-3</c:v>
                </c:pt>
                <c:pt idx="384">
                  <c:v>1.34E-3</c:v>
                </c:pt>
                <c:pt idx="385">
                  <c:v>1.34E-3</c:v>
                </c:pt>
                <c:pt idx="386">
                  <c:v>1.34E-3</c:v>
                </c:pt>
                <c:pt idx="387">
                  <c:v>1.33E-3</c:v>
                </c:pt>
                <c:pt idx="388">
                  <c:v>1.33E-3</c:v>
                </c:pt>
                <c:pt idx="389">
                  <c:v>1.33E-3</c:v>
                </c:pt>
                <c:pt idx="390">
                  <c:v>1.33E-3</c:v>
                </c:pt>
                <c:pt idx="391">
                  <c:v>1.32E-3</c:v>
                </c:pt>
                <c:pt idx="392">
                  <c:v>1.32E-3</c:v>
                </c:pt>
                <c:pt idx="393">
                  <c:v>1.32E-3</c:v>
                </c:pt>
                <c:pt idx="394">
                  <c:v>1.31E-3</c:v>
                </c:pt>
                <c:pt idx="395">
                  <c:v>1.31E-3</c:v>
                </c:pt>
                <c:pt idx="396">
                  <c:v>1.31E-3</c:v>
                </c:pt>
                <c:pt idx="397">
                  <c:v>1.31E-3</c:v>
                </c:pt>
                <c:pt idx="398">
                  <c:v>1.2999999999999999E-3</c:v>
                </c:pt>
                <c:pt idx="399">
                  <c:v>1.2999999999999999E-3</c:v>
                </c:pt>
                <c:pt idx="400">
                  <c:v>1.2999999999999999E-3</c:v>
                </c:pt>
                <c:pt idx="401">
                  <c:v>1.2899999999999999E-3</c:v>
                </c:pt>
                <c:pt idx="402">
                  <c:v>1.2899999999999999E-3</c:v>
                </c:pt>
                <c:pt idx="403">
                  <c:v>1.2899999999999999E-3</c:v>
                </c:pt>
                <c:pt idx="404">
                  <c:v>1.2899999999999999E-3</c:v>
                </c:pt>
                <c:pt idx="405">
                  <c:v>1.2800000000000001E-3</c:v>
                </c:pt>
                <c:pt idx="406">
                  <c:v>1.2800000000000001E-3</c:v>
                </c:pt>
                <c:pt idx="407">
                  <c:v>1.2800000000000001E-3</c:v>
                </c:pt>
                <c:pt idx="408">
                  <c:v>1.2700000000000001E-3</c:v>
                </c:pt>
                <c:pt idx="409">
                  <c:v>1.2700000000000001E-3</c:v>
                </c:pt>
                <c:pt idx="410">
                  <c:v>1.2700000000000001E-3</c:v>
                </c:pt>
                <c:pt idx="411">
                  <c:v>1.2700000000000001E-3</c:v>
                </c:pt>
                <c:pt idx="412">
                  <c:v>1.2600000000000001E-3</c:v>
                </c:pt>
                <c:pt idx="413">
                  <c:v>1.2600000000000001E-3</c:v>
                </c:pt>
                <c:pt idx="414">
                  <c:v>1.2600000000000001E-3</c:v>
                </c:pt>
                <c:pt idx="415">
                  <c:v>1.2600000000000001E-3</c:v>
                </c:pt>
                <c:pt idx="416">
                  <c:v>1.25E-3</c:v>
                </c:pt>
                <c:pt idx="417">
                  <c:v>1.25E-3</c:v>
                </c:pt>
                <c:pt idx="418">
                  <c:v>1.25E-3</c:v>
                </c:pt>
                <c:pt idx="419">
                  <c:v>1.25E-3</c:v>
                </c:pt>
                <c:pt idx="420">
                  <c:v>1.24E-3</c:v>
                </c:pt>
                <c:pt idx="421">
                  <c:v>1.24E-3</c:v>
                </c:pt>
                <c:pt idx="422">
                  <c:v>1.24E-3</c:v>
                </c:pt>
                <c:pt idx="423">
                  <c:v>1.24E-3</c:v>
                </c:pt>
                <c:pt idx="424">
                  <c:v>1.23E-3</c:v>
                </c:pt>
                <c:pt idx="425">
                  <c:v>1.23E-3</c:v>
                </c:pt>
                <c:pt idx="426">
                  <c:v>1.23E-3</c:v>
                </c:pt>
                <c:pt idx="427">
                  <c:v>1.23E-3</c:v>
                </c:pt>
                <c:pt idx="428">
                  <c:v>1.2199999999999999E-3</c:v>
                </c:pt>
                <c:pt idx="429">
                  <c:v>1.2199999999999999E-3</c:v>
                </c:pt>
                <c:pt idx="430">
                  <c:v>1.2199999999999999E-3</c:v>
                </c:pt>
                <c:pt idx="431">
                  <c:v>1.2199999999999999E-3</c:v>
                </c:pt>
                <c:pt idx="432">
                  <c:v>1.2099999999999999E-3</c:v>
                </c:pt>
                <c:pt idx="433">
                  <c:v>1.2099999999999999E-3</c:v>
                </c:pt>
                <c:pt idx="434">
                  <c:v>1.2099999999999999E-3</c:v>
                </c:pt>
                <c:pt idx="435">
                  <c:v>1.2099999999999999E-3</c:v>
                </c:pt>
                <c:pt idx="436">
                  <c:v>1.1999999999999999E-3</c:v>
                </c:pt>
                <c:pt idx="437">
                  <c:v>1.1999999999999999E-3</c:v>
                </c:pt>
                <c:pt idx="438">
                  <c:v>1.1999999999999999E-3</c:v>
                </c:pt>
                <c:pt idx="439">
                  <c:v>1.1999999999999999E-3</c:v>
                </c:pt>
                <c:pt idx="440">
                  <c:v>1.1900000000000001E-3</c:v>
                </c:pt>
                <c:pt idx="441">
                  <c:v>1.1900000000000001E-3</c:v>
                </c:pt>
                <c:pt idx="442">
                  <c:v>1.1900000000000001E-3</c:v>
                </c:pt>
                <c:pt idx="443">
                  <c:v>1.1900000000000001E-3</c:v>
                </c:pt>
                <c:pt idx="444">
                  <c:v>1.1900000000000001E-3</c:v>
                </c:pt>
                <c:pt idx="445">
                  <c:v>1.1800000000000001E-3</c:v>
                </c:pt>
                <c:pt idx="446">
                  <c:v>1.1800000000000001E-3</c:v>
                </c:pt>
                <c:pt idx="447">
                  <c:v>1.1800000000000001E-3</c:v>
                </c:pt>
                <c:pt idx="448">
                  <c:v>1.1800000000000001E-3</c:v>
                </c:pt>
                <c:pt idx="449">
                  <c:v>1.17E-3</c:v>
                </c:pt>
                <c:pt idx="450">
                  <c:v>1.17E-3</c:v>
                </c:pt>
                <c:pt idx="451">
                  <c:v>1.17E-3</c:v>
                </c:pt>
                <c:pt idx="452">
                  <c:v>1.17E-3</c:v>
                </c:pt>
                <c:pt idx="453">
                  <c:v>1.16E-3</c:v>
                </c:pt>
                <c:pt idx="454">
                  <c:v>1.16E-3</c:v>
                </c:pt>
                <c:pt idx="455">
                  <c:v>1.16E-3</c:v>
                </c:pt>
                <c:pt idx="456">
                  <c:v>1.16E-3</c:v>
                </c:pt>
                <c:pt idx="457">
                  <c:v>1.16E-3</c:v>
                </c:pt>
                <c:pt idx="458">
                  <c:v>1.15E-3</c:v>
                </c:pt>
                <c:pt idx="459">
                  <c:v>1.15E-3</c:v>
                </c:pt>
                <c:pt idx="460">
                  <c:v>1.15E-3</c:v>
                </c:pt>
                <c:pt idx="461">
                  <c:v>1.15E-3</c:v>
                </c:pt>
                <c:pt idx="462">
                  <c:v>1.15E-3</c:v>
                </c:pt>
                <c:pt idx="463">
                  <c:v>1.14E-3</c:v>
                </c:pt>
                <c:pt idx="464">
                  <c:v>1.14E-3</c:v>
                </c:pt>
                <c:pt idx="465">
                  <c:v>1.14E-3</c:v>
                </c:pt>
                <c:pt idx="466">
                  <c:v>1.14E-3</c:v>
                </c:pt>
                <c:pt idx="467">
                  <c:v>1.14E-3</c:v>
                </c:pt>
                <c:pt idx="468">
                  <c:v>1.1299999999999999E-3</c:v>
                </c:pt>
                <c:pt idx="469">
                  <c:v>1.1299999999999999E-3</c:v>
                </c:pt>
                <c:pt idx="470">
                  <c:v>1.1299999999999999E-3</c:v>
                </c:pt>
                <c:pt idx="471">
                  <c:v>1.1299999999999999E-3</c:v>
                </c:pt>
                <c:pt idx="472">
                  <c:v>1.1299999999999999E-3</c:v>
                </c:pt>
                <c:pt idx="473">
                  <c:v>1.1199999999999999E-3</c:v>
                </c:pt>
                <c:pt idx="474">
                  <c:v>1.1199999999999999E-3</c:v>
                </c:pt>
                <c:pt idx="475">
                  <c:v>1.1199999999999999E-3</c:v>
                </c:pt>
                <c:pt idx="476">
                  <c:v>1.1199999999999999E-3</c:v>
                </c:pt>
                <c:pt idx="477">
                  <c:v>1.1199999999999999E-3</c:v>
                </c:pt>
                <c:pt idx="478">
                  <c:v>1.1100000000000001E-3</c:v>
                </c:pt>
                <c:pt idx="479">
                  <c:v>1.1100000000000001E-3</c:v>
                </c:pt>
                <c:pt idx="480">
                  <c:v>1.1100000000000001E-3</c:v>
                </c:pt>
                <c:pt idx="481">
                  <c:v>1.1100000000000001E-3</c:v>
                </c:pt>
                <c:pt idx="482">
                  <c:v>1.1100000000000001E-3</c:v>
                </c:pt>
                <c:pt idx="483">
                  <c:v>1.1000000000000001E-3</c:v>
                </c:pt>
                <c:pt idx="484">
                  <c:v>1.1000000000000001E-3</c:v>
                </c:pt>
                <c:pt idx="485">
                  <c:v>1.1000000000000001E-3</c:v>
                </c:pt>
                <c:pt idx="486">
                  <c:v>1.1000000000000001E-3</c:v>
                </c:pt>
                <c:pt idx="487">
                  <c:v>1.1000000000000001E-3</c:v>
                </c:pt>
                <c:pt idx="488">
                  <c:v>1.09E-3</c:v>
                </c:pt>
                <c:pt idx="489">
                  <c:v>1.09E-3</c:v>
                </c:pt>
                <c:pt idx="490">
                  <c:v>1.09E-3</c:v>
                </c:pt>
                <c:pt idx="491">
                  <c:v>1.09E-3</c:v>
                </c:pt>
                <c:pt idx="492">
                  <c:v>1.09E-3</c:v>
                </c:pt>
                <c:pt idx="493">
                  <c:v>1.08E-3</c:v>
                </c:pt>
                <c:pt idx="494">
                  <c:v>1.08E-3</c:v>
                </c:pt>
                <c:pt idx="495">
                  <c:v>1.08E-3</c:v>
                </c:pt>
                <c:pt idx="496">
                  <c:v>1.08E-3</c:v>
                </c:pt>
                <c:pt idx="497">
                  <c:v>1.08E-3</c:v>
                </c:pt>
                <c:pt idx="498">
                  <c:v>1.08E-3</c:v>
                </c:pt>
                <c:pt idx="499">
                  <c:v>1.07E-3</c:v>
                </c:pt>
                <c:pt idx="500">
                  <c:v>1.07E-3</c:v>
                </c:pt>
                <c:pt idx="501">
                  <c:v>1.07E-3</c:v>
                </c:pt>
                <c:pt idx="502">
                  <c:v>1.07E-3</c:v>
                </c:pt>
                <c:pt idx="503">
                  <c:v>1.07E-3</c:v>
                </c:pt>
                <c:pt idx="504">
                  <c:v>1.06E-3</c:v>
                </c:pt>
                <c:pt idx="505">
                  <c:v>1.06E-3</c:v>
                </c:pt>
                <c:pt idx="506">
                  <c:v>1.06E-3</c:v>
                </c:pt>
                <c:pt idx="507">
                  <c:v>1.06E-3</c:v>
                </c:pt>
                <c:pt idx="508">
                  <c:v>1.06E-3</c:v>
                </c:pt>
                <c:pt idx="509">
                  <c:v>1.06E-3</c:v>
                </c:pt>
                <c:pt idx="510">
                  <c:v>1.0499999999999999E-3</c:v>
                </c:pt>
                <c:pt idx="511">
                  <c:v>1.0499999999999999E-3</c:v>
                </c:pt>
                <c:pt idx="512">
                  <c:v>1.0499999999999999E-3</c:v>
                </c:pt>
                <c:pt idx="513">
                  <c:v>1.0499999999999999E-3</c:v>
                </c:pt>
                <c:pt idx="514">
                  <c:v>1.0499999999999999E-3</c:v>
                </c:pt>
                <c:pt idx="515">
                  <c:v>1.0499999999999999E-3</c:v>
                </c:pt>
                <c:pt idx="516">
                  <c:v>1.0399999999999999E-3</c:v>
                </c:pt>
                <c:pt idx="517">
                  <c:v>1.0399999999999999E-3</c:v>
                </c:pt>
                <c:pt idx="518">
                  <c:v>1.0399999999999999E-3</c:v>
                </c:pt>
                <c:pt idx="519">
                  <c:v>1.0399999999999999E-3</c:v>
                </c:pt>
                <c:pt idx="520">
                  <c:v>1.0399999999999999E-3</c:v>
                </c:pt>
                <c:pt idx="521">
                  <c:v>1.0399999999999999E-3</c:v>
                </c:pt>
                <c:pt idx="522">
                  <c:v>1.0300000000000001E-3</c:v>
                </c:pt>
                <c:pt idx="523">
                  <c:v>1.0300000000000001E-3</c:v>
                </c:pt>
                <c:pt idx="524">
                  <c:v>1.0300000000000001E-3</c:v>
                </c:pt>
                <c:pt idx="525">
                  <c:v>1.0300000000000001E-3</c:v>
                </c:pt>
                <c:pt idx="526">
                  <c:v>1.0300000000000001E-3</c:v>
                </c:pt>
                <c:pt idx="527">
                  <c:v>1.0300000000000001E-3</c:v>
                </c:pt>
                <c:pt idx="528">
                  <c:v>1.0200000000000001E-3</c:v>
                </c:pt>
                <c:pt idx="529">
                  <c:v>1.0200000000000001E-3</c:v>
                </c:pt>
                <c:pt idx="530">
                  <c:v>1.0200000000000001E-3</c:v>
                </c:pt>
                <c:pt idx="531">
                  <c:v>1.0200000000000001E-3</c:v>
                </c:pt>
                <c:pt idx="532">
                  <c:v>1.0200000000000001E-3</c:v>
                </c:pt>
                <c:pt idx="533">
                  <c:v>1.0200000000000001E-3</c:v>
                </c:pt>
                <c:pt idx="534">
                  <c:v>1.01E-3</c:v>
                </c:pt>
                <c:pt idx="535">
                  <c:v>1.01E-3</c:v>
                </c:pt>
                <c:pt idx="536">
                  <c:v>1.01E-3</c:v>
                </c:pt>
                <c:pt idx="537">
                  <c:v>1.01E-3</c:v>
                </c:pt>
                <c:pt idx="538">
                  <c:v>1.01E-3</c:v>
                </c:pt>
                <c:pt idx="539">
                  <c:v>1.01E-3</c:v>
                </c:pt>
                <c:pt idx="540">
                  <c:v>1.01E-3</c:v>
                </c:pt>
                <c:pt idx="541">
                  <c:v>1E-3</c:v>
                </c:pt>
                <c:pt idx="542">
                  <c:v>1E-3</c:v>
                </c:pt>
                <c:pt idx="543">
                  <c:v>1E-3</c:v>
                </c:pt>
                <c:pt idx="544">
                  <c:v>9.990000000000001E-4</c:v>
                </c:pt>
                <c:pt idx="545">
                  <c:v>9.9799999999999997E-4</c:v>
                </c:pt>
                <c:pt idx="546">
                  <c:v>9.9599999999999992E-4</c:v>
                </c:pt>
                <c:pt idx="547">
                  <c:v>9.9500000000000001E-4</c:v>
                </c:pt>
                <c:pt idx="548">
                  <c:v>9.9299999999999996E-4</c:v>
                </c:pt>
                <c:pt idx="549">
                  <c:v>9.9200000000000004E-4</c:v>
                </c:pt>
                <c:pt idx="550">
                  <c:v>9.8999999999999999E-4</c:v>
                </c:pt>
                <c:pt idx="551">
                  <c:v>9.8900000000000008E-4</c:v>
                </c:pt>
                <c:pt idx="552">
                  <c:v>9.8700000000000003E-4</c:v>
                </c:pt>
                <c:pt idx="553">
                  <c:v>9.859999999999999E-4</c:v>
                </c:pt>
                <c:pt idx="554">
                  <c:v>9.8400000000000007E-4</c:v>
                </c:pt>
                <c:pt idx="555">
                  <c:v>9.8299999999999993E-4</c:v>
                </c:pt>
                <c:pt idx="556">
                  <c:v>9.810000000000001E-4</c:v>
                </c:pt>
                <c:pt idx="557">
                  <c:v>9.7999999999999997E-4</c:v>
                </c:pt>
                <c:pt idx="558">
                  <c:v>9.7799999999999992E-4</c:v>
                </c:pt>
                <c:pt idx="559">
                  <c:v>9.77E-4</c:v>
                </c:pt>
                <c:pt idx="560">
                  <c:v>9.7599999999999998E-4</c:v>
                </c:pt>
                <c:pt idx="561">
                  <c:v>9.7400000000000004E-4</c:v>
                </c:pt>
                <c:pt idx="562">
                  <c:v>9.7300000000000002E-4</c:v>
                </c:pt>
                <c:pt idx="563">
                  <c:v>9.7099999999999997E-4</c:v>
                </c:pt>
                <c:pt idx="564">
                  <c:v>9.7000000000000005E-4</c:v>
                </c:pt>
                <c:pt idx="565">
                  <c:v>9.6900000000000003E-4</c:v>
                </c:pt>
                <c:pt idx="566">
                  <c:v>9.6699999999999998E-4</c:v>
                </c:pt>
                <c:pt idx="567">
                  <c:v>9.6599999999999995E-4</c:v>
                </c:pt>
                <c:pt idx="568">
                  <c:v>9.6400000000000001E-4</c:v>
                </c:pt>
                <c:pt idx="569">
                  <c:v>9.6299999999999999E-4</c:v>
                </c:pt>
                <c:pt idx="570">
                  <c:v>9.6199999999999996E-4</c:v>
                </c:pt>
                <c:pt idx="571">
                  <c:v>9.6000000000000002E-4</c:v>
                </c:pt>
                <c:pt idx="572">
                  <c:v>9.59E-4</c:v>
                </c:pt>
                <c:pt idx="573">
                  <c:v>9.5699999999999995E-4</c:v>
                </c:pt>
                <c:pt idx="574">
                  <c:v>9.5600000000000004E-4</c:v>
                </c:pt>
                <c:pt idx="575">
                  <c:v>9.5500000000000001E-4</c:v>
                </c:pt>
                <c:pt idx="576">
                  <c:v>9.5299999999999996E-4</c:v>
                </c:pt>
                <c:pt idx="577">
                  <c:v>9.5200000000000005E-4</c:v>
                </c:pt>
                <c:pt idx="578">
                  <c:v>9.5100000000000002E-4</c:v>
                </c:pt>
                <c:pt idx="579">
                  <c:v>9.4899999999999997E-4</c:v>
                </c:pt>
                <c:pt idx="580">
                  <c:v>9.4799999999999995E-4</c:v>
                </c:pt>
                <c:pt idx="581">
                  <c:v>9.4700000000000003E-4</c:v>
                </c:pt>
                <c:pt idx="582">
                  <c:v>9.4499999999999998E-4</c:v>
                </c:pt>
                <c:pt idx="583">
                  <c:v>9.4399999999999996E-4</c:v>
                </c:pt>
                <c:pt idx="584">
                  <c:v>9.4300000000000004E-4</c:v>
                </c:pt>
                <c:pt idx="585">
                  <c:v>9.41E-4</c:v>
                </c:pt>
                <c:pt idx="586">
                  <c:v>9.3999999999999997E-4</c:v>
                </c:pt>
                <c:pt idx="587">
                  <c:v>9.3899999999999995E-4</c:v>
                </c:pt>
                <c:pt idx="588">
                  <c:v>9.3800000000000003E-4</c:v>
                </c:pt>
                <c:pt idx="589">
                  <c:v>9.3599999999999998E-4</c:v>
                </c:pt>
                <c:pt idx="590">
                  <c:v>9.3499999999999996E-4</c:v>
                </c:pt>
                <c:pt idx="591">
                  <c:v>9.3400000000000004E-4</c:v>
                </c:pt>
                <c:pt idx="592">
                  <c:v>9.3199999999999999E-4</c:v>
                </c:pt>
                <c:pt idx="593">
                  <c:v>9.3099999999999997E-4</c:v>
                </c:pt>
                <c:pt idx="594">
                  <c:v>9.3000000000000005E-4</c:v>
                </c:pt>
                <c:pt idx="595">
                  <c:v>9.2900000000000003E-4</c:v>
                </c:pt>
                <c:pt idx="596">
                  <c:v>9.2699999999999998E-4</c:v>
                </c:pt>
                <c:pt idx="597">
                  <c:v>9.2599999999999996E-4</c:v>
                </c:pt>
                <c:pt idx="598">
                  <c:v>9.2500000000000004E-4</c:v>
                </c:pt>
                <c:pt idx="599">
                  <c:v>9.2400000000000002E-4</c:v>
                </c:pt>
                <c:pt idx="600">
                  <c:v>9.2199999999999997E-4</c:v>
                </c:pt>
                <c:pt idx="601">
                  <c:v>9.2100000000000005E-4</c:v>
                </c:pt>
                <c:pt idx="602">
                  <c:v>9.2000000000000003E-4</c:v>
                </c:pt>
                <c:pt idx="603">
                  <c:v>9.19E-4</c:v>
                </c:pt>
                <c:pt idx="604">
                  <c:v>9.1699999999999995E-4</c:v>
                </c:pt>
                <c:pt idx="605">
                  <c:v>9.1600000000000004E-4</c:v>
                </c:pt>
                <c:pt idx="606">
                  <c:v>9.1500000000000001E-4</c:v>
                </c:pt>
                <c:pt idx="607">
                  <c:v>9.1399999999999999E-4</c:v>
                </c:pt>
                <c:pt idx="608">
                  <c:v>9.1299999999999997E-4</c:v>
                </c:pt>
                <c:pt idx="609">
                  <c:v>9.1100000000000003E-4</c:v>
                </c:pt>
                <c:pt idx="610">
                  <c:v>9.1E-4</c:v>
                </c:pt>
                <c:pt idx="611">
                  <c:v>9.0899999999999998E-4</c:v>
                </c:pt>
                <c:pt idx="612">
                  <c:v>9.0799999999999995E-4</c:v>
                </c:pt>
                <c:pt idx="613">
                  <c:v>9.0700000000000004E-4</c:v>
                </c:pt>
                <c:pt idx="614">
                  <c:v>9.0499999999999999E-4</c:v>
                </c:pt>
                <c:pt idx="615">
                  <c:v>9.0399999999999996E-4</c:v>
                </c:pt>
                <c:pt idx="616">
                  <c:v>9.0300000000000005E-4</c:v>
                </c:pt>
                <c:pt idx="617">
                  <c:v>9.0200000000000002E-4</c:v>
                </c:pt>
                <c:pt idx="618">
                  <c:v>9.01E-4</c:v>
                </c:pt>
                <c:pt idx="619">
                  <c:v>8.9899999999999995E-4</c:v>
                </c:pt>
                <c:pt idx="620">
                  <c:v>8.9800000000000004E-4</c:v>
                </c:pt>
                <c:pt idx="621">
                  <c:v>8.9700000000000001E-4</c:v>
                </c:pt>
                <c:pt idx="622">
                  <c:v>8.9599999999999999E-4</c:v>
                </c:pt>
                <c:pt idx="623">
                  <c:v>8.9499999999999996E-4</c:v>
                </c:pt>
                <c:pt idx="624">
                  <c:v>8.9400000000000005E-4</c:v>
                </c:pt>
                <c:pt idx="625">
                  <c:v>8.9300000000000002E-4</c:v>
                </c:pt>
                <c:pt idx="626">
                  <c:v>8.9099999999999997E-4</c:v>
                </c:pt>
                <c:pt idx="627">
                  <c:v>8.8999999999999995E-4</c:v>
                </c:pt>
                <c:pt idx="628">
                  <c:v>8.8900000000000003E-4</c:v>
                </c:pt>
                <c:pt idx="629">
                  <c:v>8.8800000000000001E-4</c:v>
                </c:pt>
                <c:pt idx="630">
                  <c:v>8.8699999999999998E-4</c:v>
                </c:pt>
                <c:pt idx="631">
                  <c:v>8.8599999999999996E-4</c:v>
                </c:pt>
                <c:pt idx="632">
                  <c:v>8.8500000000000004E-4</c:v>
                </c:pt>
                <c:pt idx="633">
                  <c:v>8.83E-4</c:v>
                </c:pt>
                <c:pt idx="634">
                  <c:v>8.8199999999999997E-4</c:v>
                </c:pt>
                <c:pt idx="635">
                  <c:v>8.8099999999999995E-4</c:v>
                </c:pt>
                <c:pt idx="636">
                  <c:v>8.8000000000000003E-4</c:v>
                </c:pt>
                <c:pt idx="637">
                  <c:v>8.7900000000000001E-4</c:v>
                </c:pt>
                <c:pt idx="638">
                  <c:v>8.7799999999999998E-4</c:v>
                </c:pt>
                <c:pt idx="639">
                  <c:v>8.7699999999999996E-4</c:v>
                </c:pt>
                <c:pt idx="640">
                  <c:v>8.7600000000000004E-4</c:v>
                </c:pt>
                <c:pt idx="641">
                  <c:v>8.7500000000000002E-4</c:v>
                </c:pt>
                <c:pt idx="642">
                  <c:v>8.7399999999999999E-4</c:v>
                </c:pt>
                <c:pt idx="643">
                  <c:v>8.7299999999999997E-4</c:v>
                </c:pt>
                <c:pt idx="644">
                  <c:v>8.7100000000000003E-4</c:v>
                </c:pt>
                <c:pt idx="645">
                  <c:v>8.7000000000000001E-4</c:v>
                </c:pt>
                <c:pt idx="646">
                  <c:v>8.6899999999999998E-4</c:v>
                </c:pt>
                <c:pt idx="647">
                  <c:v>8.6799999999999996E-4</c:v>
                </c:pt>
                <c:pt idx="648">
                  <c:v>8.6700000000000004E-4</c:v>
                </c:pt>
                <c:pt idx="649">
                  <c:v>8.6600000000000002E-4</c:v>
                </c:pt>
                <c:pt idx="650">
                  <c:v>8.6499999999999999E-4</c:v>
                </c:pt>
                <c:pt idx="651">
                  <c:v>8.6399999999999997E-4</c:v>
                </c:pt>
                <c:pt idx="652">
                  <c:v>8.6300000000000005E-4</c:v>
                </c:pt>
                <c:pt idx="653">
                  <c:v>8.6200000000000003E-4</c:v>
                </c:pt>
                <c:pt idx="654">
                  <c:v>8.61E-4</c:v>
                </c:pt>
                <c:pt idx="655">
                  <c:v>8.5999999999999998E-4</c:v>
                </c:pt>
                <c:pt idx="656">
                  <c:v>8.5899999999999995E-4</c:v>
                </c:pt>
                <c:pt idx="657">
                  <c:v>8.5800000000000004E-4</c:v>
                </c:pt>
                <c:pt idx="658">
                  <c:v>8.5700000000000001E-4</c:v>
                </c:pt>
                <c:pt idx="659">
                  <c:v>8.5599999999999999E-4</c:v>
                </c:pt>
                <c:pt idx="660">
                  <c:v>8.5499999999999997E-4</c:v>
                </c:pt>
                <c:pt idx="661">
                  <c:v>8.5400000000000005E-4</c:v>
                </c:pt>
                <c:pt idx="662">
                  <c:v>8.5300000000000003E-4</c:v>
                </c:pt>
                <c:pt idx="663">
                  <c:v>8.52E-4</c:v>
                </c:pt>
                <c:pt idx="664">
                  <c:v>8.5099999999999998E-4</c:v>
                </c:pt>
                <c:pt idx="665">
                  <c:v>8.4999999999999995E-4</c:v>
                </c:pt>
                <c:pt idx="666">
                  <c:v>8.4900000000000004E-4</c:v>
                </c:pt>
                <c:pt idx="667">
                  <c:v>8.4800000000000001E-4</c:v>
                </c:pt>
                <c:pt idx="668">
                  <c:v>8.4699999999999999E-4</c:v>
                </c:pt>
                <c:pt idx="669">
                  <c:v>8.4599999999999996E-4</c:v>
                </c:pt>
                <c:pt idx="670">
                  <c:v>8.4500000000000005E-4</c:v>
                </c:pt>
                <c:pt idx="671">
                  <c:v>8.4400000000000002E-4</c:v>
                </c:pt>
                <c:pt idx="672">
                  <c:v>8.43E-4</c:v>
                </c:pt>
                <c:pt idx="673">
                  <c:v>8.4199999999999998E-4</c:v>
                </c:pt>
                <c:pt idx="674">
                  <c:v>8.4099999999999995E-4</c:v>
                </c:pt>
                <c:pt idx="675">
                  <c:v>8.4000000000000003E-4</c:v>
                </c:pt>
                <c:pt idx="676">
                  <c:v>8.3900000000000001E-4</c:v>
                </c:pt>
                <c:pt idx="677">
                  <c:v>8.3799999999999999E-4</c:v>
                </c:pt>
                <c:pt idx="678">
                  <c:v>8.3699999999999996E-4</c:v>
                </c:pt>
                <c:pt idx="679">
                  <c:v>8.3600000000000005E-4</c:v>
                </c:pt>
                <c:pt idx="680">
                  <c:v>8.3500000000000002E-4</c:v>
                </c:pt>
                <c:pt idx="681">
                  <c:v>8.34E-4</c:v>
                </c:pt>
                <c:pt idx="682">
                  <c:v>8.3299999999999997E-4</c:v>
                </c:pt>
                <c:pt idx="683">
                  <c:v>8.3199999999999995E-4</c:v>
                </c:pt>
                <c:pt idx="684">
                  <c:v>8.3100000000000003E-4</c:v>
                </c:pt>
                <c:pt idx="685">
                  <c:v>8.3000000000000001E-4</c:v>
                </c:pt>
                <c:pt idx="686">
                  <c:v>8.2899999999999998E-4</c:v>
                </c:pt>
                <c:pt idx="687">
                  <c:v>8.2799999999999996E-4</c:v>
                </c:pt>
                <c:pt idx="688">
                  <c:v>8.2700000000000004E-4</c:v>
                </c:pt>
                <c:pt idx="689">
                  <c:v>8.2600000000000002E-4</c:v>
                </c:pt>
                <c:pt idx="690">
                  <c:v>8.25E-4</c:v>
                </c:pt>
                <c:pt idx="691">
                  <c:v>8.2399999999999997E-4</c:v>
                </c:pt>
                <c:pt idx="692">
                  <c:v>8.2299999999999995E-4</c:v>
                </c:pt>
                <c:pt idx="693">
                  <c:v>8.2200000000000003E-4</c:v>
                </c:pt>
                <c:pt idx="694">
                  <c:v>8.2200000000000003E-4</c:v>
                </c:pt>
                <c:pt idx="695">
                  <c:v>8.2100000000000001E-4</c:v>
                </c:pt>
                <c:pt idx="696">
                  <c:v>8.1999999999999998E-4</c:v>
                </c:pt>
                <c:pt idx="697">
                  <c:v>8.1899999999999996E-4</c:v>
                </c:pt>
                <c:pt idx="698">
                  <c:v>8.1800000000000004E-4</c:v>
                </c:pt>
                <c:pt idx="699">
                  <c:v>8.1700000000000002E-4</c:v>
                </c:pt>
                <c:pt idx="700">
                  <c:v>8.1599999999999999E-4</c:v>
                </c:pt>
                <c:pt idx="701">
                  <c:v>8.1499999999999997E-4</c:v>
                </c:pt>
                <c:pt idx="702">
                  <c:v>8.1400000000000005E-4</c:v>
                </c:pt>
                <c:pt idx="703">
                  <c:v>8.1300000000000003E-4</c:v>
                </c:pt>
                <c:pt idx="704">
                  <c:v>8.12E-4</c:v>
                </c:pt>
                <c:pt idx="705">
                  <c:v>8.12E-4</c:v>
                </c:pt>
                <c:pt idx="706">
                  <c:v>8.1099999999999998E-4</c:v>
                </c:pt>
                <c:pt idx="707">
                  <c:v>8.0999999999999996E-4</c:v>
                </c:pt>
                <c:pt idx="708">
                  <c:v>8.0900000000000004E-4</c:v>
                </c:pt>
                <c:pt idx="709">
                  <c:v>8.0800000000000002E-4</c:v>
                </c:pt>
                <c:pt idx="710">
                  <c:v>8.0699999999999999E-4</c:v>
                </c:pt>
                <c:pt idx="711">
                  <c:v>8.0599999999999997E-4</c:v>
                </c:pt>
                <c:pt idx="712">
                  <c:v>8.0500000000000005E-4</c:v>
                </c:pt>
                <c:pt idx="713">
                  <c:v>8.0400000000000003E-4</c:v>
                </c:pt>
                <c:pt idx="714">
                  <c:v>8.0400000000000003E-4</c:v>
                </c:pt>
                <c:pt idx="715">
                  <c:v>8.03E-4</c:v>
                </c:pt>
                <c:pt idx="716">
                  <c:v>8.0199999999999998E-4</c:v>
                </c:pt>
                <c:pt idx="717">
                  <c:v>8.0099999999999995E-4</c:v>
                </c:pt>
                <c:pt idx="718">
                  <c:v>8.0000000000000004E-4</c:v>
                </c:pt>
                <c:pt idx="719">
                  <c:v>7.9900000000000001E-4</c:v>
                </c:pt>
                <c:pt idx="720">
                  <c:v>7.9799999999999999E-4</c:v>
                </c:pt>
                <c:pt idx="721">
                  <c:v>7.9799999999999999E-4</c:v>
                </c:pt>
                <c:pt idx="722">
                  <c:v>7.9699999999999997E-4</c:v>
                </c:pt>
                <c:pt idx="723">
                  <c:v>7.9600000000000005E-4</c:v>
                </c:pt>
                <c:pt idx="724">
                  <c:v>7.9500000000000003E-4</c:v>
                </c:pt>
                <c:pt idx="725">
                  <c:v>7.94E-4</c:v>
                </c:pt>
                <c:pt idx="726">
                  <c:v>7.9299999999999998E-4</c:v>
                </c:pt>
                <c:pt idx="727">
                  <c:v>7.9199999999999995E-4</c:v>
                </c:pt>
                <c:pt idx="728">
                  <c:v>7.9199999999999995E-4</c:v>
                </c:pt>
                <c:pt idx="729">
                  <c:v>7.9100000000000004E-4</c:v>
                </c:pt>
                <c:pt idx="730">
                  <c:v>7.9000000000000001E-4</c:v>
                </c:pt>
                <c:pt idx="731">
                  <c:v>7.8899999999999999E-4</c:v>
                </c:pt>
                <c:pt idx="732">
                  <c:v>7.8799999999999996E-4</c:v>
                </c:pt>
                <c:pt idx="733">
                  <c:v>7.8700000000000005E-4</c:v>
                </c:pt>
                <c:pt idx="734">
                  <c:v>7.8700000000000005E-4</c:v>
                </c:pt>
                <c:pt idx="735">
                  <c:v>7.8600000000000002E-4</c:v>
                </c:pt>
                <c:pt idx="736">
                  <c:v>7.85E-4</c:v>
                </c:pt>
                <c:pt idx="737">
                  <c:v>7.8399999999999997E-4</c:v>
                </c:pt>
                <c:pt idx="738">
                  <c:v>7.8299999999999995E-4</c:v>
                </c:pt>
                <c:pt idx="739">
                  <c:v>7.8299999999999995E-4</c:v>
                </c:pt>
                <c:pt idx="740">
                  <c:v>7.8200000000000003E-4</c:v>
                </c:pt>
                <c:pt idx="741">
                  <c:v>7.8100000000000001E-4</c:v>
                </c:pt>
                <c:pt idx="742">
                  <c:v>7.7999999999999999E-4</c:v>
                </c:pt>
                <c:pt idx="743">
                  <c:v>7.7899999999999996E-4</c:v>
                </c:pt>
                <c:pt idx="744">
                  <c:v>7.7899999999999996E-4</c:v>
                </c:pt>
                <c:pt idx="745">
                  <c:v>7.7800000000000005E-4</c:v>
                </c:pt>
                <c:pt idx="746">
                  <c:v>7.7700000000000002E-4</c:v>
                </c:pt>
                <c:pt idx="747">
                  <c:v>7.76E-4</c:v>
                </c:pt>
                <c:pt idx="748">
                  <c:v>7.7499999999999997E-4</c:v>
                </c:pt>
                <c:pt idx="749">
                  <c:v>7.7499999999999997E-4</c:v>
                </c:pt>
                <c:pt idx="750">
                  <c:v>7.7399999999999995E-4</c:v>
                </c:pt>
                <c:pt idx="751">
                  <c:v>7.7300000000000003E-4</c:v>
                </c:pt>
                <c:pt idx="752">
                  <c:v>7.7200000000000001E-4</c:v>
                </c:pt>
                <c:pt idx="753">
                  <c:v>7.7099999999999998E-4</c:v>
                </c:pt>
                <c:pt idx="754">
                  <c:v>7.7099999999999998E-4</c:v>
                </c:pt>
                <c:pt idx="755">
                  <c:v>7.6999999999999996E-4</c:v>
                </c:pt>
                <c:pt idx="756">
                  <c:v>7.6900000000000004E-4</c:v>
                </c:pt>
                <c:pt idx="757">
                  <c:v>7.6800000000000002E-4</c:v>
                </c:pt>
                <c:pt idx="758">
                  <c:v>7.67E-4</c:v>
                </c:pt>
                <c:pt idx="759">
                  <c:v>7.67E-4</c:v>
                </c:pt>
                <c:pt idx="760">
                  <c:v>7.6599999999999997E-4</c:v>
                </c:pt>
                <c:pt idx="761">
                  <c:v>7.6499999999999995E-4</c:v>
                </c:pt>
                <c:pt idx="762">
                  <c:v>7.6400000000000003E-4</c:v>
                </c:pt>
                <c:pt idx="763">
                  <c:v>7.6400000000000003E-4</c:v>
                </c:pt>
                <c:pt idx="764">
                  <c:v>7.6300000000000001E-4</c:v>
                </c:pt>
                <c:pt idx="765">
                  <c:v>7.6199999999999998E-4</c:v>
                </c:pt>
                <c:pt idx="766">
                  <c:v>7.6099999999999996E-4</c:v>
                </c:pt>
                <c:pt idx="767">
                  <c:v>7.6099999999999996E-4</c:v>
                </c:pt>
                <c:pt idx="768">
                  <c:v>7.6000000000000004E-4</c:v>
                </c:pt>
                <c:pt idx="769">
                  <c:v>7.5900000000000002E-4</c:v>
                </c:pt>
                <c:pt idx="770">
                  <c:v>7.5799999999999999E-4</c:v>
                </c:pt>
                <c:pt idx="771">
                  <c:v>7.5799999999999999E-4</c:v>
                </c:pt>
                <c:pt idx="772">
                  <c:v>7.5699999999999997E-4</c:v>
                </c:pt>
                <c:pt idx="773">
                  <c:v>7.5600000000000005E-4</c:v>
                </c:pt>
                <c:pt idx="774">
                  <c:v>7.5500000000000003E-4</c:v>
                </c:pt>
                <c:pt idx="775">
                  <c:v>7.5500000000000003E-4</c:v>
                </c:pt>
                <c:pt idx="776">
                  <c:v>7.54E-4</c:v>
                </c:pt>
                <c:pt idx="777">
                  <c:v>7.5299999999999998E-4</c:v>
                </c:pt>
                <c:pt idx="778">
                  <c:v>7.5199999999999996E-4</c:v>
                </c:pt>
                <c:pt idx="779">
                  <c:v>7.5199999999999996E-4</c:v>
                </c:pt>
                <c:pt idx="780">
                  <c:v>7.5100000000000004E-4</c:v>
                </c:pt>
                <c:pt idx="781">
                  <c:v>7.5000000000000002E-4</c:v>
                </c:pt>
                <c:pt idx="782">
                  <c:v>7.5000000000000002E-4</c:v>
                </c:pt>
                <c:pt idx="783">
                  <c:v>7.4899999999999999E-4</c:v>
                </c:pt>
                <c:pt idx="784">
                  <c:v>7.4799999999999997E-4</c:v>
                </c:pt>
                <c:pt idx="785">
                  <c:v>7.4700000000000005E-4</c:v>
                </c:pt>
                <c:pt idx="786">
                  <c:v>7.4700000000000005E-4</c:v>
                </c:pt>
                <c:pt idx="787">
                  <c:v>7.4600000000000003E-4</c:v>
                </c:pt>
                <c:pt idx="788">
                  <c:v>7.45E-4</c:v>
                </c:pt>
                <c:pt idx="789">
                  <c:v>7.45E-4</c:v>
                </c:pt>
                <c:pt idx="790">
                  <c:v>7.4399999999999998E-4</c:v>
                </c:pt>
                <c:pt idx="791">
                  <c:v>7.4299999999999995E-4</c:v>
                </c:pt>
                <c:pt idx="792">
                  <c:v>7.4200000000000004E-4</c:v>
                </c:pt>
                <c:pt idx="793">
                  <c:v>7.4200000000000004E-4</c:v>
                </c:pt>
                <c:pt idx="794">
                  <c:v>7.4100000000000001E-4</c:v>
                </c:pt>
                <c:pt idx="795">
                  <c:v>7.3999999999999999E-4</c:v>
                </c:pt>
                <c:pt idx="796">
                  <c:v>7.3999999999999999E-4</c:v>
                </c:pt>
                <c:pt idx="797">
                  <c:v>7.3899999999999997E-4</c:v>
                </c:pt>
                <c:pt idx="798">
                  <c:v>7.3800000000000005E-4</c:v>
                </c:pt>
                <c:pt idx="799">
                  <c:v>7.3700000000000002E-4</c:v>
                </c:pt>
                <c:pt idx="800">
                  <c:v>7.3700000000000002E-4</c:v>
                </c:pt>
                <c:pt idx="801">
                  <c:v>7.36E-4</c:v>
                </c:pt>
                <c:pt idx="802">
                  <c:v>7.3499999999999998E-4</c:v>
                </c:pt>
                <c:pt idx="803">
                  <c:v>7.3499999999999998E-4</c:v>
                </c:pt>
                <c:pt idx="804">
                  <c:v>7.3399999999999995E-4</c:v>
                </c:pt>
                <c:pt idx="805">
                  <c:v>7.3300000000000004E-4</c:v>
                </c:pt>
                <c:pt idx="806">
                  <c:v>7.3300000000000004E-4</c:v>
                </c:pt>
                <c:pt idx="807">
                  <c:v>7.3200000000000001E-4</c:v>
                </c:pt>
                <c:pt idx="808">
                  <c:v>7.3099999999999999E-4</c:v>
                </c:pt>
                <c:pt idx="809">
                  <c:v>7.3099999999999999E-4</c:v>
                </c:pt>
                <c:pt idx="810">
                  <c:v>7.2999999999999996E-4</c:v>
                </c:pt>
                <c:pt idx="811">
                  <c:v>7.2900000000000005E-4</c:v>
                </c:pt>
                <c:pt idx="812">
                  <c:v>7.2900000000000005E-4</c:v>
                </c:pt>
                <c:pt idx="813">
                  <c:v>7.2800000000000002E-4</c:v>
                </c:pt>
                <c:pt idx="814">
                  <c:v>7.27E-4</c:v>
                </c:pt>
                <c:pt idx="815">
                  <c:v>7.27E-4</c:v>
                </c:pt>
                <c:pt idx="816">
                  <c:v>7.2599999999999997E-4</c:v>
                </c:pt>
                <c:pt idx="817">
                  <c:v>7.2499999999999995E-4</c:v>
                </c:pt>
                <c:pt idx="818">
                  <c:v>7.2499999999999995E-4</c:v>
                </c:pt>
                <c:pt idx="819">
                  <c:v>7.2400000000000003E-4</c:v>
                </c:pt>
                <c:pt idx="820">
                  <c:v>7.2300000000000001E-4</c:v>
                </c:pt>
                <c:pt idx="821">
                  <c:v>7.2300000000000001E-4</c:v>
                </c:pt>
                <c:pt idx="822">
                  <c:v>7.2199999999999999E-4</c:v>
                </c:pt>
                <c:pt idx="823">
                  <c:v>7.2099999999999996E-4</c:v>
                </c:pt>
                <c:pt idx="824">
                  <c:v>7.2099999999999996E-4</c:v>
                </c:pt>
                <c:pt idx="825">
                  <c:v>7.2000000000000005E-4</c:v>
                </c:pt>
                <c:pt idx="826">
                  <c:v>7.1900000000000002E-4</c:v>
                </c:pt>
                <c:pt idx="827">
                  <c:v>7.1900000000000002E-4</c:v>
                </c:pt>
                <c:pt idx="828">
                  <c:v>7.18E-4</c:v>
                </c:pt>
                <c:pt idx="829">
                  <c:v>7.1699999999999997E-4</c:v>
                </c:pt>
                <c:pt idx="830">
                  <c:v>7.1699999999999997E-4</c:v>
                </c:pt>
                <c:pt idx="831">
                  <c:v>7.1599999999999995E-4</c:v>
                </c:pt>
                <c:pt idx="832">
                  <c:v>7.1599999999999995E-4</c:v>
                </c:pt>
                <c:pt idx="833">
                  <c:v>7.1500000000000003E-4</c:v>
                </c:pt>
                <c:pt idx="834">
                  <c:v>7.1400000000000001E-4</c:v>
                </c:pt>
                <c:pt idx="835">
                  <c:v>7.1400000000000001E-4</c:v>
                </c:pt>
                <c:pt idx="836">
                  <c:v>7.1299999999999998E-4</c:v>
                </c:pt>
                <c:pt idx="837">
                  <c:v>7.1199999999999996E-4</c:v>
                </c:pt>
                <c:pt idx="838">
                  <c:v>7.1199999999999996E-4</c:v>
                </c:pt>
                <c:pt idx="839">
                  <c:v>7.1100000000000004E-4</c:v>
                </c:pt>
                <c:pt idx="840">
                  <c:v>7.1000000000000002E-4</c:v>
                </c:pt>
                <c:pt idx="841">
                  <c:v>7.1000000000000002E-4</c:v>
                </c:pt>
                <c:pt idx="842">
                  <c:v>7.0899999999999999E-4</c:v>
                </c:pt>
                <c:pt idx="843">
                  <c:v>7.0899999999999999E-4</c:v>
                </c:pt>
                <c:pt idx="844">
                  <c:v>7.0799999999999997E-4</c:v>
                </c:pt>
                <c:pt idx="845">
                  <c:v>7.0699999999999995E-4</c:v>
                </c:pt>
                <c:pt idx="846">
                  <c:v>7.0699999999999995E-4</c:v>
                </c:pt>
                <c:pt idx="847">
                  <c:v>7.0600000000000003E-4</c:v>
                </c:pt>
                <c:pt idx="848">
                  <c:v>7.0600000000000003E-4</c:v>
                </c:pt>
                <c:pt idx="849">
                  <c:v>7.0500000000000001E-4</c:v>
                </c:pt>
                <c:pt idx="850">
                  <c:v>7.0399999999999998E-4</c:v>
                </c:pt>
                <c:pt idx="851">
                  <c:v>7.0399999999999998E-4</c:v>
                </c:pt>
                <c:pt idx="852">
                  <c:v>7.0299999999999996E-4</c:v>
                </c:pt>
                <c:pt idx="853">
                  <c:v>7.0200000000000004E-4</c:v>
                </c:pt>
                <c:pt idx="854">
                  <c:v>7.0200000000000004E-4</c:v>
                </c:pt>
                <c:pt idx="855">
                  <c:v>7.0100000000000002E-4</c:v>
                </c:pt>
                <c:pt idx="856">
                  <c:v>7.0100000000000002E-4</c:v>
                </c:pt>
                <c:pt idx="857">
                  <c:v>6.9999999999999999E-4</c:v>
                </c:pt>
                <c:pt idx="858">
                  <c:v>6.9899999999999997E-4</c:v>
                </c:pt>
                <c:pt idx="859">
                  <c:v>6.9899999999999997E-4</c:v>
                </c:pt>
                <c:pt idx="860">
                  <c:v>6.9800000000000005E-4</c:v>
                </c:pt>
                <c:pt idx="861">
                  <c:v>6.9800000000000005E-4</c:v>
                </c:pt>
                <c:pt idx="862">
                  <c:v>6.9700000000000003E-4</c:v>
                </c:pt>
                <c:pt idx="863">
                  <c:v>6.96E-4</c:v>
                </c:pt>
                <c:pt idx="864">
                  <c:v>6.96E-4</c:v>
                </c:pt>
                <c:pt idx="865">
                  <c:v>6.9499999999999998E-4</c:v>
                </c:pt>
                <c:pt idx="866">
                  <c:v>6.9499999999999998E-4</c:v>
                </c:pt>
                <c:pt idx="867">
                  <c:v>6.9399999999999996E-4</c:v>
                </c:pt>
                <c:pt idx="868">
                  <c:v>6.9399999999999996E-4</c:v>
                </c:pt>
                <c:pt idx="869">
                  <c:v>6.9300000000000004E-4</c:v>
                </c:pt>
                <c:pt idx="870">
                  <c:v>6.9200000000000002E-4</c:v>
                </c:pt>
                <c:pt idx="871">
                  <c:v>6.9200000000000002E-4</c:v>
                </c:pt>
                <c:pt idx="872">
                  <c:v>6.9099999999999999E-4</c:v>
                </c:pt>
                <c:pt idx="873">
                  <c:v>6.9099999999999999E-4</c:v>
                </c:pt>
                <c:pt idx="874">
                  <c:v>6.8999999999999997E-4</c:v>
                </c:pt>
                <c:pt idx="875">
                  <c:v>6.8900000000000005E-4</c:v>
                </c:pt>
                <c:pt idx="876">
                  <c:v>6.8900000000000005E-4</c:v>
                </c:pt>
                <c:pt idx="877">
                  <c:v>6.8800000000000003E-4</c:v>
                </c:pt>
                <c:pt idx="878">
                  <c:v>6.8800000000000003E-4</c:v>
                </c:pt>
                <c:pt idx="879">
                  <c:v>6.87E-4</c:v>
                </c:pt>
                <c:pt idx="880">
                  <c:v>6.87E-4</c:v>
                </c:pt>
                <c:pt idx="881">
                  <c:v>6.8599999999999998E-4</c:v>
                </c:pt>
                <c:pt idx="882">
                  <c:v>6.8499999999999995E-4</c:v>
                </c:pt>
                <c:pt idx="883">
                  <c:v>6.8499999999999995E-4</c:v>
                </c:pt>
                <c:pt idx="884">
                  <c:v>6.8400000000000004E-4</c:v>
                </c:pt>
                <c:pt idx="885">
                  <c:v>6.8400000000000004E-4</c:v>
                </c:pt>
                <c:pt idx="886">
                  <c:v>6.8300000000000001E-4</c:v>
                </c:pt>
                <c:pt idx="887">
                  <c:v>6.8300000000000001E-4</c:v>
                </c:pt>
                <c:pt idx="888">
                  <c:v>6.8199999999999999E-4</c:v>
                </c:pt>
                <c:pt idx="889">
                  <c:v>6.8199999999999999E-4</c:v>
                </c:pt>
                <c:pt idx="890">
                  <c:v>6.8099999999999996E-4</c:v>
                </c:pt>
                <c:pt idx="891">
                  <c:v>6.8000000000000005E-4</c:v>
                </c:pt>
                <c:pt idx="892">
                  <c:v>6.8000000000000005E-4</c:v>
                </c:pt>
                <c:pt idx="893">
                  <c:v>6.7900000000000002E-4</c:v>
                </c:pt>
                <c:pt idx="894">
                  <c:v>6.7900000000000002E-4</c:v>
                </c:pt>
                <c:pt idx="895">
                  <c:v>6.78E-4</c:v>
                </c:pt>
                <c:pt idx="896">
                  <c:v>6.78E-4</c:v>
                </c:pt>
                <c:pt idx="897">
                  <c:v>6.7699999999999998E-4</c:v>
                </c:pt>
                <c:pt idx="898">
                  <c:v>6.7699999999999998E-4</c:v>
                </c:pt>
                <c:pt idx="899">
                  <c:v>6.7599999999999995E-4</c:v>
                </c:pt>
                <c:pt idx="900">
                  <c:v>6.7599999999999995E-4</c:v>
                </c:pt>
                <c:pt idx="901">
                  <c:v>6.7500000000000004E-4</c:v>
                </c:pt>
                <c:pt idx="902">
                  <c:v>6.7400000000000001E-4</c:v>
                </c:pt>
                <c:pt idx="903">
                  <c:v>6.7400000000000001E-4</c:v>
                </c:pt>
                <c:pt idx="904">
                  <c:v>6.7299999999999999E-4</c:v>
                </c:pt>
                <c:pt idx="905">
                  <c:v>6.7299999999999999E-4</c:v>
                </c:pt>
                <c:pt idx="906">
                  <c:v>6.7199999999999996E-4</c:v>
                </c:pt>
                <c:pt idx="907">
                  <c:v>6.7199999999999996E-4</c:v>
                </c:pt>
                <c:pt idx="908">
                  <c:v>6.7100000000000005E-4</c:v>
                </c:pt>
                <c:pt idx="909">
                  <c:v>6.7100000000000005E-4</c:v>
                </c:pt>
                <c:pt idx="910">
                  <c:v>6.7000000000000002E-4</c:v>
                </c:pt>
                <c:pt idx="911">
                  <c:v>6.7000000000000002E-4</c:v>
                </c:pt>
                <c:pt idx="912">
                  <c:v>6.69E-4</c:v>
                </c:pt>
                <c:pt idx="913">
                  <c:v>6.69E-4</c:v>
                </c:pt>
                <c:pt idx="914">
                  <c:v>6.6799999999999997E-4</c:v>
                </c:pt>
                <c:pt idx="915">
                  <c:v>6.6799999999999997E-4</c:v>
                </c:pt>
                <c:pt idx="916">
                  <c:v>6.6699999999999995E-4</c:v>
                </c:pt>
                <c:pt idx="917">
                  <c:v>6.6600000000000003E-4</c:v>
                </c:pt>
                <c:pt idx="918">
                  <c:v>6.6600000000000003E-4</c:v>
                </c:pt>
                <c:pt idx="919">
                  <c:v>6.6500000000000001E-4</c:v>
                </c:pt>
                <c:pt idx="920">
                  <c:v>6.6500000000000001E-4</c:v>
                </c:pt>
                <c:pt idx="921">
                  <c:v>6.6399999999999999E-4</c:v>
                </c:pt>
                <c:pt idx="922">
                  <c:v>6.6399999999999999E-4</c:v>
                </c:pt>
                <c:pt idx="923">
                  <c:v>6.6299999999999996E-4</c:v>
                </c:pt>
                <c:pt idx="924">
                  <c:v>6.6299999999999996E-4</c:v>
                </c:pt>
                <c:pt idx="925">
                  <c:v>6.6200000000000005E-4</c:v>
                </c:pt>
                <c:pt idx="926">
                  <c:v>6.6200000000000005E-4</c:v>
                </c:pt>
                <c:pt idx="927">
                  <c:v>6.6100000000000002E-4</c:v>
                </c:pt>
                <c:pt idx="928">
                  <c:v>6.6100000000000002E-4</c:v>
                </c:pt>
                <c:pt idx="929">
                  <c:v>6.6E-4</c:v>
                </c:pt>
                <c:pt idx="930">
                  <c:v>6.6E-4</c:v>
                </c:pt>
                <c:pt idx="931">
                  <c:v>6.5899999999999997E-4</c:v>
                </c:pt>
                <c:pt idx="932">
                  <c:v>6.5899999999999997E-4</c:v>
                </c:pt>
                <c:pt idx="933">
                  <c:v>6.5799999999999995E-4</c:v>
                </c:pt>
                <c:pt idx="934">
                  <c:v>6.5799999999999995E-4</c:v>
                </c:pt>
                <c:pt idx="935">
                  <c:v>6.5700000000000003E-4</c:v>
                </c:pt>
                <c:pt idx="936">
                  <c:v>6.5700000000000003E-4</c:v>
                </c:pt>
                <c:pt idx="937">
                  <c:v>6.5600000000000001E-4</c:v>
                </c:pt>
                <c:pt idx="938">
                  <c:v>6.5600000000000001E-4</c:v>
                </c:pt>
                <c:pt idx="939">
                  <c:v>6.5499999999999998E-4</c:v>
                </c:pt>
                <c:pt idx="940">
                  <c:v>6.5499999999999998E-4</c:v>
                </c:pt>
                <c:pt idx="941">
                  <c:v>6.5399999999999996E-4</c:v>
                </c:pt>
                <c:pt idx="942">
                  <c:v>6.5399999999999996E-4</c:v>
                </c:pt>
                <c:pt idx="943">
                  <c:v>6.5300000000000004E-4</c:v>
                </c:pt>
                <c:pt idx="944">
                  <c:v>6.5300000000000004E-4</c:v>
                </c:pt>
                <c:pt idx="945">
                  <c:v>6.5200000000000002E-4</c:v>
                </c:pt>
                <c:pt idx="946">
                  <c:v>6.5200000000000002E-4</c:v>
                </c:pt>
                <c:pt idx="947">
                  <c:v>6.5099999999999999E-4</c:v>
                </c:pt>
                <c:pt idx="948">
                  <c:v>6.5099999999999999E-4</c:v>
                </c:pt>
                <c:pt idx="949">
                  <c:v>6.4999999999999997E-4</c:v>
                </c:pt>
                <c:pt idx="950">
                  <c:v>6.4999999999999997E-4</c:v>
                </c:pt>
                <c:pt idx="951">
                  <c:v>6.4899999999999995E-4</c:v>
                </c:pt>
                <c:pt idx="952">
                  <c:v>6.4899999999999995E-4</c:v>
                </c:pt>
                <c:pt idx="953">
                  <c:v>6.4800000000000003E-4</c:v>
                </c:pt>
                <c:pt idx="954">
                  <c:v>6.4800000000000003E-4</c:v>
                </c:pt>
                <c:pt idx="955">
                  <c:v>6.4700000000000001E-4</c:v>
                </c:pt>
                <c:pt idx="956">
                  <c:v>6.4700000000000001E-4</c:v>
                </c:pt>
                <c:pt idx="957">
                  <c:v>6.4599999999999998E-4</c:v>
                </c:pt>
                <c:pt idx="958">
                  <c:v>6.4599999999999998E-4</c:v>
                </c:pt>
                <c:pt idx="959">
                  <c:v>6.4599999999999998E-4</c:v>
                </c:pt>
                <c:pt idx="960">
                  <c:v>6.4499999999999996E-4</c:v>
                </c:pt>
                <c:pt idx="961">
                  <c:v>6.4499999999999996E-4</c:v>
                </c:pt>
                <c:pt idx="962">
                  <c:v>6.4400000000000004E-4</c:v>
                </c:pt>
                <c:pt idx="963">
                  <c:v>6.4400000000000004E-4</c:v>
                </c:pt>
                <c:pt idx="964">
                  <c:v>6.4300000000000002E-4</c:v>
                </c:pt>
                <c:pt idx="965">
                  <c:v>6.4300000000000002E-4</c:v>
                </c:pt>
                <c:pt idx="966">
                  <c:v>6.4199999999999999E-4</c:v>
                </c:pt>
                <c:pt idx="967">
                  <c:v>6.4199999999999999E-4</c:v>
                </c:pt>
                <c:pt idx="968">
                  <c:v>6.4099999999999997E-4</c:v>
                </c:pt>
                <c:pt idx="969">
                  <c:v>6.4099999999999997E-4</c:v>
                </c:pt>
                <c:pt idx="970">
                  <c:v>6.4000000000000005E-4</c:v>
                </c:pt>
                <c:pt idx="971">
                  <c:v>6.4000000000000005E-4</c:v>
                </c:pt>
                <c:pt idx="972">
                  <c:v>6.3900000000000003E-4</c:v>
                </c:pt>
                <c:pt idx="973">
                  <c:v>6.3900000000000003E-4</c:v>
                </c:pt>
                <c:pt idx="974">
                  <c:v>6.38E-4</c:v>
                </c:pt>
                <c:pt idx="975">
                  <c:v>6.38E-4</c:v>
                </c:pt>
                <c:pt idx="976">
                  <c:v>6.38E-4</c:v>
                </c:pt>
                <c:pt idx="977">
                  <c:v>6.3699999999999998E-4</c:v>
                </c:pt>
                <c:pt idx="978">
                  <c:v>6.3699999999999998E-4</c:v>
                </c:pt>
                <c:pt idx="979">
                  <c:v>6.3599999999999996E-4</c:v>
                </c:pt>
                <c:pt idx="980">
                  <c:v>6.3599999999999996E-4</c:v>
                </c:pt>
                <c:pt idx="981">
                  <c:v>6.3500000000000004E-4</c:v>
                </c:pt>
                <c:pt idx="982">
                  <c:v>6.3500000000000004E-4</c:v>
                </c:pt>
                <c:pt idx="983">
                  <c:v>6.3400000000000001E-4</c:v>
                </c:pt>
                <c:pt idx="984">
                  <c:v>6.3400000000000001E-4</c:v>
                </c:pt>
                <c:pt idx="985">
                  <c:v>6.3299999999999999E-4</c:v>
                </c:pt>
                <c:pt idx="986">
                  <c:v>6.3299999999999999E-4</c:v>
                </c:pt>
                <c:pt idx="987">
                  <c:v>6.3299999999999999E-4</c:v>
                </c:pt>
                <c:pt idx="988">
                  <c:v>6.3199999999999997E-4</c:v>
                </c:pt>
                <c:pt idx="989">
                  <c:v>6.3199999999999997E-4</c:v>
                </c:pt>
                <c:pt idx="990">
                  <c:v>6.3100000000000005E-4</c:v>
                </c:pt>
                <c:pt idx="991">
                  <c:v>6.3100000000000005E-4</c:v>
                </c:pt>
                <c:pt idx="992">
                  <c:v>6.3000000000000003E-4</c:v>
                </c:pt>
                <c:pt idx="993">
                  <c:v>6.3000000000000003E-4</c:v>
                </c:pt>
                <c:pt idx="994">
                  <c:v>6.29E-4</c:v>
                </c:pt>
                <c:pt idx="995">
                  <c:v>6.29E-4</c:v>
                </c:pt>
                <c:pt idx="996">
                  <c:v>6.29E-4</c:v>
                </c:pt>
                <c:pt idx="997">
                  <c:v>6.2799999999999998E-4</c:v>
                </c:pt>
                <c:pt idx="998">
                  <c:v>6.2799999999999998E-4</c:v>
                </c:pt>
                <c:pt idx="999">
                  <c:v>6.2699999999999995E-4</c:v>
                </c:pt>
                <c:pt idx="1000">
                  <c:v>6.29E-4</c:v>
                </c:pt>
                <c:pt idx="1001">
                  <c:v>6.3000000000000003E-4</c:v>
                </c:pt>
                <c:pt idx="1002">
                  <c:v>6.3100000000000005E-4</c:v>
                </c:pt>
                <c:pt idx="1003">
                  <c:v>6.3199999999999997E-4</c:v>
                </c:pt>
                <c:pt idx="1004">
                  <c:v>6.3400000000000001E-4</c:v>
                </c:pt>
                <c:pt idx="1005">
                  <c:v>6.3500000000000004E-4</c:v>
                </c:pt>
                <c:pt idx="1006">
                  <c:v>6.3599999999999996E-4</c:v>
                </c:pt>
                <c:pt idx="1007">
                  <c:v>6.38E-4</c:v>
                </c:pt>
                <c:pt idx="1008">
                  <c:v>6.3900000000000003E-4</c:v>
                </c:pt>
                <c:pt idx="1009">
                  <c:v>6.4000000000000005E-4</c:v>
                </c:pt>
                <c:pt idx="1010">
                  <c:v>6.4199999999999999E-4</c:v>
                </c:pt>
                <c:pt idx="1011">
                  <c:v>6.4300000000000002E-4</c:v>
                </c:pt>
                <c:pt idx="1012">
                  <c:v>6.4400000000000004E-4</c:v>
                </c:pt>
                <c:pt idx="1013">
                  <c:v>6.4599999999999998E-4</c:v>
                </c:pt>
                <c:pt idx="1014">
                  <c:v>6.4700000000000001E-4</c:v>
                </c:pt>
                <c:pt idx="1015">
                  <c:v>6.4899999999999995E-4</c:v>
                </c:pt>
                <c:pt idx="1016">
                  <c:v>6.4999999999999997E-4</c:v>
                </c:pt>
                <c:pt idx="1017">
                  <c:v>6.5099999999999999E-4</c:v>
                </c:pt>
                <c:pt idx="1018">
                  <c:v>6.5300000000000004E-4</c:v>
                </c:pt>
                <c:pt idx="1019">
                  <c:v>6.5399999999999996E-4</c:v>
                </c:pt>
                <c:pt idx="1020">
                  <c:v>6.5499999999999998E-4</c:v>
                </c:pt>
                <c:pt idx="1021">
                  <c:v>6.5700000000000003E-4</c:v>
                </c:pt>
                <c:pt idx="1022">
                  <c:v>6.5799999999999995E-4</c:v>
                </c:pt>
                <c:pt idx="1023">
                  <c:v>6.6E-4</c:v>
                </c:pt>
                <c:pt idx="1024">
                  <c:v>6.6100000000000002E-4</c:v>
                </c:pt>
                <c:pt idx="1025">
                  <c:v>6.6299999999999996E-4</c:v>
                </c:pt>
                <c:pt idx="1026">
                  <c:v>6.6399999999999999E-4</c:v>
                </c:pt>
                <c:pt idx="1027">
                  <c:v>6.6500000000000001E-4</c:v>
                </c:pt>
                <c:pt idx="1028">
                  <c:v>6.6699999999999995E-4</c:v>
                </c:pt>
                <c:pt idx="1029">
                  <c:v>6.6799999999999997E-4</c:v>
                </c:pt>
                <c:pt idx="1030">
                  <c:v>6.7000000000000002E-4</c:v>
                </c:pt>
                <c:pt idx="1031">
                  <c:v>6.7100000000000005E-4</c:v>
                </c:pt>
                <c:pt idx="1032">
                  <c:v>6.7299999999999999E-4</c:v>
                </c:pt>
                <c:pt idx="1033">
                  <c:v>6.7400000000000001E-4</c:v>
                </c:pt>
                <c:pt idx="1034">
                  <c:v>6.7500000000000004E-4</c:v>
                </c:pt>
                <c:pt idx="1035">
                  <c:v>6.7699999999999998E-4</c:v>
                </c:pt>
                <c:pt idx="1036">
                  <c:v>6.78E-4</c:v>
                </c:pt>
                <c:pt idx="1037">
                  <c:v>6.8000000000000005E-4</c:v>
                </c:pt>
                <c:pt idx="1038">
                  <c:v>6.8099999999999996E-4</c:v>
                </c:pt>
                <c:pt idx="1039">
                  <c:v>6.8300000000000001E-4</c:v>
                </c:pt>
                <c:pt idx="1040">
                  <c:v>6.8400000000000004E-4</c:v>
                </c:pt>
                <c:pt idx="1041">
                  <c:v>6.8599999999999998E-4</c:v>
                </c:pt>
                <c:pt idx="1042">
                  <c:v>6.87E-4</c:v>
                </c:pt>
                <c:pt idx="1043">
                  <c:v>6.8900000000000005E-4</c:v>
                </c:pt>
                <c:pt idx="1044">
                  <c:v>6.8999999999999997E-4</c:v>
                </c:pt>
                <c:pt idx="1045">
                  <c:v>6.9200000000000002E-4</c:v>
                </c:pt>
                <c:pt idx="1046">
                  <c:v>6.9300000000000004E-4</c:v>
                </c:pt>
                <c:pt idx="1047">
                  <c:v>6.9499999999999998E-4</c:v>
                </c:pt>
                <c:pt idx="1048">
                  <c:v>6.9700000000000003E-4</c:v>
                </c:pt>
                <c:pt idx="1049">
                  <c:v>6.9800000000000005E-4</c:v>
                </c:pt>
                <c:pt idx="1050">
                  <c:v>6.9999999999999999E-4</c:v>
                </c:pt>
                <c:pt idx="1051">
                  <c:v>7.0100000000000002E-4</c:v>
                </c:pt>
                <c:pt idx="1052">
                  <c:v>7.0299999999999996E-4</c:v>
                </c:pt>
                <c:pt idx="1053">
                  <c:v>7.0399999999999998E-4</c:v>
                </c:pt>
                <c:pt idx="1054">
                  <c:v>7.0600000000000003E-4</c:v>
                </c:pt>
                <c:pt idx="1055">
                  <c:v>7.0799999999999997E-4</c:v>
                </c:pt>
                <c:pt idx="1056">
                  <c:v>7.0899999999999999E-4</c:v>
                </c:pt>
                <c:pt idx="1057">
                  <c:v>7.1100000000000004E-4</c:v>
                </c:pt>
                <c:pt idx="1058">
                  <c:v>7.1199999999999996E-4</c:v>
                </c:pt>
                <c:pt idx="1059">
                  <c:v>7.1400000000000001E-4</c:v>
                </c:pt>
                <c:pt idx="1060">
                  <c:v>7.1599999999999995E-4</c:v>
                </c:pt>
                <c:pt idx="1061">
                  <c:v>7.1699999999999997E-4</c:v>
                </c:pt>
                <c:pt idx="1062">
                  <c:v>7.1900000000000002E-4</c:v>
                </c:pt>
                <c:pt idx="1063">
                  <c:v>7.2000000000000005E-4</c:v>
                </c:pt>
                <c:pt idx="1064">
                  <c:v>7.2199999999999999E-4</c:v>
                </c:pt>
                <c:pt idx="1065">
                  <c:v>7.2400000000000003E-4</c:v>
                </c:pt>
                <c:pt idx="1066">
                  <c:v>7.2499999999999995E-4</c:v>
                </c:pt>
                <c:pt idx="1067">
                  <c:v>7.27E-4</c:v>
                </c:pt>
                <c:pt idx="1068">
                  <c:v>7.2900000000000005E-4</c:v>
                </c:pt>
                <c:pt idx="1069">
                  <c:v>7.2999999999999996E-4</c:v>
                </c:pt>
                <c:pt idx="1070">
                  <c:v>7.3200000000000001E-4</c:v>
                </c:pt>
                <c:pt idx="1071">
                  <c:v>7.3399999999999995E-4</c:v>
                </c:pt>
                <c:pt idx="1072">
                  <c:v>7.3499999999999998E-4</c:v>
                </c:pt>
                <c:pt idx="1073">
                  <c:v>7.3700000000000002E-4</c:v>
                </c:pt>
                <c:pt idx="1074">
                  <c:v>7.3899999999999997E-4</c:v>
                </c:pt>
                <c:pt idx="1075">
                  <c:v>7.3999999999999999E-4</c:v>
                </c:pt>
                <c:pt idx="1076">
                  <c:v>7.4200000000000004E-4</c:v>
                </c:pt>
                <c:pt idx="1077">
                  <c:v>7.4399999999999998E-4</c:v>
                </c:pt>
                <c:pt idx="1078">
                  <c:v>7.4600000000000003E-4</c:v>
                </c:pt>
                <c:pt idx="1079">
                  <c:v>7.4700000000000005E-4</c:v>
                </c:pt>
                <c:pt idx="1080">
                  <c:v>7.4899999999999999E-4</c:v>
                </c:pt>
                <c:pt idx="1081">
                  <c:v>7.5100000000000004E-4</c:v>
                </c:pt>
                <c:pt idx="1082">
                  <c:v>7.5299999999999998E-4</c:v>
                </c:pt>
                <c:pt idx="1083">
                  <c:v>7.54E-4</c:v>
                </c:pt>
                <c:pt idx="1084">
                  <c:v>7.5600000000000005E-4</c:v>
                </c:pt>
                <c:pt idx="1085">
                  <c:v>7.5799999999999999E-4</c:v>
                </c:pt>
                <c:pt idx="1086">
                  <c:v>7.6000000000000004E-4</c:v>
                </c:pt>
                <c:pt idx="1087">
                  <c:v>7.6199999999999998E-4</c:v>
                </c:pt>
                <c:pt idx="1088">
                  <c:v>7.6300000000000001E-4</c:v>
                </c:pt>
                <c:pt idx="1089">
                  <c:v>7.6499999999999995E-4</c:v>
                </c:pt>
                <c:pt idx="1090">
                  <c:v>7.67E-4</c:v>
                </c:pt>
                <c:pt idx="1091">
                  <c:v>7.6900000000000004E-4</c:v>
                </c:pt>
                <c:pt idx="1092">
                  <c:v>7.7099999999999998E-4</c:v>
                </c:pt>
                <c:pt idx="1093">
                  <c:v>7.7200000000000001E-4</c:v>
                </c:pt>
                <c:pt idx="1094">
                  <c:v>7.7399999999999995E-4</c:v>
                </c:pt>
                <c:pt idx="1095">
                  <c:v>7.76E-4</c:v>
                </c:pt>
                <c:pt idx="1096">
                  <c:v>7.7800000000000005E-4</c:v>
                </c:pt>
                <c:pt idx="1097">
                  <c:v>7.7999999999999999E-4</c:v>
                </c:pt>
                <c:pt idx="1098">
                  <c:v>7.8200000000000003E-4</c:v>
                </c:pt>
                <c:pt idx="1099">
                  <c:v>7.8399999999999997E-4</c:v>
                </c:pt>
                <c:pt idx="1100">
                  <c:v>7.8600000000000002E-4</c:v>
                </c:pt>
                <c:pt idx="1101">
                  <c:v>7.8700000000000005E-4</c:v>
                </c:pt>
                <c:pt idx="1102">
                  <c:v>7.8899999999999999E-4</c:v>
                </c:pt>
                <c:pt idx="1103">
                  <c:v>7.9100000000000004E-4</c:v>
                </c:pt>
                <c:pt idx="1104">
                  <c:v>7.9299999999999998E-4</c:v>
                </c:pt>
                <c:pt idx="1105">
                  <c:v>7.9500000000000003E-4</c:v>
                </c:pt>
                <c:pt idx="1106">
                  <c:v>7.9699999999999997E-4</c:v>
                </c:pt>
                <c:pt idx="1107">
                  <c:v>7.9900000000000001E-4</c:v>
                </c:pt>
                <c:pt idx="1108">
                  <c:v>8.0099999999999995E-4</c:v>
                </c:pt>
                <c:pt idx="1109">
                  <c:v>8.03E-4</c:v>
                </c:pt>
                <c:pt idx="1110">
                  <c:v>8.0500000000000005E-4</c:v>
                </c:pt>
                <c:pt idx="1111">
                  <c:v>8.0699999999999999E-4</c:v>
                </c:pt>
                <c:pt idx="1112">
                  <c:v>8.0900000000000004E-4</c:v>
                </c:pt>
                <c:pt idx="1113">
                  <c:v>8.1099999999999998E-4</c:v>
                </c:pt>
                <c:pt idx="1114">
                  <c:v>8.1300000000000003E-4</c:v>
                </c:pt>
                <c:pt idx="1115">
                  <c:v>8.1499999999999997E-4</c:v>
                </c:pt>
                <c:pt idx="1116">
                  <c:v>8.1700000000000002E-4</c:v>
                </c:pt>
                <c:pt idx="1117">
                  <c:v>8.1899999999999996E-4</c:v>
                </c:pt>
                <c:pt idx="1118">
                  <c:v>8.2100000000000001E-4</c:v>
                </c:pt>
                <c:pt idx="1119">
                  <c:v>8.2299999999999995E-4</c:v>
                </c:pt>
                <c:pt idx="1120">
                  <c:v>8.25E-4</c:v>
                </c:pt>
                <c:pt idx="1121">
                  <c:v>8.2700000000000004E-4</c:v>
                </c:pt>
                <c:pt idx="1122">
                  <c:v>8.2899999999999998E-4</c:v>
                </c:pt>
                <c:pt idx="1123">
                  <c:v>8.3100000000000003E-4</c:v>
                </c:pt>
                <c:pt idx="1124">
                  <c:v>8.3299999999999997E-4</c:v>
                </c:pt>
                <c:pt idx="1125">
                  <c:v>8.3600000000000005E-4</c:v>
                </c:pt>
                <c:pt idx="1126">
                  <c:v>8.3799999999999999E-4</c:v>
                </c:pt>
                <c:pt idx="1127">
                  <c:v>8.4000000000000003E-4</c:v>
                </c:pt>
                <c:pt idx="1128">
                  <c:v>8.4199999999999998E-4</c:v>
                </c:pt>
                <c:pt idx="1129">
                  <c:v>8.4400000000000002E-4</c:v>
                </c:pt>
                <c:pt idx="1130">
                  <c:v>8.4599999999999996E-4</c:v>
                </c:pt>
                <c:pt idx="1131">
                  <c:v>8.4800000000000001E-4</c:v>
                </c:pt>
                <c:pt idx="1132">
                  <c:v>8.4999999999999995E-4</c:v>
                </c:pt>
                <c:pt idx="1133">
                  <c:v>8.5300000000000003E-4</c:v>
                </c:pt>
                <c:pt idx="1134">
                  <c:v>8.5499999999999997E-4</c:v>
                </c:pt>
                <c:pt idx="1135">
                  <c:v>8.5700000000000001E-4</c:v>
                </c:pt>
                <c:pt idx="1136">
                  <c:v>8.5899999999999995E-4</c:v>
                </c:pt>
                <c:pt idx="1137">
                  <c:v>8.61E-4</c:v>
                </c:pt>
                <c:pt idx="1138">
                  <c:v>8.6399999999999997E-4</c:v>
                </c:pt>
                <c:pt idx="1139">
                  <c:v>8.6600000000000002E-4</c:v>
                </c:pt>
                <c:pt idx="1140">
                  <c:v>8.6799999999999996E-4</c:v>
                </c:pt>
                <c:pt idx="1141">
                  <c:v>8.7000000000000001E-4</c:v>
                </c:pt>
                <c:pt idx="1142">
                  <c:v>8.7299999999999997E-4</c:v>
                </c:pt>
                <c:pt idx="1143">
                  <c:v>8.7500000000000002E-4</c:v>
                </c:pt>
                <c:pt idx="1144">
                  <c:v>8.7699999999999996E-4</c:v>
                </c:pt>
                <c:pt idx="1145">
                  <c:v>8.8000000000000003E-4</c:v>
                </c:pt>
                <c:pt idx="1146">
                  <c:v>8.8199999999999997E-4</c:v>
                </c:pt>
                <c:pt idx="1147">
                  <c:v>8.8400000000000002E-4</c:v>
                </c:pt>
                <c:pt idx="1148">
                  <c:v>8.8699999999999998E-4</c:v>
                </c:pt>
                <c:pt idx="1149">
                  <c:v>8.8900000000000003E-4</c:v>
                </c:pt>
                <c:pt idx="1150">
                  <c:v>8.9099999999999997E-4</c:v>
                </c:pt>
                <c:pt idx="1151">
                  <c:v>8.9400000000000005E-4</c:v>
                </c:pt>
                <c:pt idx="1152">
                  <c:v>8.9599999999999999E-4</c:v>
                </c:pt>
                <c:pt idx="1153">
                  <c:v>8.9800000000000004E-4</c:v>
                </c:pt>
                <c:pt idx="1154">
                  <c:v>9.01E-4</c:v>
                </c:pt>
                <c:pt idx="1155">
                  <c:v>9.0300000000000005E-4</c:v>
                </c:pt>
                <c:pt idx="1156">
                  <c:v>9.0600000000000001E-4</c:v>
                </c:pt>
                <c:pt idx="1157">
                  <c:v>9.0799999999999995E-4</c:v>
                </c:pt>
                <c:pt idx="1158">
                  <c:v>9.1E-4</c:v>
                </c:pt>
                <c:pt idx="1159">
                  <c:v>9.1299999999999997E-4</c:v>
                </c:pt>
                <c:pt idx="1160">
                  <c:v>9.1500000000000001E-4</c:v>
                </c:pt>
                <c:pt idx="1161">
                  <c:v>9.1799999999999998E-4</c:v>
                </c:pt>
                <c:pt idx="1162">
                  <c:v>9.2000000000000003E-4</c:v>
                </c:pt>
                <c:pt idx="1163">
                  <c:v>9.2299999999999999E-4</c:v>
                </c:pt>
                <c:pt idx="1164">
                  <c:v>9.2500000000000004E-4</c:v>
                </c:pt>
                <c:pt idx="1165">
                  <c:v>9.2800000000000001E-4</c:v>
                </c:pt>
                <c:pt idx="1166">
                  <c:v>9.3000000000000005E-4</c:v>
                </c:pt>
                <c:pt idx="1167">
                  <c:v>9.3300000000000002E-4</c:v>
                </c:pt>
                <c:pt idx="1168">
                  <c:v>9.3599999999999998E-4</c:v>
                </c:pt>
                <c:pt idx="1169">
                  <c:v>9.3800000000000003E-4</c:v>
                </c:pt>
                <c:pt idx="1170">
                  <c:v>9.41E-4</c:v>
                </c:pt>
                <c:pt idx="1171">
                  <c:v>9.4300000000000004E-4</c:v>
                </c:pt>
                <c:pt idx="1172">
                  <c:v>9.4600000000000001E-4</c:v>
                </c:pt>
                <c:pt idx="1173">
                  <c:v>9.4899999999999997E-4</c:v>
                </c:pt>
                <c:pt idx="1174">
                  <c:v>9.5100000000000002E-4</c:v>
                </c:pt>
                <c:pt idx="1175">
                  <c:v>9.5399999999999999E-4</c:v>
                </c:pt>
                <c:pt idx="1176">
                  <c:v>9.5600000000000004E-4</c:v>
                </c:pt>
                <c:pt idx="1177">
                  <c:v>9.59E-4</c:v>
                </c:pt>
                <c:pt idx="1178">
                  <c:v>9.6199999999999996E-4</c:v>
                </c:pt>
                <c:pt idx="1179">
                  <c:v>9.6500000000000004E-4</c:v>
                </c:pt>
                <c:pt idx="1180">
                  <c:v>9.6699999999999998E-4</c:v>
                </c:pt>
                <c:pt idx="1181">
                  <c:v>9.7000000000000005E-4</c:v>
                </c:pt>
                <c:pt idx="1182">
                  <c:v>9.7300000000000002E-4</c:v>
                </c:pt>
                <c:pt idx="1183">
                  <c:v>9.7499999999999996E-4</c:v>
                </c:pt>
                <c:pt idx="1184">
                  <c:v>9.7799999999999992E-4</c:v>
                </c:pt>
                <c:pt idx="1185">
                  <c:v>9.810000000000001E-4</c:v>
                </c:pt>
                <c:pt idx="1186">
                  <c:v>9.8400000000000007E-4</c:v>
                </c:pt>
                <c:pt idx="1187">
                  <c:v>9.8700000000000003E-4</c:v>
                </c:pt>
                <c:pt idx="1188">
                  <c:v>9.8900000000000008E-4</c:v>
                </c:pt>
                <c:pt idx="1189">
                  <c:v>9.9200000000000004E-4</c:v>
                </c:pt>
                <c:pt idx="1190">
                  <c:v>9.9500000000000001E-4</c:v>
                </c:pt>
                <c:pt idx="1191">
                  <c:v>9.9799999999999997E-4</c:v>
                </c:pt>
                <c:pt idx="1192">
                  <c:v>1E-3</c:v>
                </c:pt>
                <c:pt idx="1193">
                  <c:v>1E-3</c:v>
                </c:pt>
                <c:pt idx="1194">
                  <c:v>1.01E-3</c:v>
                </c:pt>
                <c:pt idx="1195">
                  <c:v>1.01E-3</c:v>
                </c:pt>
                <c:pt idx="1196">
                  <c:v>1.01E-3</c:v>
                </c:pt>
                <c:pt idx="1197">
                  <c:v>1.0200000000000001E-3</c:v>
                </c:pt>
                <c:pt idx="1198">
                  <c:v>1.0200000000000001E-3</c:v>
                </c:pt>
                <c:pt idx="1199">
                  <c:v>1.0200000000000001E-3</c:v>
                </c:pt>
                <c:pt idx="1200">
                  <c:v>1.0200000000000001E-3</c:v>
                </c:pt>
                <c:pt idx="1201">
                  <c:v>1.0300000000000001E-3</c:v>
                </c:pt>
                <c:pt idx="1202">
                  <c:v>1.0300000000000001E-3</c:v>
                </c:pt>
                <c:pt idx="1203">
                  <c:v>1.0300000000000001E-3</c:v>
                </c:pt>
                <c:pt idx="1204">
                  <c:v>1.0399999999999999E-3</c:v>
                </c:pt>
                <c:pt idx="1205">
                  <c:v>1.0399999999999999E-3</c:v>
                </c:pt>
                <c:pt idx="1206">
                  <c:v>1.0399999999999999E-3</c:v>
                </c:pt>
                <c:pt idx="1207">
                  <c:v>1.0499999999999999E-3</c:v>
                </c:pt>
                <c:pt idx="1208">
                  <c:v>1.0499999999999999E-3</c:v>
                </c:pt>
                <c:pt idx="1209">
                  <c:v>1.0499999999999999E-3</c:v>
                </c:pt>
                <c:pt idx="1210">
                  <c:v>1.06E-3</c:v>
                </c:pt>
                <c:pt idx="1211">
                  <c:v>1.06E-3</c:v>
                </c:pt>
                <c:pt idx="1212">
                  <c:v>1.06E-3</c:v>
                </c:pt>
                <c:pt idx="1213">
                  <c:v>1.06E-3</c:v>
                </c:pt>
                <c:pt idx="1214">
                  <c:v>1.07E-3</c:v>
                </c:pt>
                <c:pt idx="1215">
                  <c:v>1.07E-3</c:v>
                </c:pt>
                <c:pt idx="1216">
                  <c:v>1.07E-3</c:v>
                </c:pt>
                <c:pt idx="1217">
                  <c:v>1.08E-3</c:v>
                </c:pt>
                <c:pt idx="1218">
                  <c:v>1.08E-3</c:v>
                </c:pt>
                <c:pt idx="1219">
                  <c:v>1.08E-3</c:v>
                </c:pt>
                <c:pt idx="1220">
                  <c:v>1.09E-3</c:v>
                </c:pt>
                <c:pt idx="1221">
                  <c:v>1.09E-3</c:v>
                </c:pt>
                <c:pt idx="1222">
                  <c:v>1.09E-3</c:v>
                </c:pt>
                <c:pt idx="1223">
                  <c:v>1.1000000000000001E-3</c:v>
                </c:pt>
                <c:pt idx="1224">
                  <c:v>1.1000000000000001E-3</c:v>
                </c:pt>
                <c:pt idx="1225">
                  <c:v>1.1000000000000001E-3</c:v>
                </c:pt>
                <c:pt idx="1226">
                  <c:v>1.1100000000000001E-3</c:v>
                </c:pt>
                <c:pt idx="1227">
                  <c:v>1.1100000000000001E-3</c:v>
                </c:pt>
                <c:pt idx="1228">
                  <c:v>1.1199999999999999E-3</c:v>
                </c:pt>
                <c:pt idx="1229">
                  <c:v>1.1199999999999999E-3</c:v>
                </c:pt>
                <c:pt idx="1230">
                  <c:v>1.1199999999999999E-3</c:v>
                </c:pt>
                <c:pt idx="1231">
                  <c:v>1.1299999999999999E-3</c:v>
                </c:pt>
                <c:pt idx="1232">
                  <c:v>1.1299999999999999E-3</c:v>
                </c:pt>
                <c:pt idx="1233">
                  <c:v>1.1299999999999999E-3</c:v>
                </c:pt>
                <c:pt idx="1234">
                  <c:v>1.14E-3</c:v>
                </c:pt>
                <c:pt idx="1235">
                  <c:v>1.14E-3</c:v>
                </c:pt>
                <c:pt idx="1236">
                  <c:v>1.14E-3</c:v>
                </c:pt>
                <c:pt idx="1237">
                  <c:v>1.15E-3</c:v>
                </c:pt>
                <c:pt idx="1238">
                  <c:v>1.15E-3</c:v>
                </c:pt>
                <c:pt idx="1239">
                  <c:v>1.16E-3</c:v>
                </c:pt>
                <c:pt idx="1240">
                  <c:v>1.16E-3</c:v>
                </c:pt>
                <c:pt idx="1241">
                  <c:v>1.16E-3</c:v>
                </c:pt>
                <c:pt idx="1242">
                  <c:v>1.17E-3</c:v>
                </c:pt>
                <c:pt idx="1243">
                  <c:v>1.17E-3</c:v>
                </c:pt>
                <c:pt idx="1244">
                  <c:v>1.17E-3</c:v>
                </c:pt>
                <c:pt idx="1245">
                  <c:v>1.1800000000000001E-3</c:v>
                </c:pt>
                <c:pt idx="1246">
                  <c:v>1.1800000000000001E-3</c:v>
                </c:pt>
                <c:pt idx="1247">
                  <c:v>1.1900000000000001E-3</c:v>
                </c:pt>
                <c:pt idx="1248">
                  <c:v>1.1900000000000001E-3</c:v>
                </c:pt>
                <c:pt idx="1249">
                  <c:v>1.1900000000000001E-3</c:v>
                </c:pt>
                <c:pt idx="1250">
                  <c:v>1.1999999999999999E-3</c:v>
                </c:pt>
                <c:pt idx="1251">
                  <c:v>1.1999999999999999E-3</c:v>
                </c:pt>
                <c:pt idx="1252">
                  <c:v>1.2099999999999999E-3</c:v>
                </c:pt>
                <c:pt idx="1253">
                  <c:v>1.2099999999999999E-3</c:v>
                </c:pt>
                <c:pt idx="1254">
                  <c:v>1.2099999999999999E-3</c:v>
                </c:pt>
                <c:pt idx="1255">
                  <c:v>1.2199999999999999E-3</c:v>
                </c:pt>
                <c:pt idx="1256">
                  <c:v>1.2199999999999999E-3</c:v>
                </c:pt>
                <c:pt idx="1257">
                  <c:v>1.23E-3</c:v>
                </c:pt>
                <c:pt idx="1258">
                  <c:v>1.23E-3</c:v>
                </c:pt>
                <c:pt idx="1259">
                  <c:v>1.23E-3</c:v>
                </c:pt>
                <c:pt idx="1260">
                  <c:v>1.24E-3</c:v>
                </c:pt>
                <c:pt idx="1261">
                  <c:v>1.24E-3</c:v>
                </c:pt>
                <c:pt idx="1262">
                  <c:v>1.25E-3</c:v>
                </c:pt>
                <c:pt idx="1263">
                  <c:v>1.25E-3</c:v>
                </c:pt>
                <c:pt idx="1264">
                  <c:v>1.2600000000000001E-3</c:v>
                </c:pt>
                <c:pt idx="1265">
                  <c:v>1.2600000000000001E-3</c:v>
                </c:pt>
                <c:pt idx="1266">
                  <c:v>1.2600000000000001E-3</c:v>
                </c:pt>
                <c:pt idx="1267">
                  <c:v>1.2700000000000001E-3</c:v>
                </c:pt>
                <c:pt idx="1268">
                  <c:v>1.2700000000000001E-3</c:v>
                </c:pt>
                <c:pt idx="1269">
                  <c:v>1.2800000000000001E-3</c:v>
                </c:pt>
                <c:pt idx="1270">
                  <c:v>1.2800000000000001E-3</c:v>
                </c:pt>
                <c:pt idx="1271">
                  <c:v>1.2899999999999999E-3</c:v>
                </c:pt>
                <c:pt idx="1272">
                  <c:v>1.2899999999999999E-3</c:v>
                </c:pt>
                <c:pt idx="1273">
                  <c:v>1.2999999999999999E-3</c:v>
                </c:pt>
                <c:pt idx="1274">
                  <c:v>1.2999999999999999E-3</c:v>
                </c:pt>
                <c:pt idx="1275">
                  <c:v>1.2999999999999999E-3</c:v>
                </c:pt>
                <c:pt idx="1276">
                  <c:v>1.31E-3</c:v>
                </c:pt>
                <c:pt idx="1277">
                  <c:v>1.31E-3</c:v>
                </c:pt>
                <c:pt idx="1278">
                  <c:v>1.32E-3</c:v>
                </c:pt>
                <c:pt idx="1279">
                  <c:v>1.32E-3</c:v>
                </c:pt>
                <c:pt idx="1280">
                  <c:v>1.33E-3</c:v>
                </c:pt>
                <c:pt idx="1281">
                  <c:v>1.33E-3</c:v>
                </c:pt>
                <c:pt idx="1282">
                  <c:v>1.34E-3</c:v>
                </c:pt>
                <c:pt idx="1283">
                  <c:v>1.34E-3</c:v>
                </c:pt>
                <c:pt idx="1284">
                  <c:v>1.3500000000000001E-3</c:v>
                </c:pt>
                <c:pt idx="1285">
                  <c:v>1.3500000000000001E-3</c:v>
                </c:pt>
                <c:pt idx="1286">
                  <c:v>1.3600000000000001E-3</c:v>
                </c:pt>
                <c:pt idx="1287">
                  <c:v>1.3600000000000001E-3</c:v>
                </c:pt>
                <c:pt idx="1288">
                  <c:v>1.3699999999999999E-3</c:v>
                </c:pt>
                <c:pt idx="1289">
                  <c:v>1.3699999999999999E-3</c:v>
                </c:pt>
                <c:pt idx="1290">
                  <c:v>1.3799999999999999E-3</c:v>
                </c:pt>
                <c:pt idx="1291">
                  <c:v>1.3799999999999999E-3</c:v>
                </c:pt>
                <c:pt idx="1292">
                  <c:v>1.39E-3</c:v>
                </c:pt>
                <c:pt idx="1293">
                  <c:v>1.39E-3</c:v>
                </c:pt>
                <c:pt idx="1294">
                  <c:v>1.4E-3</c:v>
                </c:pt>
                <c:pt idx="1295">
                  <c:v>1.4E-3</c:v>
                </c:pt>
                <c:pt idx="1296">
                  <c:v>1.41E-3</c:v>
                </c:pt>
                <c:pt idx="1297">
                  <c:v>1.41E-3</c:v>
                </c:pt>
                <c:pt idx="1298">
                  <c:v>1.42E-3</c:v>
                </c:pt>
                <c:pt idx="1299">
                  <c:v>1.4300000000000001E-3</c:v>
                </c:pt>
                <c:pt idx="1300">
                  <c:v>1.4300000000000001E-3</c:v>
                </c:pt>
                <c:pt idx="1301">
                  <c:v>1.4400000000000001E-3</c:v>
                </c:pt>
                <c:pt idx="1302">
                  <c:v>1.4400000000000001E-3</c:v>
                </c:pt>
                <c:pt idx="1303">
                  <c:v>1.4499999999999999E-3</c:v>
                </c:pt>
                <c:pt idx="1304">
                  <c:v>1.4499999999999999E-3</c:v>
                </c:pt>
                <c:pt idx="1305">
                  <c:v>1.4599999999999999E-3</c:v>
                </c:pt>
                <c:pt idx="1306">
                  <c:v>1.4599999999999999E-3</c:v>
                </c:pt>
                <c:pt idx="1307">
                  <c:v>1.47E-3</c:v>
                </c:pt>
                <c:pt idx="1308">
                  <c:v>1.48E-3</c:v>
                </c:pt>
                <c:pt idx="1309">
                  <c:v>1.48E-3</c:v>
                </c:pt>
                <c:pt idx="1310">
                  <c:v>1.49E-3</c:v>
                </c:pt>
                <c:pt idx="1311">
                  <c:v>1.49E-3</c:v>
                </c:pt>
                <c:pt idx="1312">
                  <c:v>1.5E-3</c:v>
                </c:pt>
                <c:pt idx="1313">
                  <c:v>1.5100000000000001E-3</c:v>
                </c:pt>
                <c:pt idx="1314">
                  <c:v>1.5100000000000001E-3</c:v>
                </c:pt>
                <c:pt idx="1315">
                  <c:v>1.5200000000000001E-3</c:v>
                </c:pt>
                <c:pt idx="1316">
                  <c:v>1.5200000000000001E-3</c:v>
                </c:pt>
                <c:pt idx="1317">
                  <c:v>1.5299999999999999E-3</c:v>
                </c:pt>
                <c:pt idx="1318">
                  <c:v>1.5399999999999999E-3</c:v>
                </c:pt>
                <c:pt idx="1319">
                  <c:v>1.5399999999999999E-3</c:v>
                </c:pt>
                <c:pt idx="1320">
                  <c:v>1.5499999999999999E-3</c:v>
                </c:pt>
                <c:pt idx="1321">
                  <c:v>1.56E-3</c:v>
                </c:pt>
                <c:pt idx="1322">
                  <c:v>1.56E-3</c:v>
                </c:pt>
                <c:pt idx="1323">
                  <c:v>1.57E-3</c:v>
                </c:pt>
                <c:pt idx="1324">
                  <c:v>1.57E-3</c:v>
                </c:pt>
                <c:pt idx="1325">
                  <c:v>1.58E-3</c:v>
                </c:pt>
                <c:pt idx="1326">
                  <c:v>1.5900000000000001E-3</c:v>
                </c:pt>
                <c:pt idx="1327">
                  <c:v>1.5900000000000001E-3</c:v>
                </c:pt>
                <c:pt idx="1328">
                  <c:v>1.6000000000000001E-3</c:v>
                </c:pt>
                <c:pt idx="1329">
                  <c:v>1.6100000000000001E-3</c:v>
                </c:pt>
                <c:pt idx="1330">
                  <c:v>1.6100000000000001E-3</c:v>
                </c:pt>
                <c:pt idx="1331">
                  <c:v>1.6199999999999999E-3</c:v>
                </c:pt>
                <c:pt idx="1332">
                  <c:v>1.6299999999999999E-3</c:v>
                </c:pt>
                <c:pt idx="1333">
                  <c:v>1.64E-3</c:v>
                </c:pt>
                <c:pt idx="1334">
                  <c:v>1.64E-3</c:v>
                </c:pt>
                <c:pt idx="1335">
                  <c:v>1.65E-3</c:v>
                </c:pt>
                <c:pt idx="1336">
                  <c:v>1.66E-3</c:v>
                </c:pt>
                <c:pt idx="1337">
                  <c:v>1.66E-3</c:v>
                </c:pt>
                <c:pt idx="1338">
                  <c:v>1.67E-3</c:v>
                </c:pt>
                <c:pt idx="1339">
                  <c:v>1.6800000000000001E-3</c:v>
                </c:pt>
                <c:pt idx="1340">
                  <c:v>1.6900000000000001E-3</c:v>
                </c:pt>
                <c:pt idx="1341">
                  <c:v>1.6900000000000001E-3</c:v>
                </c:pt>
                <c:pt idx="1342">
                  <c:v>1.6999999999999999E-3</c:v>
                </c:pt>
                <c:pt idx="1343">
                  <c:v>1.7099999999999999E-3</c:v>
                </c:pt>
                <c:pt idx="1344">
                  <c:v>1.72E-3</c:v>
                </c:pt>
                <c:pt idx="1345">
                  <c:v>1.72E-3</c:v>
                </c:pt>
                <c:pt idx="1346">
                  <c:v>1.73E-3</c:v>
                </c:pt>
                <c:pt idx="1347">
                  <c:v>1.74E-3</c:v>
                </c:pt>
                <c:pt idx="1348">
                  <c:v>1.75E-3</c:v>
                </c:pt>
                <c:pt idx="1349">
                  <c:v>1.7600000000000001E-3</c:v>
                </c:pt>
                <c:pt idx="1350">
                  <c:v>1.7600000000000001E-3</c:v>
                </c:pt>
                <c:pt idx="1351">
                  <c:v>1.7700000000000001E-3</c:v>
                </c:pt>
                <c:pt idx="1352">
                  <c:v>1.7799999999999999E-3</c:v>
                </c:pt>
                <c:pt idx="1353">
                  <c:v>1.7899999999999999E-3</c:v>
                </c:pt>
                <c:pt idx="1354">
                  <c:v>1.8E-3</c:v>
                </c:pt>
                <c:pt idx="1355">
                  <c:v>1.8E-3</c:v>
                </c:pt>
                <c:pt idx="1356">
                  <c:v>1.81E-3</c:v>
                </c:pt>
                <c:pt idx="1357">
                  <c:v>1.82E-3</c:v>
                </c:pt>
                <c:pt idx="1358">
                  <c:v>1.83E-3</c:v>
                </c:pt>
                <c:pt idx="1359">
                  <c:v>1.8400000000000001E-3</c:v>
                </c:pt>
                <c:pt idx="1360">
                  <c:v>1.8500000000000001E-3</c:v>
                </c:pt>
                <c:pt idx="1361">
                  <c:v>1.8600000000000001E-3</c:v>
                </c:pt>
                <c:pt idx="1362">
                  <c:v>1.8699999999999999E-3</c:v>
                </c:pt>
                <c:pt idx="1363">
                  <c:v>1.8699999999999999E-3</c:v>
                </c:pt>
                <c:pt idx="1364">
                  <c:v>1.8799999999999999E-3</c:v>
                </c:pt>
                <c:pt idx="1365">
                  <c:v>1.89E-3</c:v>
                </c:pt>
                <c:pt idx="1366">
                  <c:v>1.9E-3</c:v>
                </c:pt>
                <c:pt idx="1367">
                  <c:v>1.91E-3</c:v>
                </c:pt>
                <c:pt idx="1368">
                  <c:v>1.92E-3</c:v>
                </c:pt>
                <c:pt idx="1369">
                  <c:v>1.9300000000000001E-3</c:v>
                </c:pt>
                <c:pt idx="1370">
                  <c:v>1.9400000000000001E-3</c:v>
                </c:pt>
                <c:pt idx="1371">
                  <c:v>1.9499999999999999E-3</c:v>
                </c:pt>
                <c:pt idx="1372">
                  <c:v>1.9599999999999999E-3</c:v>
                </c:pt>
                <c:pt idx="1373">
                  <c:v>1.97E-3</c:v>
                </c:pt>
                <c:pt idx="1374">
                  <c:v>1.98E-3</c:v>
                </c:pt>
                <c:pt idx="1375">
                  <c:v>1.99E-3</c:v>
                </c:pt>
                <c:pt idx="1376">
                  <c:v>2E-3</c:v>
                </c:pt>
                <c:pt idx="1377">
                  <c:v>2.0100000000000001E-3</c:v>
                </c:pt>
                <c:pt idx="1378">
                  <c:v>2.0200000000000001E-3</c:v>
                </c:pt>
                <c:pt idx="1379">
                  <c:v>2.0300000000000001E-3</c:v>
                </c:pt>
                <c:pt idx="1380">
                  <c:v>2.0400000000000001E-3</c:v>
                </c:pt>
                <c:pt idx="1381">
                  <c:v>2.0500000000000002E-3</c:v>
                </c:pt>
                <c:pt idx="1382">
                  <c:v>2.0600000000000002E-3</c:v>
                </c:pt>
                <c:pt idx="1383">
                  <c:v>2.0699999999999998E-3</c:v>
                </c:pt>
                <c:pt idx="1384">
                  <c:v>2.0799999999999998E-3</c:v>
                </c:pt>
                <c:pt idx="1385">
                  <c:v>2.0899999999999998E-3</c:v>
                </c:pt>
                <c:pt idx="1386">
                  <c:v>2.1099999999999999E-3</c:v>
                </c:pt>
                <c:pt idx="1387">
                  <c:v>2.1199999999999999E-3</c:v>
                </c:pt>
                <c:pt idx="1388">
                  <c:v>2.1299999999999999E-3</c:v>
                </c:pt>
                <c:pt idx="1389">
                  <c:v>2.14E-3</c:v>
                </c:pt>
                <c:pt idx="1390">
                  <c:v>2.15E-3</c:v>
                </c:pt>
                <c:pt idx="1391">
                  <c:v>2.16E-3</c:v>
                </c:pt>
                <c:pt idx="1392">
                  <c:v>2.1700000000000001E-3</c:v>
                </c:pt>
                <c:pt idx="1393">
                  <c:v>2.1900000000000001E-3</c:v>
                </c:pt>
                <c:pt idx="1394">
                  <c:v>2.2000000000000001E-3</c:v>
                </c:pt>
                <c:pt idx="1395">
                  <c:v>2.2100000000000002E-3</c:v>
                </c:pt>
                <c:pt idx="1396">
                  <c:v>2.2200000000000002E-3</c:v>
                </c:pt>
                <c:pt idx="1397">
                  <c:v>2.2399999999999998E-3</c:v>
                </c:pt>
                <c:pt idx="1398">
                  <c:v>2.2499999999999998E-3</c:v>
                </c:pt>
                <c:pt idx="1399">
                  <c:v>2.2599999999999999E-3</c:v>
                </c:pt>
                <c:pt idx="1400">
                  <c:v>2.2699999999999999E-3</c:v>
                </c:pt>
                <c:pt idx="1401">
                  <c:v>2.2899999999999999E-3</c:v>
                </c:pt>
                <c:pt idx="1402">
                  <c:v>2.3E-3</c:v>
                </c:pt>
                <c:pt idx="1403">
                  <c:v>2.31E-3</c:v>
                </c:pt>
                <c:pt idx="1404">
                  <c:v>2.33E-3</c:v>
                </c:pt>
                <c:pt idx="1405">
                  <c:v>2.3400000000000001E-3</c:v>
                </c:pt>
                <c:pt idx="1406">
                  <c:v>2.3500000000000001E-3</c:v>
                </c:pt>
                <c:pt idx="1407">
                  <c:v>2.3700000000000001E-3</c:v>
                </c:pt>
                <c:pt idx="1408">
                  <c:v>2.3800000000000002E-3</c:v>
                </c:pt>
                <c:pt idx="1409">
                  <c:v>2.3999999999999998E-3</c:v>
                </c:pt>
                <c:pt idx="1410">
                  <c:v>2.4099999999999998E-3</c:v>
                </c:pt>
                <c:pt idx="1411">
                  <c:v>2.4199999999999998E-3</c:v>
                </c:pt>
                <c:pt idx="1412">
                  <c:v>2.4399999999999999E-3</c:v>
                </c:pt>
                <c:pt idx="1413">
                  <c:v>2.4499999999999999E-3</c:v>
                </c:pt>
                <c:pt idx="1414">
                  <c:v>2.47E-3</c:v>
                </c:pt>
                <c:pt idx="1415">
                  <c:v>2.48E-3</c:v>
                </c:pt>
                <c:pt idx="1416">
                  <c:v>2.5000000000000001E-3</c:v>
                </c:pt>
                <c:pt idx="1417">
                  <c:v>2.5200000000000001E-3</c:v>
                </c:pt>
                <c:pt idx="1418">
                  <c:v>2.5300000000000001E-3</c:v>
                </c:pt>
                <c:pt idx="1419">
                  <c:v>2.5500000000000002E-3</c:v>
                </c:pt>
                <c:pt idx="1420">
                  <c:v>2.5600000000000002E-3</c:v>
                </c:pt>
                <c:pt idx="1421">
                  <c:v>2.5799999999999998E-3</c:v>
                </c:pt>
                <c:pt idx="1422">
                  <c:v>2.5999999999999999E-3</c:v>
                </c:pt>
                <c:pt idx="1423">
                  <c:v>2.6099999999999999E-3</c:v>
                </c:pt>
                <c:pt idx="1424">
                  <c:v>2.63E-3</c:v>
                </c:pt>
                <c:pt idx="1425">
                  <c:v>2.65E-3</c:v>
                </c:pt>
                <c:pt idx="1426">
                  <c:v>2.66E-3</c:v>
                </c:pt>
                <c:pt idx="1427">
                  <c:v>2.6800000000000001E-3</c:v>
                </c:pt>
                <c:pt idx="1428">
                  <c:v>2.7000000000000001E-3</c:v>
                </c:pt>
                <c:pt idx="1429">
                  <c:v>2.7200000000000002E-3</c:v>
                </c:pt>
                <c:pt idx="1430">
                  <c:v>2.7399999999999998E-3</c:v>
                </c:pt>
                <c:pt idx="1431">
                  <c:v>2.7499999999999998E-3</c:v>
                </c:pt>
                <c:pt idx="1432">
                  <c:v>2.7699999999999999E-3</c:v>
                </c:pt>
                <c:pt idx="1433">
                  <c:v>2.7899999999999999E-3</c:v>
                </c:pt>
                <c:pt idx="1434">
                  <c:v>2.81E-3</c:v>
                </c:pt>
                <c:pt idx="1435">
                  <c:v>2.8300000000000001E-3</c:v>
                </c:pt>
                <c:pt idx="1436">
                  <c:v>2.8500000000000001E-3</c:v>
                </c:pt>
                <c:pt idx="1437">
                  <c:v>2.8700000000000002E-3</c:v>
                </c:pt>
                <c:pt idx="1438">
                  <c:v>2.8900000000000002E-3</c:v>
                </c:pt>
                <c:pt idx="1439">
                  <c:v>2.9099999999999998E-3</c:v>
                </c:pt>
                <c:pt idx="1440">
                  <c:v>2.9299999999999999E-3</c:v>
                </c:pt>
                <c:pt idx="1441">
                  <c:v>2.9499999999999999E-3</c:v>
                </c:pt>
                <c:pt idx="1442">
                  <c:v>2.97E-3</c:v>
                </c:pt>
                <c:pt idx="1443">
                  <c:v>3.0000000000000001E-3</c:v>
                </c:pt>
                <c:pt idx="1444">
                  <c:v>3.0200000000000001E-3</c:v>
                </c:pt>
                <c:pt idx="1445">
                  <c:v>3.0400000000000002E-3</c:v>
                </c:pt>
                <c:pt idx="1446">
                  <c:v>3.0599999999999998E-3</c:v>
                </c:pt>
                <c:pt idx="1447">
                  <c:v>3.0899999999999999E-3</c:v>
                </c:pt>
                <c:pt idx="1448">
                  <c:v>3.1099999999999999E-3</c:v>
                </c:pt>
                <c:pt idx="1449">
                  <c:v>3.13E-3</c:v>
                </c:pt>
                <c:pt idx="1450">
                  <c:v>3.16E-3</c:v>
                </c:pt>
                <c:pt idx="1451">
                  <c:v>3.1800000000000001E-3</c:v>
                </c:pt>
                <c:pt idx="1452">
                  <c:v>3.2100000000000002E-3</c:v>
                </c:pt>
                <c:pt idx="1453">
                  <c:v>3.2299999999999998E-3</c:v>
                </c:pt>
                <c:pt idx="1454">
                  <c:v>3.2599999999999999E-3</c:v>
                </c:pt>
                <c:pt idx="1455">
                  <c:v>3.2799999999999999E-3</c:v>
                </c:pt>
                <c:pt idx="1456">
                  <c:v>3.31E-3</c:v>
                </c:pt>
                <c:pt idx="1457">
                  <c:v>3.3300000000000001E-3</c:v>
                </c:pt>
                <c:pt idx="1458">
                  <c:v>3.3600000000000001E-3</c:v>
                </c:pt>
                <c:pt idx="1459">
                  <c:v>3.3899999999999998E-3</c:v>
                </c:pt>
                <c:pt idx="1460">
                  <c:v>3.4199999999999999E-3</c:v>
                </c:pt>
                <c:pt idx="1461">
                  <c:v>3.4399999999999999E-3</c:v>
                </c:pt>
                <c:pt idx="1462">
                  <c:v>3.47E-3</c:v>
                </c:pt>
                <c:pt idx="1463">
                  <c:v>3.5000000000000001E-3</c:v>
                </c:pt>
                <c:pt idx="1464">
                  <c:v>3.5300000000000002E-3</c:v>
                </c:pt>
                <c:pt idx="1465">
                  <c:v>3.5599999999999998E-3</c:v>
                </c:pt>
                <c:pt idx="1466">
                  <c:v>3.5899999999999999E-3</c:v>
                </c:pt>
                <c:pt idx="1467">
                  <c:v>3.62E-3</c:v>
                </c:pt>
                <c:pt idx="1468">
                  <c:v>3.6600000000000001E-3</c:v>
                </c:pt>
                <c:pt idx="1469">
                  <c:v>3.6900000000000001E-3</c:v>
                </c:pt>
                <c:pt idx="1470">
                  <c:v>3.7200000000000002E-3</c:v>
                </c:pt>
                <c:pt idx="1471">
                  <c:v>3.7499999999999999E-3</c:v>
                </c:pt>
                <c:pt idx="1472">
                  <c:v>3.79E-3</c:v>
                </c:pt>
                <c:pt idx="1473">
                  <c:v>3.82E-3</c:v>
                </c:pt>
                <c:pt idx="1474">
                  <c:v>3.8600000000000001E-3</c:v>
                </c:pt>
                <c:pt idx="1475">
                  <c:v>3.8899999999999998E-3</c:v>
                </c:pt>
                <c:pt idx="1476">
                  <c:v>3.9300000000000003E-3</c:v>
                </c:pt>
                <c:pt idx="1477">
                  <c:v>3.9699999999999996E-3</c:v>
                </c:pt>
                <c:pt idx="1478">
                  <c:v>4.0000000000000001E-3</c:v>
                </c:pt>
                <c:pt idx="1479">
                  <c:v>4.0400000000000002E-3</c:v>
                </c:pt>
                <c:pt idx="1480">
                  <c:v>4.0800000000000003E-3</c:v>
                </c:pt>
                <c:pt idx="1481">
                  <c:v>4.1200000000000004E-3</c:v>
                </c:pt>
                <c:pt idx="1482">
                  <c:v>4.1599999999999996E-3</c:v>
                </c:pt>
                <c:pt idx="1483">
                  <c:v>4.1999999999999997E-3</c:v>
                </c:pt>
                <c:pt idx="1484">
                  <c:v>4.2399999999999998E-3</c:v>
                </c:pt>
                <c:pt idx="1485">
                  <c:v>4.2900000000000004E-3</c:v>
                </c:pt>
                <c:pt idx="1486">
                  <c:v>4.3299999999999996E-3</c:v>
                </c:pt>
                <c:pt idx="1487">
                  <c:v>4.3800000000000002E-3</c:v>
                </c:pt>
                <c:pt idx="1488">
                  <c:v>4.4200000000000003E-3</c:v>
                </c:pt>
                <c:pt idx="1489">
                  <c:v>4.47E-3</c:v>
                </c:pt>
                <c:pt idx="1490">
                  <c:v>4.5199999999999997E-3</c:v>
                </c:pt>
                <c:pt idx="1491">
                  <c:v>4.5599999999999998E-3</c:v>
                </c:pt>
                <c:pt idx="1492">
                  <c:v>4.6100000000000004E-3</c:v>
                </c:pt>
                <c:pt idx="1493">
                  <c:v>4.6600000000000001E-3</c:v>
                </c:pt>
                <c:pt idx="1494">
                  <c:v>4.7200000000000002E-3</c:v>
                </c:pt>
                <c:pt idx="1495">
                  <c:v>4.7699999999999999E-3</c:v>
                </c:pt>
                <c:pt idx="1496">
                  <c:v>4.8199999999999996E-3</c:v>
                </c:pt>
                <c:pt idx="1497">
                  <c:v>4.8799999999999998E-3</c:v>
                </c:pt>
                <c:pt idx="1498">
                  <c:v>4.9300000000000004E-3</c:v>
                </c:pt>
                <c:pt idx="1499">
                  <c:v>4.9899999999999996E-3</c:v>
                </c:pt>
                <c:pt idx="1500">
                  <c:v>5.0499999999999998E-3</c:v>
                </c:pt>
                <c:pt idx="1501">
                  <c:v>5.11E-3</c:v>
                </c:pt>
                <c:pt idx="1502">
                  <c:v>5.1700000000000001E-3</c:v>
                </c:pt>
                <c:pt idx="1503">
                  <c:v>5.2399999999999999E-3</c:v>
                </c:pt>
                <c:pt idx="1504">
                  <c:v>5.3E-3</c:v>
                </c:pt>
                <c:pt idx="1505">
                  <c:v>5.3699999999999998E-3</c:v>
                </c:pt>
                <c:pt idx="1506">
                  <c:v>5.4400000000000004E-3</c:v>
                </c:pt>
                <c:pt idx="1507">
                  <c:v>5.4999999999999997E-3</c:v>
                </c:pt>
                <c:pt idx="1508">
                  <c:v>5.5799999999999999E-3</c:v>
                </c:pt>
                <c:pt idx="1509">
                  <c:v>5.6499999999999996E-3</c:v>
                </c:pt>
                <c:pt idx="1510">
                  <c:v>5.7200000000000003E-3</c:v>
                </c:pt>
                <c:pt idx="1511">
                  <c:v>5.7999999999999996E-3</c:v>
                </c:pt>
                <c:pt idx="1512">
                  <c:v>5.8799999999999998E-3</c:v>
                </c:pt>
                <c:pt idx="1513">
                  <c:v>5.96E-3</c:v>
                </c:pt>
                <c:pt idx="1514">
                  <c:v>6.0499999999999998E-3</c:v>
                </c:pt>
                <c:pt idx="1515">
                  <c:v>6.13E-3</c:v>
                </c:pt>
                <c:pt idx="1516">
                  <c:v>6.2199999999999998E-3</c:v>
                </c:pt>
                <c:pt idx="1517">
                  <c:v>6.3099999999999996E-3</c:v>
                </c:pt>
                <c:pt idx="1518">
                  <c:v>6.4000000000000003E-3</c:v>
                </c:pt>
                <c:pt idx="1519">
                  <c:v>6.4999999999999997E-3</c:v>
                </c:pt>
                <c:pt idx="1520">
                  <c:v>6.6E-3</c:v>
                </c:pt>
                <c:pt idx="1521">
                  <c:v>6.7000000000000002E-3</c:v>
                </c:pt>
                <c:pt idx="1522">
                  <c:v>6.7999999999999996E-3</c:v>
                </c:pt>
                <c:pt idx="1523">
                  <c:v>6.9100000000000003E-3</c:v>
                </c:pt>
                <c:pt idx="1524">
                  <c:v>7.0200000000000002E-3</c:v>
                </c:pt>
                <c:pt idx="1525">
                  <c:v>7.1399999999999996E-3</c:v>
                </c:pt>
                <c:pt idx="1526">
                  <c:v>7.26E-3</c:v>
                </c:pt>
                <c:pt idx="1527">
                  <c:v>7.3800000000000003E-3</c:v>
                </c:pt>
                <c:pt idx="1528">
                  <c:v>7.5100000000000002E-3</c:v>
                </c:pt>
                <c:pt idx="1529">
                  <c:v>7.6400000000000001E-3</c:v>
                </c:pt>
                <c:pt idx="1530">
                  <c:v>7.7799999999999996E-3</c:v>
                </c:pt>
                <c:pt idx="1531">
                  <c:v>7.92E-3</c:v>
                </c:pt>
                <c:pt idx="1532">
                  <c:v>8.0599999999999995E-3</c:v>
                </c:pt>
                <c:pt idx="1533">
                  <c:v>8.2199999999999999E-3</c:v>
                </c:pt>
                <c:pt idx="1534">
                  <c:v>8.3700000000000007E-3</c:v>
                </c:pt>
                <c:pt idx="1535">
                  <c:v>8.5400000000000007E-3</c:v>
                </c:pt>
                <c:pt idx="1536">
                  <c:v>8.6999999999999994E-3</c:v>
                </c:pt>
                <c:pt idx="1537">
                  <c:v>8.8800000000000007E-3</c:v>
                </c:pt>
                <c:pt idx="1538">
                  <c:v>9.0600000000000003E-3</c:v>
                </c:pt>
                <c:pt idx="1539">
                  <c:v>9.2599999999999991E-3</c:v>
                </c:pt>
                <c:pt idx="1540">
                  <c:v>9.4500000000000001E-3</c:v>
                </c:pt>
                <c:pt idx="1541">
                  <c:v>9.6600000000000002E-3</c:v>
                </c:pt>
                <c:pt idx="1542">
                  <c:v>9.8799999999999999E-3</c:v>
                </c:pt>
                <c:pt idx="1543">
                  <c:v>1.01E-2</c:v>
                </c:pt>
                <c:pt idx="1544">
                  <c:v>1.03E-2</c:v>
                </c:pt>
                <c:pt idx="1545">
                  <c:v>1.06E-2</c:v>
                </c:pt>
                <c:pt idx="1546">
                  <c:v>1.09E-2</c:v>
                </c:pt>
                <c:pt idx="1547">
                  <c:v>1.11E-2</c:v>
                </c:pt>
                <c:pt idx="1548">
                  <c:v>1.14E-2</c:v>
                </c:pt>
                <c:pt idx="1549">
                  <c:v>1.17E-2</c:v>
                </c:pt>
                <c:pt idx="1550">
                  <c:v>1.2E-2</c:v>
                </c:pt>
                <c:pt idx="1551">
                  <c:v>1.24E-2</c:v>
                </c:pt>
                <c:pt idx="1552">
                  <c:v>1.2699999999999999E-2</c:v>
                </c:pt>
                <c:pt idx="1553">
                  <c:v>1.3100000000000001E-2</c:v>
                </c:pt>
                <c:pt idx="1554">
                  <c:v>1.35E-2</c:v>
                </c:pt>
                <c:pt idx="1555">
                  <c:v>1.3899999999999999E-2</c:v>
                </c:pt>
                <c:pt idx="1556">
                  <c:v>1.44E-2</c:v>
                </c:pt>
                <c:pt idx="1557">
                  <c:v>1.49E-2</c:v>
                </c:pt>
                <c:pt idx="1558">
                  <c:v>1.54E-2</c:v>
                </c:pt>
                <c:pt idx="1559">
                  <c:v>1.5900000000000001E-2</c:v>
                </c:pt>
                <c:pt idx="1560">
                  <c:v>1.6500000000000001E-2</c:v>
                </c:pt>
                <c:pt idx="1561">
                  <c:v>1.7100000000000001E-2</c:v>
                </c:pt>
                <c:pt idx="1562">
                  <c:v>1.78E-2</c:v>
                </c:pt>
                <c:pt idx="1563">
                  <c:v>1.8599999999999998E-2</c:v>
                </c:pt>
                <c:pt idx="1564">
                  <c:v>1.9400000000000001E-2</c:v>
                </c:pt>
                <c:pt idx="1565">
                  <c:v>2.0199999999999999E-2</c:v>
                </c:pt>
                <c:pt idx="1566">
                  <c:v>2.12E-2</c:v>
                </c:pt>
                <c:pt idx="1567">
                  <c:v>2.23E-2</c:v>
                </c:pt>
                <c:pt idx="1568">
                  <c:v>2.3400000000000001E-2</c:v>
                </c:pt>
                <c:pt idx="1569">
                  <c:v>2.47E-2</c:v>
                </c:pt>
                <c:pt idx="1570">
                  <c:v>2.6100000000000002E-2</c:v>
                </c:pt>
                <c:pt idx="1571">
                  <c:v>2.7799999999999998E-2</c:v>
                </c:pt>
                <c:pt idx="1572">
                  <c:v>2.9600000000000001E-2</c:v>
                </c:pt>
                <c:pt idx="1573">
                  <c:v>3.1699999999999999E-2</c:v>
                </c:pt>
                <c:pt idx="1574">
                  <c:v>3.4099999999999998E-2</c:v>
                </c:pt>
                <c:pt idx="1575">
                  <c:v>3.6900000000000002E-2</c:v>
                </c:pt>
                <c:pt idx="1576">
                  <c:v>4.0099999999999997E-2</c:v>
                </c:pt>
                <c:pt idx="1577">
                  <c:v>4.41E-2</c:v>
                </c:pt>
                <c:pt idx="1578">
                  <c:v>4.8800000000000003E-2</c:v>
                </c:pt>
                <c:pt idx="1579">
                  <c:v>5.4800000000000001E-2</c:v>
                </c:pt>
                <c:pt idx="1580">
                  <c:v>6.2300000000000001E-2</c:v>
                </c:pt>
                <c:pt idx="1581">
                  <c:v>7.2300000000000003E-2</c:v>
                </c:pt>
                <c:pt idx="1582">
                  <c:v>8.5999999999999993E-2</c:v>
                </c:pt>
                <c:pt idx="1583">
                  <c:v>0.106</c:v>
                </c:pt>
                <c:pt idx="1584">
                  <c:v>0.13900000000000001</c:v>
                </c:pt>
                <c:pt idx="1585">
                  <c:v>0.2</c:v>
                </c:pt>
                <c:pt idx="1586">
                  <c:v>0.35699999999999998</c:v>
                </c:pt>
                <c:pt idx="1587">
                  <c:v>1</c:v>
                </c:pt>
                <c:pt idx="1588">
                  <c:v>1</c:v>
                </c:pt>
                <c:pt idx="1589">
                  <c:v>1</c:v>
                </c:pt>
                <c:pt idx="1590">
                  <c:v>1</c:v>
                </c:pt>
                <c:pt idx="1591">
                  <c:v>1</c:v>
                </c:pt>
                <c:pt idx="1592">
                  <c:v>1</c:v>
                </c:pt>
                <c:pt idx="1593">
                  <c:v>1</c:v>
                </c:pt>
                <c:pt idx="1594">
                  <c:v>1</c:v>
                </c:pt>
                <c:pt idx="1595">
                  <c:v>1</c:v>
                </c:pt>
                <c:pt idx="1596">
                  <c:v>1</c:v>
                </c:pt>
                <c:pt idx="1597">
                  <c:v>1</c:v>
                </c:pt>
                <c:pt idx="1598">
                  <c:v>1</c:v>
                </c:pt>
                <c:pt idx="1599">
                  <c:v>1</c:v>
                </c:pt>
                <c:pt idx="1600">
                  <c:v>1</c:v>
                </c:pt>
                <c:pt idx="1601">
                  <c:v>1</c:v>
                </c:pt>
                <c:pt idx="1602">
                  <c:v>1</c:v>
                </c:pt>
                <c:pt idx="1603">
                  <c:v>1</c:v>
                </c:pt>
                <c:pt idx="1604">
                  <c:v>1</c:v>
                </c:pt>
                <c:pt idx="1605">
                  <c:v>1</c:v>
                </c:pt>
                <c:pt idx="1606">
                  <c:v>1</c:v>
                </c:pt>
                <c:pt idx="1607">
                  <c:v>1</c:v>
                </c:pt>
                <c:pt idx="1608">
                  <c:v>1</c:v>
                </c:pt>
                <c:pt idx="1609">
                  <c:v>1</c:v>
                </c:pt>
                <c:pt idx="1610">
                  <c:v>1</c:v>
                </c:pt>
                <c:pt idx="1611">
                  <c:v>1</c:v>
                </c:pt>
                <c:pt idx="1612">
                  <c:v>1</c:v>
                </c:pt>
                <c:pt idx="1613">
                  <c:v>1</c:v>
                </c:pt>
                <c:pt idx="1614">
                  <c:v>1</c:v>
                </c:pt>
                <c:pt idx="1615">
                  <c:v>1</c:v>
                </c:pt>
                <c:pt idx="1616">
                  <c:v>1</c:v>
                </c:pt>
                <c:pt idx="1617">
                  <c:v>1</c:v>
                </c:pt>
                <c:pt idx="1618">
                  <c:v>1</c:v>
                </c:pt>
                <c:pt idx="1619">
                  <c:v>1</c:v>
                </c:pt>
                <c:pt idx="1620">
                  <c:v>1</c:v>
                </c:pt>
                <c:pt idx="1621">
                  <c:v>1</c:v>
                </c:pt>
                <c:pt idx="1622">
                  <c:v>1</c:v>
                </c:pt>
                <c:pt idx="1623">
                  <c:v>1</c:v>
                </c:pt>
                <c:pt idx="1624">
                  <c:v>1</c:v>
                </c:pt>
                <c:pt idx="1625">
                  <c:v>1</c:v>
                </c:pt>
                <c:pt idx="1626">
                  <c:v>1</c:v>
                </c:pt>
                <c:pt idx="1627">
                  <c:v>1</c:v>
                </c:pt>
                <c:pt idx="1628">
                  <c:v>1</c:v>
                </c:pt>
                <c:pt idx="1629">
                  <c:v>1</c:v>
                </c:pt>
                <c:pt idx="1630">
                  <c:v>1</c:v>
                </c:pt>
                <c:pt idx="1631">
                  <c:v>1</c:v>
                </c:pt>
                <c:pt idx="1632">
                  <c:v>1</c:v>
                </c:pt>
                <c:pt idx="1633">
                  <c:v>1</c:v>
                </c:pt>
                <c:pt idx="1634">
                  <c:v>1</c:v>
                </c:pt>
                <c:pt idx="1635">
                  <c:v>1</c:v>
                </c:pt>
                <c:pt idx="1636">
                  <c:v>1</c:v>
                </c:pt>
                <c:pt idx="1637">
                  <c:v>1</c:v>
                </c:pt>
                <c:pt idx="1638">
                  <c:v>1</c:v>
                </c:pt>
                <c:pt idx="1639">
                  <c:v>1</c:v>
                </c:pt>
                <c:pt idx="1640">
                  <c:v>1</c:v>
                </c:pt>
                <c:pt idx="1641">
                  <c:v>1</c:v>
                </c:pt>
                <c:pt idx="1642">
                  <c:v>1</c:v>
                </c:pt>
                <c:pt idx="1643">
                  <c:v>1</c:v>
                </c:pt>
                <c:pt idx="1644">
                  <c:v>1</c:v>
                </c:pt>
                <c:pt idx="1645">
                  <c:v>1</c:v>
                </c:pt>
                <c:pt idx="1646">
                  <c:v>1</c:v>
                </c:pt>
                <c:pt idx="1647">
                  <c:v>1</c:v>
                </c:pt>
                <c:pt idx="1648">
                  <c:v>1</c:v>
                </c:pt>
                <c:pt idx="1649">
                  <c:v>1</c:v>
                </c:pt>
                <c:pt idx="1650">
                  <c:v>1</c:v>
                </c:pt>
                <c:pt idx="1651">
                  <c:v>1</c:v>
                </c:pt>
                <c:pt idx="1652">
                  <c:v>1</c:v>
                </c:pt>
                <c:pt idx="1653">
                  <c:v>1</c:v>
                </c:pt>
                <c:pt idx="1654">
                  <c:v>1</c:v>
                </c:pt>
                <c:pt idx="1655">
                  <c:v>1</c:v>
                </c:pt>
                <c:pt idx="1656">
                  <c:v>1</c:v>
                </c:pt>
                <c:pt idx="1657">
                  <c:v>1</c:v>
                </c:pt>
                <c:pt idx="1658">
                  <c:v>1</c:v>
                </c:pt>
                <c:pt idx="1659">
                  <c:v>1</c:v>
                </c:pt>
                <c:pt idx="1660">
                  <c:v>1</c:v>
                </c:pt>
                <c:pt idx="1661">
                  <c:v>1</c:v>
                </c:pt>
                <c:pt idx="1662">
                  <c:v>1</c:v>
                </c:pt>
                <c:pt idx="1663">
                  <c:v>1</c:v>
                </c:pt>
                <c:pt idx="1664">
                  <c:v>1</c:v>
                </c:pt>
                <c:pt idx="1665">
                  <c:v>1</c:v>
                </c:pt>
                <c:pt idx="1666">
                  <c:v>1</c:v>
                </c:pt>
                <c:pt idx="1667">
                  <c:v>1</c:v>
                </c:pt>
                <c:pt idx="1668">
                  <c:v>1</c:v>
                </c:pt>
                <c:pt idx="1669">
                  <c:v>1</c:v>
                </c:pt>
                <c:pt idx="1670">
                  <c:v>1</c:v>
                </c:pt>
                <c:pt idx="1671">
                  <c:v>1</c:v>
                </c:pt>
                <c:pt idx="1672">
                  <c:v>1</c:v>
                </c:pt>
                <c:pt idx="1673">
                  <c:v>1</c:v>
                </c:pt>
                <c:pt idx="1674">
                  <c:v>1</c:v>
                </c:pt>
                <c:pt idx="1675">
                  <c:v>1</c:v>
                </c:pt>
                <c:pt idx="1676">
                  <c:v>1</c:v>
                </c:pt>
                <c:pt idx="1677">
                  <c:v>1</c:v>
                </c:pt>
                <c:pt idx="1678">
                  <c:v>1</c:v>
                </c:pt>
                <c:pt idx="1679">
                  <c:v>1</c:v>
                </c:pt>
                <c:pt idx="1680">
                  <c:v>1</c:v>
                </c:pt>
                <c:pt idx="1681">
                  <c:v>1</c:v>
                </c:pt>
                <c:pt idx="1682">
                  <c:v>1</c:v>
                </c:pt>
                <c:pt idx="1683">
                  <c:v>1</c:v>
                </c:pt>
                <c:pt idx="1684">
                  <c:v>1</c:v>
                </c:pt>
                <c:pt idx="1685">
                  <c:v>1</c:v>
                </c:pt>
                <c:pt idx="1686">
                  <c:v>1</c:v>
                </c:pt>
                <c:pt idx="1687">
                  <c:v>1</c:v>
                </c:pt>
                <c:pt idx="1688">
                  <c:v>1</c:v>
                </c:pt>
                <c:pt idx="1689">
                  <c:v>1</c:v>
                </c:pt>
                <c:pt idx="1690">
                  <c:v>1</c:v>
                </c:pt>
                <c:pt idx="1691">
                  <c:v>1</c:v>
                </c:pt>
                <c:pt idx="1692">
                  <c:v>1</c:v>
                </c:pt>
                <c:pt idx="1693">
                  <c:v>1</c:v>
                </c:pt>
                <c:pt idx="1694">
                  <c:v>1</c:v>
                </c:pt>
                <c:pt idx="1695">
                  <c:v>1</c:v>
                </c:pt>
                <c:pt idx="1696">
                  <c:v>1</c:v>
                </c:pt>
                <c:pt idx="1697">
                  <c:v>1</c:v>
                </c:pt>
                <c:pt idx="1698">
                  <c:v>1</c:v>
                </c:pt>
                <c:pt idx="1699">
                  <c:v>1</c:v>
                </c:pt>
                <c:pt idx="1700">
                  <c:v>1</c:v>
                </c:pt>
                <c:pt idx="1701">
                  <c:v>1</c:v>
                </c:pt>
                <c:pt idx="1702">
                  <c:v>1</c:v>
                </c:pt>
                <c:pt idx="1703">
                  <c:v>1</c:v>
                </c:pt>
                <c:pt idx="1704">
                  <c:v>1</c:v>
                </c:pt>
                <c:pt idx="1705">
                  <c:v>1</c:v>
                </c:pt>
                <c:pt idx="1706">
                  <c:v>1</c:v>
                </c:pt>
                <c:pt idx="1707">
                  <c:v>1</c:v>
                </c:pt>
                <c:pt idx="1708">
                  <c:v>1</c:v>
                </c:pt>
                <c:pt idx="1709">
                  <c:v>1</c:v>
                </c:pt>
                <c:pt idx="1710">
                  <c:v>1</c:v>
                </c:pt>
                <c:pt idx="1711">
                  <c:v>1</c:v>
                </c:pt>
                <c:pt idx="1712">
                  <c:v>1</c:v>
                </c:pt>
                <c:pt idx="1713">
                  <c:v>1</c:v>
                </c:pt>
                <c:pt idx="1714">
                  <c:v>1</c:v>
                </c:pt>
                <c:pt idx="1715">
                  <c:v>1</c:v>
                </c:pt>
                <c:pt idx="1716">
                  <c:v>1</c:v>
                </c:pt>
                <c:pt idx="1717">
                  <c:v>1</c:v>
                </c:pt>
                <c:pt idx="1718">
                  <c:v>1</c:v>
                </c:pt>
                <c:pt idx="1719">
                  <c:v>1</c:v>
                </c:pt>
                <c:pt idx="1720">
                  <c:v>1</c:v>
                </c:pt>
                <c:pt idx="1721">
                  <c:v>1</c:v>
                </c:pt>
                <c:pt idx="1722">
                  <c:v>1</c:v>
                </c:pt>
                <c:pt idx="1723">
                  <c:v>1</c:v>
                </c:pt>
                <c:pt idx="1724">
                  <c:v>1</c:v>
                </c:pt>
                <c:pt idx="1725">
                  <c:v>1</c:v>
                </c:pt>
                <c:pt idx="1726">
                  <c:v>1</c:v>
                </c:pt>
                <c:pt idx="1727">
                  <c:v>1</c:v>
                </c:pt>
                <c:pt idx="1728">
                  <c:v>1</c:v>
                </c:pt>
                <c:pt idx="1729">
                  <c:v>1</c:v>
                </c:pt>
                <c:pt idx="1730">
                  <c:v>1</c:v>
                </c:pt>
                <c:pt idx="1731">
                  <c:v>1</c:v>
                </c:pt>
                <c:pt idx="1732">
                  <c:v>1</c:v>
                </c:pt>
                <c:pt idx="1733">
                  <c:v>1</c:v>
                </c:pt>
                <c:pt idx="1734">
                  <c:v>1</c:v>
                </c:pt>
                <c:pt idx="1735">
                  <c:v>1</c:v>
                </c:pt>
                <c:pt idx="1736">
                  <c:v>1</c:v>
                </c:pt>
                <c:pt idx="1737">
                  <c:v>1</c:v>
                </c:pt>
                <c:pt idx="1738">
                  <c:v>1</c:v>
                </c:pt>
                <c:pt idx="1739">
                  <c:v>1</c:v>
                </c:pt>
                <c:pt idx="1740">
                  <c:v>1</c:v>
                </c:pt>
                <c:pt idx="1741">
                  <c:v>1</c:v>
                </c:pt>
                <c:pt idx="1742">
                  <c:v>1</c:v>
                </c:pt>
                <c:pt idx="1743">
                  <c:v>1</c:v>
                </c:pt>
                <c:pt idx="1744">
                  <c:v>1</c:v>
                </c:pt>
                <c:pt idx="1745">
                  <c:v>1</c:v>
                </c:pt>
                <c:pt idx="1746">
                  <c:v>1</c:v>
                </c:pt>
                <c:pt idx="1747">
                  <c:v>1</c:v>
                </c:pt>
                <c:pt idx="1748">
                  <c:v>1</c:v>
                </c:pt>
                <c:pt idx="1749">
                  <c:v>1</c:v>
                </c:pt>
                <c:pt idx="1750">
                  <c:v>1</c:v>
                </c:pt>
                <c:pt idx="1751">
                  <c:v>1</c:v>
                </c:pt>
                <c:pt idx="1752">
                  <c:v>1</c:v>
                </c:pt>
                <c:pt idx="1753">
                  <c:v>1</c:v>
                </c:pt>
                <c:pt idx="1754">
                  <c:v>1</c:v>
                </c:pt>
                <c:pt idx="1755">
                  <c:v>1</c:v>
                </c:pt>
                <c:pt idx="1756">
                  <c:v>1</c:v>
                </c:pt>
                <c:pt idx="1757">
                  <c:v>1</c:v>
                </c:pt>
                <c:pt idx="1758">
                  <c:v>1</c:v>
                </c:pt>
                <c:pt idx="1759">
                  <c:v>1</c:v>
                </c:pt>
                <c:pt idx="1760">
                  <c:v>1</c:v>
                </c:pt>
                <c:pt idx="1761">
                  <c:v>1</c:v>
                </c:pt>
                <c:pt idx="1762">
                  <c:v>1</c:v>
                </c:pt>
                <c:pt idx="1763">
                  <c:v>1</c:v>
                </c:pt>
                <c:pt idx="1764">
                  <c:v>1</c:v>
                </c:pt>
                <c:pt idx="1765">
                  <c:v>1</c:v>
                </c:pt>
                <c:pt idx="1766">
                  <c:v>1</c:v>
                </c:pt>
                <c:pt idx="1767">
                  <c:v>1</c:v>
                </c:pt>
                <c:pt idx="1768">
                  <c:v>1</c:v>
                </c:pt>
                <c:pt idx="1769">
                  <c:v>1</c:v>
                </c:pt>
                <c:pt idx="1770">
                  <c:v>1</c:v>
                </c:pt>
                <c:pt idx="1771">
                  <c:v>1</c:v>
                </c:pt>
                <c:pt idx="1772">
                  <c:v>1</c:v>
                </c:pt>
                <c:pt idx="1773">
                  <c:v>1</c:v>
                </c:pt>
                <c:pt idx="1774">
                  <c:v>1</c:v>
                </c:pt>
                <c:pt idx="1775">
                  <c:v>1</c:v>
                </c:pt>
                <c:pt idx="1776">
                  <c:v>1</c:v>
                </c:pt>
                <c:pt idx="1777">
                  <c:v>1</c:v>
                </c:pt>
                <c:pt idx="1778">
                  <c:v>1</c:v>
                </c:pt>
                <c:pt idx="1779">
                  <c:v>1</c:v>
                </c:pt>
                <c:pt idx="1780">
                  <c:v>1</c:v>
                </c:pt>
                <c:pt idx="1781">
                  <c:v>1</c:v>
                </c:pt>
                <c:pt idx="1782">
                  <c:v>1</c:v>
                </c:pt>
                <c:pt idx="1783">
                  <c:v>1</c:v>
                </c:pt>
                <c:pt idx="1784">
                  <c:v>1</c:v>
                </c:pt>
                <c:pt idx="1785">
                  <c:v>1</c:v>
                </c:pt>
                <c:pt idx="1786">
                  <c:v>1</c:v>
                </c:pt>
                <c:pt idx="1787">
                  <c:v>1</c:v>
                </c:pt>
                <c:pt idx="1788">
                  <c:v>1</c:v>
                </c:pt>
                <c:pt idx="1789">
                  <c:v>1</c:v>
                </c:pt>
                <c:pt idx="1790">
                  <c:v>1</c:v>
                </c:pt>
                <c:pt idx="1791">
                  <c:v>1</c:v>
                </c:pt>
                <c:pt idx="1792">
                  <c:v>1</c:v>
                </c:pt>
                <c:pt idx="1793">
                  <c:v>1</c:v>
                </c:pt>
                <c:pt idx="1794">
                  <c:v>1</c:v>
                </c:pt>
                <c:pt idx="1795">
                  <c:v>1</c:v>
                </c:pt>
                <c:pt idx="1796">
                  <c:v>1</c:v>
                </c:pt>
                <c:pt idx="1797">
                  <c:v>1</c:v>
                </c:pt>
                <c:pt idx="1798">
                  <c:v>1</c:v>
                </c:pt>
                <c:pt idx="1799">
                  <c:v>1</c:v>
                </c:pt>
                <c:pt idx="1800">
                  <c:v>1</c:v>
                </c:pt>
                <c:pt idx="1801">
                  <c:v>1</c:v>
                </c:pt>
                <c:pt idx="1802">
                  <c:v>1</c:v>
                </c:pt>
                <c:pt idx="1803">
                  <c:v>1</c:v>
                </c:pt>
                <c:pt idx="1804">
                  <c:v>1</c:v>
                </c:pt>
                <c:pt idx="1805">
                  <c:v>1</c:v>
                </c:pt>
                <c:pt idx="1806">
                  <c:v>1</c:v>
                </c:pt>
                <c:pt idx="1807">
                  <c:v>1</c:v>
                </c:pt>
                <c:pt idx="1808">
                  <c:v>1</c:v>
                </c:pt>
                <c:pt idx="1809">
                  <c:v>1</c:v>
                </c:pt>
                <c:pt idx="1810">
                  <c:v>1</c:v>
                </c:pt>
                <c:pt idx="1811">
                  <c:v>1</c:v>
                </c:pt>
                <c:pt idx="1812">
                  <c:v>1</c:v>
                </c:pt>
                <c:pt idx="1813">
                  <c:v>1</c:v>
                </c:pt>
                <c:pt idx="1814">
                  <c:v>1</c:v>
                </c:pt>
                <c:pt idx="1815">
                  <c:v>1</c:v>
                </c:pt>
                <c:pt idx="1816">
                  <c:v>1</c:v>
                </c:pt>
                <c:pt idx="1817">
                  <c:v>1</c:v>
                </c:pt>
                <c:pt idx="1818">
                  <c:v>1</c:v>
                </c:pt>
                <c:pt idx="1819">
                  <c:v>1</c:v>
                </c:pt>
                <c:pt idx="1820">
                  <c:v>1</c:v>
                </c:pt>
                <c:pt idx="1821">
                  <c:v>1</c:v>
                </c:pt>
                <c:pt idx="1822">
                  <c:v>1</c:v>
                </c:pt>
                <c:pt idx="1823">
                  <c:v>1</c:v>
                </c:pt>
                <c:pt idx="1824">
                  <c:v>1</c:v>
                </c:pt>
                <c:pt idx="1825">
                  <c:v>1</c:v>
                </c:pt>
                <c:pt idx="1826">
                  <c:v>1</c:v>
                </c:pt>
                <c:pt idx="1827">
                  <c:v>1</c:v>
                </c:pt>
                <c:pt idx="1828">
                  <c:v>1</c:v>
                </c:pt>
                <c:pt idx="1829">
                  <c:v>1</c:v>
                </c:pt>
                <c:pt idx="1830">
                  <c:v>1</c:v>
                </c:pt>
                <c:pt idx="1831">
                  <c:v>1</c:v>
                </c:pt>
                <c:pt idx="1832">
                  <c:v>1</c:v>
                </c:pt>
                <c:pt idx="1833">
                  <c:v>1</c:v>
                </c:pt>
                <c:pt idx="1834">
                  <c:v>1</c:v>
                </c:pt>
                <c:pt idx="1835">
                  <c:v>1</c:v>
                </c:pt>
                <c:pt idx="1836">
                  <c:v>1</c:v>
                </c:pt>
                <c:pt idx="1837">
                  <c:v>1</c:v>
                </c:pt>
                <c:pt idx="1838">
                  <c:v>1</c:v>
                </c:pt>
                <c:pt idx="1839">
                  <c:v>1</c:v>
                </c:pt>
                <c:pt idx="1840">
                  <c:v>1</c:v>
                </c:pt>
                <c:pt idx="1841">
                  <c:v>1</c:v>
                </c:pt>
                <c:pt idx="1842">
                  <c:v>1</c:v>
                </c:pt>
                <c:pt idx="1843">
                  <c:v>1</c:v>
                </c:pt>
                <c:pt idx="1844">
                  <c:v>1</c:v>
                </c:pt>
                <c:pt idx="1845">
                  <c:v>1</c:v>
                </c:pt>
                <c:pt idx="1846">
                  <c:v>1</c:v>
                </c:pt>
                <c:pt idx="1847">
                  <c:v>1</c:v>
                </c:pt>
                <c:pt idx="1848">
                  <c:v>1</c:v>
                </c:pt>
                <c:pt idx="1849">
                  <c:v>1</c:v>
                </c:pt>
                <c:pt idx="1850">
                  <c:v>1</c:v>
                </c:pt>
                <c:pt idx="1851">
                  <c:v>1</c:v>
                </c:pt>
                <c:pt idx="1852">
                  <c:v>1</c:v>
                </c:pt>
                <c:pt idx="1853">
                  <c:v>1</c:v>
                </c:pt>
                <c:pt idx="1854">
                  <c:v>1</c:v>
                </c:pt>
                <c:pt idx="1855">
                  <c:v>1</c:v>
                </c:pt>
                <c:pt idx="1856">
                  <c:v>1</c:v>
                </c:pt>
                <c:pt idx="1857">
                  <c:v>1</c:v>
                </c:pt>
                <c:pt idx="1858">
                  <c:v>1</c:v>
                </c:pt>
                <c:pt idx="1859">
                  <c:v>1</c:v>
                </c:pt>
                <c:pt idx="1860">
                  <c:v>1</c:v>
                </c:pt>
                <c:pt idx="1861">
                  <c:v>1</c:v>
                </c:pt>
                <c:pt idx="1862">
                  <c:v>1</c:v>
                </c:pt>
                <c:pt idx="1863">
                  <c:v>1</c:v>
                </c:pt>
                <c:pt idx="1864">
                  <c:v>1</c:v>
                </c:pt>
                <c:pt idx="1865">
                  <c:v>1</c:v>
                </c:pt>
                <c:pt idx="1866">
                  <c:v>1</c:v>
                </c:pt>
                <c:pt idx="1867">
                  <c:v>1</c:v>
                </c:pt>
                <c:pt idx="1868">
                  <c:v>1</c:v>
                </c:pt>
                <c:pt idx="1869">
                  <c:v>1</c:v>
                </c:pt>
                <c:pt idx="1870">
                  <c:v>1</c:v>
                </c:pt>
                <c:pt idx="1871">
                  <c:v>1</c:v>
                </c:pt>
                <c:pt idx="1872">
                  <c:v>1</c:v>
                </c:pt>
                <c:pt idx="1873">
                  <c:v>1</c:v>
                </c:pt>
                <c:pt idx="1874">
                  <c:v>1</c:v>
                </c:pt>
                <c:pt idx="1875">
                  <c:v>1</c:v>
                </c:pt>
                <c:pt idx="1876">
                  <c:v>1</c:v>
                </c:pt>
                <c:pt idx="1877">
                  <c:v>1</c:v>
                </c:pt>
                <c:pt idx="1878">
                  <c:v>1</c:v>
                </c:pt>
                <c:pt idx="1879">
                  <c:v>1</c:v>
                </c:pt>
                <c:pt idx="1880">
                  <c:v>1</c:v>
                </c:pt>
                <c:pt idx="1881">
                  <c:v>1</c:v>
                </c:pt>
                <c:pt idx="1882">
                  <c:v>1</c:v>
                </c:pt>
                <c:pt idx="1883">
                  <c:v>1</c:v>
                </c:pt>
                <c:pt idx="1884">
                  <c:v>1</c:v>
                </c:pt>
                <c:pt idx="1885">
                  <c:v>1</c:v>
                </c:pt>
                <c:pt idx="1886">
                  <c:v>1</c:v>
                </c:pt>
                <c:pt idx="1887">
                  <c:v>1</c:v>
                </c:pt>
                <c:pt idx="1888">
                  <c:v>1</c:v>
                </c:pt>
                <c:pt idx="1889">
                  <c:v>1</c:v>
                </c:pt>
                <c:pt idx="1890">
                  <c:v>1</c:v>
                </c:pt>
                <c:pt idx="1891">
                  <c:v>1</c:v>
                </c:pt>
                <c:pt idx="1892">
                  <c:v>1</c:v>
                </c:pt>
                <c:pt idx="1893">
                  <c:v>1</c:v>
                </c:pt>
                <c:pt idx="1894">
                  <c:v>1</c:v>
                </c:pt>
                <c:pt idx="1895">
                  <c:v>1</c:v>
                </c:pt>
                <c:pt idx="1896">
                  <c:v>1</c:v>
                </c:pt>
                <c:pt idx="1897">
                  <c:v>1</c:v>
                </c:pt>
                <c:pt idx="1898">
                  <c:v>1</c:v>
                </c:pt>
                <c:pt idx="1899">
                  <c:v>1</c:v>
                </c:pt>
                <c:pt idx="1900">
                  <c:v>1</c:v>
                </c:pt>
                <c:pt idx="1901">
                  <c:v>1</c:v>
                </c:pt>
                <c:pt idx="1902">
                  <c:v>1</c:v>
                </c:pt>
                <c:pt idx="1903">
                  <c:v>1</c:v>
                </c:pt>
                <c:pt idx="1904">
                  <c:v>1</c:v>
                </c:pt>
                <c:pt idx="1905">
                  <c:v>1</c:v>
                </c:pt>
                <c:pt idx="1906">
                  <c:v>1</c:v>
                </c:pt>
                <c:pt idx="1907">
                  <c:v>1</c:v>
                </c:pt>
                <c:pt idx="1908">
                  <c:v>1</c:v>
                </c:pt>
                <c:pt idx="1909">
                  <c:v>1</c:v>
                </c:pt>
                <c:pt idx="1910">
                  <c:v>1</c:v>
                </c:pt>
                <c:pt idx="1911">
                  <c:v>1</c:v>
                </c:pt>
                <c:pt idx="1912">
                  <c:v>1</c:v>
                </c:pt>
                <c:pt idx="1913">
                  <c:v>1</c:v>
                </c:pt>
                <c:pt idx="1914">
                  <c:v>1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1</c:v>
                </c:pt>
                <c:pt idx="1920">
                  <c:v>1</c:v>
                </c:pt>
                <c:pt idx="1921">
                  <c:v>1</c:v>
                </c:pt>
                <c:pt idx="1922">
                  <c:v>1</c:v>
                </c:pt>
                <c:pt idx="1923">
                  <c:v>1</c:v>
                </c:pt>
                <c:pt idx="1924">
                  <c:v>1</c:v>
                </c:pt>
                <c:pt idx="1925">
                  <c:v>1</c:v>
                </c:pt>
                <c:pt idx="1926">
                  <c:v>1</c:v>
                </c:pt>
                <c:pt idx="1927">
                  <c:v>1</c:v>
                </c:pt>
                <c:pt idx="1928">
                  <c:v>1</c:v>
                </c:pt>
                <c:pt idx="1929">
                  <c:v>1</c:v>
                </c:pt>
                <c:pt idx="1930">
                  <c:v>1</c:v>
                </c:pt>
                <c:pt idx="1931">
                  <c:v>1</c:v>
                </c:pt>
                <c:pt idx="1932">
                  <c:v>1</c:v>
                </c:pt>
                <c:pt idx="1933">
                  <c:v>1</c:v>
                </c:pt>
                <c:pt idx="1934">
                  <c:v>1</c:v>
                </c:pt>
                <c:pt idx="1935">
                  <c:v>1</c:v>
                </c:pt>
                <c:pt idx="1936">
                  <c:v>1</c:v>
                </c:pt>
                <c:pt idx="1937">
                  <c:v>1</c:v>
                </c:pt>
                <c:pt idx="1938">
                  <c:v>1</c:v>
                </c:pt>
                <c:pt idx="1939">
                  <c:v>1</c:v>
                </c:pt>
                <c:pt idx="1940">
                  <c:v>1</c:v>
                </c:pt>
                <c:pt idx="1941">
                  <c:v>1</c:v>
                </c:pt>
                <c:pt idx="1942">
                  <c:v>1</c:v>
                </c:pt>
                <c:pt idx="1943">
                  <c:v>1</c:v>
                </c:pt>
                <c:pt idx="1944">
                  <c:v>1</c:v>
                </c:pt>
                <c:pt idx="1945">
                  <c:v>1</c:v>
                </c:pt>
                <c:pt idx="1946">
                  <c:v>1</c:v>
                </c:pt>
                <c:pt idx="1947">
                  <c:v>1</c:v>
                </c:pt>
                <c:pt idx="1948">
                  <c:v>1</c:v>
                </c:pt>
                <c:pt idx="1949">
                  <c:v>1</c:v>
                </c:pt>
                <c:pt idx="1950">
                  <c:v>1</c:v>
                </c:pt>
                <c:pt idx="1951">
                  <c:v>1</c:v>
                </c:pt>
                <c:pt idx="1952">
                  <c:v>1</c:v>
                </c:pt>
                <c:pt idx="1953">
                  <c:v>1</c:v>
                </c:pt>
                <c:pt idx="1954">
                  <c:v>1</c:v>
                </c:pt>
                <c:pt idx="1955">
                  <c:v>1</c:v>
                </c:pt>
                <c:pt idx="1956">
                  <c:v>1</c:v>
                </c:pt>
                <c:pt idx="1957">
                  <c:v>1</c:v>
                </c:pt>
                <c:pt idx="1958">
                  <c:v>1</c:v>
                </c:pt>
                <c:pt idx="1959">
                  <c:v>1</c:v>
                </c:pt>
                <c:pt idx="1960">
                  <c:v>1</c:v>
                </c:pt>
                <c:pt idx="1961">
                  <c:v>1</c:v>
                </c:pt>
                <c:pt idx="1962">
                  <c:v>1</c:v>
                </c:pt>
                <c:pt idx="1963">
                  <c:v>1</c:v>
                </c:pt>
                <c:pt idx="1964">
                  <c:v>1</c:v>
                </c:pt>
                <c:pt idx="1965">
                  <c:v>1</c:v>
                </c:pt>
                <c:pt idx="1966">
                  <c:v>1</c:v>
                </c:pt>
                <c:pt idx="1967">
                  <c:v>1</c:v>
                </c:pt>
                <c:pt idx="1968">
                  <c:v>1</c:v>
                </c:pt>
                <c:pt idx="1969">
                  <c:v>1</c:v>
                </c:pt>
                <c:pt idx="1970">
                  <c:v>1</c:v>
                </c:pt>
                <c:pt idx="1971">
                  <c:v>1</c:v>
                </c:pt>
                <c:pt idx="1972">
                  <c:v>1</c:v>
                </c:pt>
                <c:pt idx="1973">
                  <c:v>1</c:v>
                </c:pt>
                <c:pt idx="1974">
                  <c:v>1</c:v>
                </c:pt>
                <c:pt idx="1975">
                  <c:v>1</c:v>
                </c:pt>
                <c:pt idx="1976">
                  <c:v>1</c:v>
                </c:pt>
                <c:pt idx="1977">
                  <c:v>1</c:v>
                </c:pt>
                <c:pt idx="1978">
                  <c:v>1</c:v>
                </c:pt>
                <c:pt idx="1979">
                  <c:v>1</c:v>
                </c:pt>
                <c:pt idx="1980">
                  <c:v>1</c:v>
                </c:pt>
                <c:pt idx="1981">
                  <c:v>1</c:v>
                </c:pt>
                <c:pt idx="1982">
                  <c:v>1</c:v>
                </c:pt>
                <c:pt idx="1983">
                  <c:v>1</c:v>
                </c:pt>
                <c:pt idx="1984">
                  <c:v>1</c:v>
                </c:pt>
                <c:pt idx="1985">
                  <c:v>1</c:v>
                </c:pt>
                <c:pt idx="1986">
                  <c:v>1</c:v>
                </c:pt>
                <c:pt idx="1987">
                  <c:v>1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ser>
          <c:idx val="2"/>
          <c:order val="2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spinout!$G$1:$G$2000</c:f>
              <c:numCache>
                <c:formatCode>0.00E+00</c:formatCode>
                <c:ptCount val="2000"/>
                <c:pt idx="0">
                  <c:v>1</c:v>
                </c:pt>
                <c:pt idx="1">
                  <c:v>0.92600000000000005</c:v>
                </c:pt>
                <c:pt idx="2">
                  <c:v>0.86199999999999999</c:v>
                </c:pt>
                <c:pt idx="3">
                  <c:v>0.80600000000000005</c:v>
                </c:pt>
                <c:pt idx="4">
                  <c:v>0.75700000000000001</c:v>
                </c:pt>
                <c:pt idx="5">
                  <c:v>0.71399999999999997</c:v>
                </c:pt>
                <c:pt idx="6">
                  <c:v>0.67500000000000004</c:v>
                </c:pt>
                <c:pt idx="7">
                  <c:v>0.64100000000000001</c:v>
                </c:pt>
                <c:pt idx="8">
                  <c:v>0.60899999999999999</c:v>
                </c:pt>
                <c:pt idx="9">
                  <c:v>0.58099999999999996</c:v>
                </c:pt>
                <c:pt idx="10">
                  <c:v>0.55500000000000005</c:v>
                </c:pt>
                <c:pt idx="11">
                  <c:v>0.53100000000000003</c:v>
                </c:pt>
                <c:pt idx="12">
                  <c:v>0.51</c:v>
                </c:pt>
                <c:pt idx="13">
                  <c:v>0.49</c:v>
                </c:pt>
                <c:pt idx="14">
                  <c:v>0.47099999999999997</c:v>
                </c:pt>
                <c:pt idx="15">
                  <c:v>0.45400000000000001</c:v>
                </c:pt>
                <c:pt idx="16">
                  <c:v>0.438</c:v>
                </c:pt>
                <c:pt idx="17">
                  <c:v>0.42299999999999999</c:v>
                </c:pt>
                <c:pt idx="18">
                  <c:v>0.40899999999999997</c:v>
                </c:pt>
                <c:pt idx="19">
                  <c:v>0.39600000000000002</c:v>
                </c:pt>
                <c:pt idx="20">
                  <c:v>0.38400000000000001</c:v>
                </c:pt>
                <c:pt idx="21">
                  <c:v>0.373</c:v>
                </c:pt>
                <c:pt idx="22">
                  <c:v>0.36199999999999999</c:v>
                </c:pt>
                <c:pt idx="23">
                  <c:v>0.35199999999999998</c:v>
                </c:pt>
                <c:pt idx="24">
                  <c:v>0.34200000000000003</c:v>
                </c:pt>
                <c:pt idx="25">
                  <c:v>0.33300000000000002</c:v>
                </c:pt>
                <c:pt idx="26">
                  <c:v>0.32400000000000001</c:v>
                </c:pt>
                <c:pt idx="27">
                  <c:v>0.316</c:v>
                </c:pt>
                <c:pt idx="28">
                  <c:v>0.308</c:v>
                </c:pt>
                <c:pt idx="29">
                  <c:v>0.30099999999999999</c:v>
                </c:pt>
                <c:pt idx="30">
                  <c:v>0.29399999999999998</c:v>
                </c:pt>
                <c:pt idx="31">
                  <c:v>0.28699999999999998</c:v>
                </c:pt>
                <c:pt idx="32">
                  <c:v>0.28100000000000003</c:v>
                </c:pt>
                <c:pt idx="33">
                  <c:v>0.27400000000000002</c:v>
                </c:pt>
                <c:pt idx="34">
                  <c:v>0.26800000000000002</c:v>
                </c:pt>
                <c:pt idx="35">
                  <c:v>0.26300000000000001</c:v>
                </c:pt>
                <c:pt idx="36">
                  <c:v>0.25700000000000001</c:v>
                </c:pt>
                <c:pt idx="37">
                  <c:v>0.252</c:v>
                </c:pt>
                <c:pt idx="38">
                  <c:v>0.247</c:v>
                </c:pt>
                <c:pt idx="39">
                  <c:v>0.24199999999999999</c:v>
                </c:pt>
                <c:pt idx="40">
                  <c:v>0.23799999999999999</c:v>
                </c:pt>
                <c:pt idx="41">
                  <c:v>0.23300000000000001</c:v>
                </c:pt>
                <c:pt idx="42">
                  <c:v>0.22900000000000001</c:v>
                </c:pt>
                <c:pt idx="43">
                  <c:v>0.22500000000000001</c:v>
                </c:pt>
                <c:pt idx="44">
                  <c:v>0.221</c:v>
                </c:pt>
                <c:pt idx="45">
                  <c:v>0.217</c:v>
                </c:pt>
                <c:pt idx="46">
                  <c:v>0.21299999999999999</c:v>
                </c:pt>
                <c:pt idx="47">
                  <c:v>0.21</c:v>
                </c:pt>
                <c:pt idx="48">
                  <c:v>0.20599999999999999</c:v>
                </c:pt>
                <c:pt idx="49">
                  <c:v>0.20300000000000001</c:v>
                </c:pt>
                <c:pt idx="50">
                  <c:v>0.2</c:v>
                </c:pt>
                <c:pt idx="51">
                  <c:v>0.19700000000000001</c:v>
                </c:pt>
                <c:pt idx="52">
                  <c:v>0.19400000000000001</c:v>
                </c:pt>
                <c:pt idx="53">
                  <c:v>0.191</c:v>
                </c:pt>
                <c:pt idx="54">
                  <c:v>0.188</c:v>
                </c:pt>
                <c:pt idx="55">
                  <c:v>0.185</c:v>
                </c:pt>
                <c:pt idx="56">
                  <c:v>0.182</c:v>
                </c:pt>
                <c:pt idx="57">
                  <c:v>0.18</c:v>
                </c:pt>
                <c:pt idx="58">
                  <c:v>0.17699999999999999</c:v>
                </c:pt>
                <c:pt idx="59">
                  <c:v>0.17499999999999999</c:v>
                </c:pt>
                <c:pt idx="60">
                  <c:v>0.17199999999999999</c:v>
                </c:pt>
                <c:pt idx="61">
                  <c:v>0.17</c:v>
                </c:pt>
                <c:pt idx="62">
                  <c:v>0.16800000000000001</c:v>
                </c:pt>
                <c:pt idx="63">
                  <c:v>0.16500000000000001</c:v>
                </c:pt>
                <c:pt idx="64">
                  <c:v>0.16300000000000001</c:v>
                </c:pt>
                <c:pt idx="65">
                  <c:v>0.161</c:v>
                </c:pt>
                <c:pt idx="66">
                  <c:v>0.159</c:v>
                </c:pt>
                <c:pt idx="67">
                  <c:v>0.157</c:v>
                </c:pt>
                <c:pt idx="68">
                  <c:v>0.155</c:v>
                </c:pt>
                <c:pt idx="69">
                  <c:v>0.153</c:v>
                </c:pt>
                <c:pt idx="70">
                  <c:v>0.151</c:v>
                </c:pt>
                <c:pt idx="71">
                  <c:v>0.15</c:v>
                </c:pt>
                <c:pt idx="72">
                  <c:v>0.14799999999999999</c:v>
                </c:pt>
                <c:pt idx="73">
                  <c:v>0.14599999999999999</c:v>
                </c:pt>
                <c:pt idx="74">
                  <c:v>0.14399999999999999</c:v>
                </c:pt>
                <c:pt idx="75">
                  <c:v>0.14299999999999999</c:v>
                </c:pt>
                <c:pt idx="76">
                  <c:v>0.14099999999999999</c:v>
                </c:pt>
                <c:pt idx="77">
                  <c:v>0.13900000000000001</c:v>
                </c:pt>
                <c:pt idx="78">
                  <c:v>0.13800000000000001</c:v>
                </c:pt>
                <c:pt idx="79">
                  <c:v>0.13600000000000001</c:v>
                </c:pt>
                <c:pt idx="80">
                  <c:v>0.13500000000000001</c:v>
                </c:pt>
                <c:pt idx="81">
                  <c:v>0.13400000000000001</c:v>
                </c:pt>
                <c:pt idx="82">
                  <c:v>0.13200000000000001</c:v>
                </c:pt>
                <c:pt idx="83">
                  <c:v>0.13100000000000001</c:v>
                </c:pt>
                <c:pt idx="84">
                  <c:v>0.129</c:v>
                </c:pt>
                <c:pt idx="85">
                  <c:v>0.128</c:v>
                </c:pt>
                <c:pt idx="86">
                  <c:v>0.127</c:v>
                </c:pt>
                <c:pt idx="87">
                  <c:v>0.125</c:v>
                </c:pt>
                <c:pt idx="88">
                  <c:v>0.124</c:v>
                </c:pt>
                <c:pt idx="89">
                  <c:v>0.123</c:v>
                </c:pt>
                <c:pt idx="90">
                  <c:v>0.122</c:v>
                </c:pt>
                <c:pt idx="91">
                  <c:v>0.121</c:v>
                </c:pt>
                <c:pt idx="92">
                  <c:v>0.11899999999999999</c:v>
                </c:pt>
                <c:pt idx="93">
                  <c:v>0.11799999999999999</c:v>
                </c:pt>
                <c:pt idx="94">
                  <c:v>0.11700000000000001</c:v>
                </c:pt>
                <c:pt idx="95">
                  <c:v>0.11600000000000001</c:v>
                </c:pt>
                <c:pt idx="96">
                  <c:v>0.115</c:v>
                </c:pt>
                <c:pt idx="97">
                  <c:v>0.114</c:v>
                </c:pt>
                <c:pt idx="98">
                  <c:v>0.113</c:v>
                </c:pt>
                <c:pt idx="99">
                  <c:v>0.112</c:v>
                </c:pt>
                <c:pt idx="100">
                  <c:v>0.111</c:v>
                </c:pt>
                <c:pt idx="101">
                  <c:v>0.11</c:v>
                </c:pt>
                <c:pt idx="102">
                  <c:v>0.109</c:v>
                </c:pt>
                <c:pt idx="103">
                  <c:v>0.108</c:v>
                </c:pt>
                <c:pt idx="104">
                  <c:v>0.107</c:v>
                </c:pt>
                <c:pt idx="105">
                  <c:v>0.106</c:v>
                </c:pt>
                <c:pt idx="106">
                  <c:v>0.105</c:v>
                </c:pt>
                <c:pt idx="107">
                  <c:v>0.104</c:v>
                </c:pt>
                <c:pt idx="108">
                  <c:v>0.104</c:v>
                </c:pt>
                <c:pt idx="109">
                  <c:v>0.10299999999999999</c:v>
                </c:pt>
                <c:pt idx="110">
                  <c:v>0.10199999999999999</c:v>
                </c:pt>
                <c:pt idx="111">
                  <c:v>0.10100000000000001</c:v>
                </c:pt>
                <c:pt idx="112">
                  <c:v>0.1</c:v>
                </c:pt>
                <c:pt idx="113">
                  <c:v>9.9500000000000005E-2</c:v>
                </c:pt>
                <c:pt idx="114">
                  <c:v>9.8699999999999996E-2</c:v>
                </c:pt>
                <c:pt idx="115">
                  <c:v>9.7900000000000001E-2</c:v>
                </c:pt>
                <c:pt idx="116">
                  <c:v>9.7199999999999995E-2</c:v>
                </c:pt>
                <c:pt idx="117">
                  <c:v>9.64E-2</c:v>
                </c:pt>
                <c:pt idx="118">
                  <c:v>9.5699999999999993E-2</c:v>
                </c:pt>
                <c:pt idx="119">
                  <c:v>9.4899999999999998E-2</c:v>
                </c:pt>
                <c:pt idx="120">
                  <c:v>9.4200000000000006E-2</c:v>
                </c:pt>
                <c:pt idx="121">
                  <c:v>9.35E-2</c:v>
                </c:pt>
                <c:pt idx="122">
                  <c:v>9.2799999999999994E-2</c:v>
                </c:pt>
                <c:pt idx="123">
                  <c:v>9.2100000000000001E-2</c:v>
                </c:pt>
                <c:pt idx="124">
                  <c:v>9.1499999999999998E-2</c:v>
                </c:pt>
                <c:pt idx="125">
                  <c:v>9.0800000000000006E-2</c:v>
                </c:pt>
                <c:pt idx="126">
                  <c:v>9.01E-2</c:v>
                </c:pt>
                <c:pt idx="127">
                  <c:v>8.9499999999999996E-2</c:v>
                </c:pt>
                <c:pt idx="128">
                  <c:v>8.8900000000000007E-2</c:v>
                </c:pt>
                <c:pt idx="129">
                  <c:v>8.8200000000000001E-2</c:v>
                </c:pt>
                <c:pt idx="130">
                  <c:v>8.7599999999999997E-2</c:v>
                </c:pt>
                <c:pt idx="131">
                  <c:v>8.6999999999999994E-2</c:v>
                </c:pt>
                <c:pt idx="132">
                  <c:v>8.6400000000000005E-2</c:v>
                </c:pt>
                <c:pt idx="133">
                  <c:v>8.5800000000000001E-2</c:v>
                </c:pt>
                <c:pt idx="134">
                  <c:v>8.5199999999999998E-2</c:v>
                </c:pt>
                <c:pt idx="135">
                  <c:v>8.4599999999999995E-2</c:v>
                </c:pt>
                <c:pt idx="136">
                  <c:v>8.4099999999999994E-2</c:v>
                </c:pt>
                <c:pt idx="137">
                  <c:v>8.3500000000000005E-2</c:v>
                </c:pt>
                <c:pt idx="138">
                  <c:v>8.3000000000000004E-2</c:v>
                </c:pt>
                <c:pt idx="139">
                  <c:v>8.2400000000000001E-2</c:v>
                </c:pt>
                <c:pt idx="140">
                  <c:v>8.1900000000000001E-2</c:v>
                </c:pt>
                <c:pt idx="141">
                  <c:v>8.1299999999999997E-2</c:v>
                </c:pt>
                <c:pt idx="142">
                  <c:v>8.0799999999999997E-2</c:v>
                </c:pt>
                <c:pt idx="143">
                  <c:v>8.0299999999999996E-2</c:v>
                </c:pt>
                <c:pt idx="144">
                  <c:v>7.9799999999999996E-2</c:v>
                </c:pt>
                <c:pt idx="145">
                  <c:v>7.9299999999999995E-2</c:v>
                </c:pt>
                <c:pt idx="146">
                  <c:v>7.8799999999999995E-2</c:v>
                </c:pt>
                <c:pt idx="147">
                  <c:v>7.8299999999999995E-2</c:v>
                </c:pt>
                <c:pt idx="148">
                  <c:v>7.7799999999999994E-2</c:v>
                </c:pt>
                <c:pt idx="149">
                  <c:v>7.7299999999999994E-2</c:v>
                </c:pt>
                <c:pt idx="150">
                  <c:v>7.6799999999999993E-2</c:v>
                </c:pt>
                <c:pt idx="151">
                  <c:v>7.6399999999999996E-2</c:v>
                </c:pt>
                <c:pt idx="152">
                  <c:v>7.5899999999999995E-2</c:v>
                </c:pt>
                <c:pt idx="153">
                  <c:v>7.5399999999999995E-2</c:v>
                </c:pt>
                <c:pt idx="154">
                  <c:v>7.4999999999999997E-2</c:v>
                </c:pt>
                <c:pt idx="155">
                  <c:v>7.4499999999999997E-2</c:v>
                </c:pt>
                <c:pt idx="156">
                  <c:v>7.4099999999999999E-2</c:v>
                </c:pt>
                <c:pt idx="157">
                  <c:v>7.3700000000000002E-2</c:v>
                </c:pt>
                <c:pt idx="158">
                  <c:v>7.3200000000000001E-2</c:v>
                </c:pt>
                <c:pt idx="159">
                  <c:v>7.2800000000000004E-2</c:v>
                </c:pt>
                <c:pt idx="160">
                  <c:v>7.2400000000000006E-2</c:v>
                </c:pt>
                <c:pt idx="161">
                  <c:v>7.1999999999999995E-2</c:v>
                </c:pt>
                <c:pt idx="162">
                  <c:v>7.1599999999999997E-2</c:v>
                </c:pt>
                <c:pt idx="163">
                  <c:v>7.1199999999999999E-2</c:v>
                </c:pt>
                <c:pt idx="164">
                  <c:v>7.0699999999999999E-2</c:v>
                </c:pt>
                <c:pt idx="165">
                  <c:v>7.0400000000000004E-2</c:v>
                </c:pt>
                <c:pt idx="166">
                  <c:v>7.0000000000000007E-2</c:v>
                </c:pt>
                <c:pt idx="167">
                  <c:v>6.9599999999999995E-2</c:v>
                </c:pt>
                <c:pt idx="168">
                  <c:v>6.9199999999999998E-2</c:v>
                </c:pt>
                <c:pt idx="169">
                  <c:v>6.88E-2</c:v>
                </c:pt>
                <c:pt idx="170">
                  <c:v>6.8400000000000002E-2</c:v>
                </c:pt>
                <c:pt idx="171">
                  <c:v>6.8099999999999994E-2</c:v>
                </c:pt>
                <c:pt idx="172">
                  <c:v>6.7699999999999996E-2</c:v>
                </c:pt>
                <c:pt idx="173">
                  <c:v>6.7299999999999999E-2</c:v>
                </c:pt>
                <c:pt idx="174">
                  <c:v>6.7000000000000004E-2</c:v>
                </c:pt>
                <c:pt idx="175">
                  <c:v>6.6600000000000006E-2</c:v>
                </c:pt>
                <c:pt idx="176">
                  <c:v>6.6199999999999995E-2</c:v>
                </c:pt>
                <c:pt idx="177">
                  <c:v>6.59E-2</c:v>
                </c:pt>
                <c:pt idx="178">
                  <c:v>6.5600000000000006E-2</c:v>
                </c:pt>
                <c:pt idx="179">
                  <c:v>6.5199999999999994E-2</c:v>
                </c:pt>
                <c:pt idx="180">
                  <c:v>6.4899999999999999E-2</c:v>
                </c:pt>
                <c:pt idx="181">
                  <c:v>6.4500000000000002E-2</c:v>
                </c:pt>
                <c:pt idx="182">
                  <c:v>6.4199999999999993E-2</c:v>
                </c:pt>
                <c:pt idx="183">
                  <c:v>6.3899999999999998E-2</c:v>
                </c:pt>
                <c:pt idx="184">
                  <c:v>6.3600000000000004E-2</c:v>
                </c:pt>
                <c:pt idx="185">
                  <c:v>6.3200000000000006E-2</c:v>
                </c:pt>
                <c:pt idx="186">
                  <c:v>6.2899999999999998E-2</c:v>
                </c:pt>
                <c:pt idx="187">
                  <c:v>6.2600000000000003E-2</c:v>
                </c:pt>
                <c:pt idx="188">
                  <c:v>6.2300000000000001E-2</c:v>
                </c:pt>
                <c:pt idx="189">
                  <c:v>6.2E-2</c:v>
                </c:pt>
                <c:pt idx="190">
                  <c:v>6.1699999999999998E-2</c:v>
                </c:pt>
                <c:pt idx="191">
                  <c:v>6.1400000000000003E-2</c:v>
                </c:pt>
                <c:pt idx="192">
                  <c:v>6.1100000000000002E-2</c:v>
                </c:pt>
                <c:pt idx="193">
                  <c:v>6.08E-2</c:v>
                </c:pt>
                <c:pt idx="194">
                  <c:v>6.0499999999999998E-2</c:v>
                </c:pt>
                <c:pt idx="195">
                  <c:v>6.0199999999999997E-2</c:v>
                </c:pt>
                <c:pt idx="196">
                  <c:v>5.9900000000000002E-2</c:v>
                </c:pt>
                <c:pt idx="197">
                  <c:v>5.96E-2</c:v>
                </c:pt>
                <c:pt idx="198">
                  <c:v>5.9299999999999999E-2</c:v>
                </c:pt>
                <c:pt idx="199">
                  <c:v>5.91E-2</c:v>
                </c:pt>
                <c:pt idx="200">
                  <c:v>5.8799999999999998E-2</c:v>
                </c:pt>
                <c:pt idx="201">
                  <c:v>5.8500000000000003E-2</c:v>
                </c:pt>
                <c:pt idx="202">
                  <c:v>5.8200000000000002E-2</c:v>
                </c:pt>
                <c:pt idx="203">
                  <c:v>5.8000000000000003E-2</c:v>
                </c:pt>
                <c:pt idx="204">
                  <c:v>5.7700000000000001E-2</c:v>
                </c:pt>
                <c:pt idx="205">
                  <c:v>5.74E-2</c:v>
                </c:pt>
                <c:pt idx="206">
                  <c:v>5.7200000000000001E-2</c:v>
                </c:pt>
                <c:pt idx="207">
                  <c:v>5.6899999999999999E-2</c:v>
                </c:pt>
                <c:pt idx="208">
                  <c:v>5.6599999999999998E-2</c:v>
                </c:pt>
                <c:pt idx="209">
                  <c:v>5.6399999999999999E-2</c:v>
                </c:pt>
                <c:pt idx="210">
                  <c:v>5.6099999999999997E-2</c:v>
                </c:pt>
                <c:pt idx="211">
                  <c:v>5.5899999999999998E-2</c:v>
                </c:pt>
                <c:pt idx="212">
                  <c:v>5.5599999999999997E-2</c:v>
                </c:pt>
                <c:pt idx="213">
                  <c:v>5.5399999999999998E-2</c:v>
                </c:pt>
                <c:pt idx="214">
                  <c:v>5.5100000000000003E-2</c:v>
                </c:pt>
                <c:pt idx="215">
                  <c:v>5.4899999999999997E-2</c:v>
                </c:pt>
                <c:pt idx="216">
                  <c:v>5.4699999999999999E-2</c:v>
                </c:pt>
                <c:pt idx="217">
                  <c:v>5.4399999999999997E-2</c:v>
                </c:pt>
                <c:pt idx="218">
                  <c:v>5.4199999999999998E-2</c:v>
                </c:pt>
                <c:pt idx="219">
                  <c:v>5.3999999999999999E-2</c:v>
                </c:pt>
                <c:pt idx="220">
                  <c:v>5.3699999999999998E-2</c:v>
                </c:pt>
                <c:pt idx="221">
                  <c:v>5.3499999999999999E-2</c:v>
                </c:pt>
                <c:pt idx="222">
                  <c:v>5.33E-2</c:v>
                </c:pt>
                <c:pt idx="223">
                  <c:v>5.2999999999999999E-2</c:v>
                </c:pt>
                <c:pt idx="224">
                  <c:v>5.28E-2</c:v>
                </c:pt>
                <c:pt idx="225">
                  <c:v>5.2600000000000001E-2</c:v>
                </c:pt>
                <c:pt idx="226">
                  <c:v>5.2400000000000002E-2</c:v>
                </c:pt>
                <c:pt idx="227">
                  <c:v>5.2200000000000003E-2</c:v>
                </c:pt>
                <c:pt idx="228">
                  <c:v>5.1900000000000002E-2</c:v>
                </c:pt>
                <c:pt idx="229">
                  <c:v>5.1700000000000003E-2</c:v>
                </c:pt>
                <c:pt idx="230">
                  <c:v>5.1499999999999997E-2</c:v>
                </c:pt>
                <c:pt idx="231">
                  <c:v>5.1299999999999998E-2</c:v>
                </c:pt>
                <c:pt idx="232">
                  <c:v>5.11E-2</c:v>
                </c:pt>
                <c:pt idx="233">
                  <c:v>5.0900000000000001E-2</c:v>
                </c:pt>
                <c:pt idx="234">
                  <c:v>5.0700000000000002E-2</c:v>
                </c:pt>
                <c:pt idx="235">
                  <c:v>5.0500000000000003E-2</c:v>
                </c:pt>
                <c:pt idx="236">
                  <c:v>5.0299999999999997E-2</c:v>
                </c:pt>
                <c:pt idx="237">
                  <c:v>5.0099999999999999E-2</c:v>
                </c:pt>
                <c:pt idx="238">
                  <c:v>4.99E-2</c:v>
                </c:pt>
                <c:pt idx="239">
                  <c:v>4.9700000000000001E-2</c:v>
                </c:pt>
                <c:pt idx="240">
                  <c:v>4.9500000000000002E-2</c:v>
                </c:pt>
                <c:pt idx="241">
                  <c:v>4.9299999999999997E-2</c:v>
                </c:pt>
                <c:pt idx="242">
                  <c:v>4.9099999999999998E-2</c:v>
                </c:pt>
                <c:pt idx="243">
                  <c:v>4.8899999999999999E-2</c:v>
                </c:pt>
                <c:pt idx="244">
                  <c:v>4.87E-2</c:v>
                </c:pt>
                <c:pt idx="245">
                  <c:v>4.8500000000000001E-2</c:v>
                </c:pt>
                <c:pt idx="246">
                  <c:v>4.8300000000000003E-2</c:v>
                </c:pt>
                <c:pt idx="247">
                  <c:v>4.8099999999999997E-2</c:v>
                </c:pt>
                <c:pt idx="248">
                  <c:v>4.8000000000000001E-2</c:v>
                </c:pt>
                <c:pt idx="249">
                  <c:v>4.7800000000000002E-2</c:v>
                </c:pt>
                <c:pt idx="250">
                  <c:v>4.7600000000000003E-2</c:v>
                </c:pt>
                <c:pt idx="251">
                  <c:v>4.7399999999999998E-2</c:v>
                </c:pt>
                <c:pt idx="252">
                  <c:v>4.7199999999999999E-2</c:v>
                </c:pt>
                <c:pt idx="253">
                  <c:v>4.7100000000000003E-2</c:v>
                </c:pt>
                <c:pt idx="254">
                  <c:v>4.6899999999999997E-2</c:v>
                </c:pt>
                <c:pt idx="255">
                  <c:v>4.6699999999999998E-2</c:v>
                </c:pt>
                <c:pt idx="256">
                  <c:v>4.65E-2</c:v>
                </c:pt>
                <c:pt idx="257">
                  <c:v>4.6399999999999997E-2</c:v>
                </c:pt>
                <c:pt idx="258">
                  <c:v>4.6199999999999998E-2</c:v>
                </c:pt>
                <c:pt idx="259">
                  <c:v>4.5999999999999999E-2</c:v>
                </c:pt>
                <c:pt idx="260">
                  <c:v>4.58E-2</c:v>
                </c:pt>
                <c:pt idx="261">
                  <c:v>4.5699999999999998E-2</c:v>
                </c:pt>
                <c:pt idx="262">
                  <c:v>4.5499999999999999E-2</c:v>
                </c:pt>
                <c:pt idx="263">
                  <c:v>4.53E-2</c:v>
                </c:pt>
                <c:pt idx="264">
                  <c:v>4.5199999999999997E-2</c:v>
                </c:pt>
                <c:pt idx="265">
                  <c:v>4.4999999999999998E-2</c:v>
                </c:pt>
                <c:pt idx="266">
                  <c:v>4.4900000000000002E-2</c:v>
                </c:pt>
                <c:pt idx="267">
                  <c:v>4.4699999999999997E-2</c:v>
                </c:pt>
                <c:pt idx="268">
                  <c:v>4.4499999999999998E-2</c:v>
                </c:pt>
                <c:pt idx="269">
                  <c:v>4.4400000000000002E-2</c:v>
                </c:pt>
                <c:pt idx="270">
                  <c:v>4.4200000000000003E-2</c:v>
                </c:pt>
                <c:pt idx="271">
                  <c:v>4.41E-2</c:v>
                </c:pt>
                <c:pt idx="272">
                  <c:v>4.3900000000000002E-2</c:v>
                </c:pt>
                <c:pt idx="273">
                  <c:v>4.3799999999999999E-2</c:v>
                </c:pt>
                <c:pt idx="274">
                  <c:v>4.36E-2</c:v>
                </c:pt>
                <c:pt idx="275">
                  <c:v>4.3499999999999997E-2</c:v>
                </c:pt>
                <c:pt idx="276">
                  <c:v>4.3299999999999998E-2</c:v>
                </c:pt>
                <c:pt idx="277">
                  <c:v>4.3200000000000002E-2</c:v>
                </c:pt>
                <c:pt idx="278">
                  <c:v>4.2999999999999997E-2</c:v>
                </c:pt>
                <c:pt idx="279">
                  <c:v>4.2900000000000001E-2</c:v>
                </c:pt>
                <c:pt idx="280">
                  <c:v>4.2700000000000002E-2</c:v>
                </c:pt>
                <c:pt idx="281">
                  <c:v>4.2599999999999999E-2</c:v>
                </c:pt>
                <c:pt idx="282">
                  <c:v>4.24E-2</c:v>
                </c:pt>
                <c:pt idx="283">
                  <c:v>4.2299999999999997E-2</c:v>
                </c:pt>
                <c:pt idx="284">
                  <c:v>4.2099999999999999E-2</c:v>
                </c:pt>
                <c:pt idx="285">
                  <c:v>4.2000000000000003E-2</c:v>
                </c:pt>
                <c:pt idx="286">
                  <c:v>4.19E-2</c:v>
                </c:pt>
                <c:pt idx="287">
                  <c:v>4.1700000000000001E-2</c:v>
                </c:pt>
                <c:pt idx="288">
                  <c:v>4.1599999999999998E-2</c:v>
                </c:pt>
                <c:pt idx="289">
                  <c:v>4.1399999999999999E-2</c:v>
                </c:pt>
                <c:pt idx="290">
                  <c:v>4.1300000000000003E-2</c:v>
                </c:pt>
                <c:pt idx="291">
                  <c:v>4.1200000000000001E-2</c:v>
                </c:pt>
                <c:pt idx="292">
                  <c:v>4.1000000000000002E-2</c:v>
                </c:pt>
                <c:pt idx="293">
                  <c:v>4.0899999999999999E-2</c:v>
                </c:pt>
                <c:pt idx="294">
                  <c:v>4.0800000000000003E-2</c:v>
                </c:pt>
                <c:pt idx="295">
                  <c:v>4.0599999999999997E-2</c:v>
                </c:pt>
                <c:pt idx="296">
                  <c:v>4.0500000000000001E-2</c:v>
                </c:pt>
                <c:pt idx="297">
                  <c:v>4.0399999999999998E-2</c:v>
                </c:pt>
                <c:pt idx="298">
                  <c:v>4.02E-2</c:v>
                </c:pt>
                <c:pt idx="299">
                  <c:v>4.0099999999999997E-2</c:v>
                </c:pt>
                <c:pt idx="300">
                  <c:v>0.04</c:v>
                </c:pt>
                <c:pt idx="301">
                  <c:v>3.9899999999999998E-2</c:v>
                </c:pt>
                <c:pt idx="302">
                  <c:v>3.9699999999999999E-2</c:v>
                </c:pt>
                <c:pt idx="303">
                  <c:v>3.9600000000000003E-2</c:v>
                </c:pt>
                <c:pt idx="304">
                  <c:v>3.95E-2</c:v>
                </c:pt>
                <c:pt idx="305">
                  <c:v>3.9399999999999998E-2</c:v>
                </c:pt>
                <c:pt idx="306">
                  <c:v>3.9199999999999999E-2</c:v>
                </c:pt>
                <c:pt idx="307">
                  <c:v>3.9100000000000003E-2</c:v>
                </c:pt>
                <c:pt idx="308">
                  <c:v>3.9E-2</c:v>
                </c:pt>
                <c:pt idx="309">
                  <c:v>3.8899999999999997E-2</c:v>
                </c:pt>
                <c:pt idx="310">
                  <c:v>3.8699999999999998E-2</c:v>
                </c:pt>
                <c:pt idx="311">
                  <c:v>3.8600000000000002E-2</c:v>
                </c:pt>
                <c:pt idx="312">
                  <c:v>3.85E-2</c:v>
                </c:pt>
                <c:pt idx="313">
                  <c:v>3.8399999999999997E-2</c:v>
                </c:pt>
                <c:pt idx="314">
                  <c:v>3.8300000000000001E-2</c:v>
                </c:pt>
                <c:pt idx="315">
                  <c:v>3.8199999999999998E-2</c:v>
                </c:pt>
                <c:pt idx="316">
                  <c:v>3.7999999999999999E-2</c:v>
                </c:pt>
                <c:pt idx="317">
                  <c:v>3.7900000000000003E-2</c:v>
                </c:pt>
                <c:pt idx="318">
                  <c:v>3.78E-2</c:v>
                </c:pt>
                <c:pt idx="319">
                  <c:v>3.7699999999999997E-2</c:v>
                </c:pt>
                <c:pt idx="320">
                  <c:v>3.7600000000000001E-2</c:v>
                </c:pt>
                <c:pt idx="321">
                  <c:v>3.7499999999999999E-2</c:v>
                </c:pt>
                <c:pt idx="322">
                  <c:v>3.7400000000000003E-2</c:v>
                </c:pt>
                <c:pt idx="323">
                  <c:v>3.7199999999999997E-2</c:v>
                </c:pt>
                <c:pt idx="324">
                  <c:v>3.7100000000000001E-2</c:v>
                </c:pt>
                <c:pt idx="325">
                  <c:v>3.6999999999999998E-2</c:v>
                </c:pt>
                <c:pt idx="326">
                  <c:v>3.6900000000000002E-2</c:v>
                </c:pt>
                <c:pt idx="327">
                  <c:v>3.6799999999999999E-2</c:v>
                </c:pt>
                <c:pt idx="328">
                  <c:v>3.6700000000000003E-2</c:v>
                </c:pt>
                <c:pt idx="329">
                  <c:v>3.6600000000000001E-2</c:v>
                </c:pt>
                <c:pt idx="330">
                  <c:v>3.6499999999999998E-2</c:v>
                </c:pt>
                <c:pt idx="331">
                  <c:v>3.6400000000000002E-2</c:v>
                </c:pt>
                <c:pt idx="332">
                  <c:v>3.6299999999999999E-2</c:v>
                </c:pt>
                <c:pt idx="333">
                  <c:v>3.6200000000000003E-2</c:v>
                </c:pt>
                <c:pt idx="334">
                  <c:v>3.61E-2</c:v>
                </c:pt>
                <c:pt idx="335">
                  <c:v>3.5999999999999997E-2</c:v>
                </c:pt>
                <c:pt idx="336">
                  <c:v>3.5900000000000001E-2</c:v>
                </c:pt>
                <c:pt idx="337">
                  <c:v>3.5799999999999998E-2</c:v>
                </c:pt>
                <c:pt idx="338">
                  <c:v>3.5700000000000003E-2</c:v>
                </c:pt>
                <c:pt idx="339">
                  <c:v>3.56E-2</c:v>
                </c:pt>
                <c:pt idx="340">
                  <c:v>3.5499999999999997E-2</c:v>
                </c:pt>
                <c:pt idx="341">
                  <c:v>3.5400000000000001E-2</c:v>
                </c:pt>
                <c:pt idx="342">
                  <c:v>3.5299999999999998E-2</c:v>
                </c:pt>
                <c:pt idx="343">
                  <c:v>3.5200000000000002E-2</c:v>
                </c:pt>
                <c:pt idx="344">
                  <c:v>3.5099999999999999E-2</c:v>
                </c:pt>
                <c:pt idx="345">
                  <c:v>3.5000000000000003E-2</c:v>
                </c:pt>
                <c:pt idx="346">
                  <c:v>3.49E-2</c:v>
                </c:pt>
                <c:pt idx="347">
                  <c:v>3.4799999999999998E-2</c:v>
                </c:pt>
                <c:pt idx="348">
                  <c:v>3.4700000000000002E-2</c:v>
                </c:pt>
                <c:pt idx="349">
                  <c:v>3.4599999999999999E-2</c:v>
                </c:pt>
                <c:pt idx="350">
                  <c:v>3.4500000000000003E-2</c:v>
                </c:pt>
                <c:pt idx="351">
                  <c:v>3.44E-2</c:v>
                </c:pt>
                <c:pt idx="352">
                  <c:v>3.4299999999999997E-2</c:v>
                </c:pt>
                <c:pt idx="353">
                  <c:v>3.4200000000000001E-2</c:v>
                </c:pt>
                <c:pt idx="354">
                  <c:v>3.4099999999999998E-2</c:v>
                </c:pt>
                <c:pt idx="355">
                  <c:v>3.4000000000000002E-2</c:v>
                </c:pt>
                <c:pt idx="356">
                  <c:v>3.39E-2</c:v>
                </c:pt>
                <c:pt idx="357">
                  <c:v>3.3799999999999997E-2</c:v>
                </c:pt>
                <c:pt idx="358">
                  <c:v>3.3700000000000001E-2</c:v>
                </c:pt>
                <c:pt idx="359">
                  <c:v>3.3599999999999998E-2</c:v>
                </c:pt>
                <c:pt idx="360">
                  <c:v>3.3599999999999998E-2</c:v>
                </c:pt>
                <c:pt idx="361">
                  <c:v>3.3500000000000002E-2</c:v>
                </c:pt>
                <c:pt idx="362">
                  <c:v>3.3399999999999999E-2</c:v>
                </c:pt>
                <c:pt idx="363">
                  <c:v>3.3300000000000003E-2</c:v>
                </c:pt>
                <c:pt idx="364">
                  <c:v>3.32E-2</c:v>
                </c:pt>
                <c:pt idx="365">
                  <c:v>3.3099999999999997E-2</c:v>
                </c:pt>
                <c:pt idx="366">
                  <c:v>3.3000000000000002E-2</c:v>
                </c:pt>
                <c:pt idx="367">
                  <c:v>3.2899999999999999E-2</c:v>
                </c:pt>
                <c:pt idx="368">
                  <c:v>3.2800000000000003E-2</c:v>
                </c:pt>
                <c:pt idx="369">
                  <c:v>3.2800000000000003E-2</c:v>
                </c:pt>
                <c:pt idx="370">
                  <c:v>3.27E-2</c:v>
                </c:pt>
                <c:pt idx="371">
                  <c:v>3.2599999999999997E-2</c:v>
                </c:pt>
                <c:pt idx="372">
                  <c:v>3.2500000000000001E-2</c:v>
                </c:pt>
                <c:pt idx="373">
                  <c:v>3.2399999999999998E-2</c:v>
                </c:pt>
                <c:pt idx="374">
                  <c:v>3.2300000000000002E-2</c:v>
                </c:pt>
                <c:pt idx="375">
                  <c:v>3.2300000000000002E-2</c:v>
                </c:pt>
                <c:pt idx="376">
                  <c:v>3.2199999999999999E-2</c:v>
                </c:pt>
                <c:pt idx="377">
                  <c:v>3.2099999999999997E-2</c:v>
                </c:pt>
                <c:pt idx="378">
                  <c:v>3.2000000000000001E-2</c:v>
                </c:pt>
                <c:pt idx="379">
                  <c:v>3.1899999999999998E-2</c:v>
                </c:pt>
                <c:pt idx="380">
                  <c:v>3.1800000000000002E-2</c:v>
                </c:pt>
                <c:pt idx="381">
                  <c:v>3.1800000000000002E-2</c:v>
                </c:pt>
                <c:pt idx="382">
                  <c:v>3.1699999999999999E-2</c:v>
                </c:pt>
                <c:pt idx="383">
                  <c:v>3.1600000000000003E-2</c:v>
                </c:pt>
                <c:pt idx="384">
                  <c:v>3.15E-2</c:v>
                </c:pt>
                <c:pt idx="385">
                  <c:v>3.1399999999999997E-2</c:v>
                </c:pt>
                <c:pt idx="386">
                  <c:v>3.1399999999999997E-2</c:v>
                </c:pt>
                <c:pt idx="387">
                  <c:v>3.1300000000000001E-2</c:v>
                </c:pt>
                <c:pt idx="388">
                  <c:v>3.1199999999999999E-2</c:v>
                </c:pt>
                <c:pt idx="389">
                  <c:v>3.1099999999999999E-2</c:v>
                </c:pt>
                <c:pt idx="390">
                  <c:v>3.1099999999999999E-2</c:v>
                </c:pt>
                <c:pt idx="391">
                  <c:v>3.1E-2</c:v>
                </c:pt>
                <c:pt idx="392">
                  <c:v>3.09E-2</c:v>
                </c:pt>
                <c:pt idx="393">
                  <c:v>3.0800000000000001E-2</c:v>
                </c:pt>
                <c:pt idx="394">
                  <c:v>3.0800000000000001E-2</c:v>
                </c:pt>
                <c:pt idx="395">
                  <c:v>3.0700000000000002E-2</c:v>
                </c:pt>
                <c:pt idx="396">
                  <c:v>3.0599999999999999E-2</c:v>
                </c:pt>
                <c:pt idx="397">
                  <c:v>3.0499999999999999E-2</c:v>
                </c:pt>
                <c:pt idx="398">
                  <c:v>3.0499999999999999E-2</c:v>
                </c:pt>
                <c:pt idx="399">
                  <c:v>3.04E-2</c:v>
                </c:pt>
                <c:pt idx="400">
                  <c:v>3.0300000000000001E-2</c:v>
                </c:pt>
                <c:pt idx="401">
                  <c:v>3.0200000000000001E-2</c:v>
                </c:pt>
                <c:pt idx="402">
                  <c:v>3.0200000000000001E-2</c:v>
                </c:pt>
                <c:pt idx="403">
                  <c:v>3.0099999999999998E-2</c:v>
                </c:pt>
                <c:pt idx="404">
                  <c:v>0.03</c:v>
                </c:pt>
                <c:pt idx="405">
                  <c:v>2.9899999999999999E-2</c:v>
                </c:pt>
                <c:pt idx="406">
                  <c:v>2.9899999999999999E-2</c:v>
                </c:pt>
                <c:pt idx="407">
                  <c:v>2.98E-2</c:v>
                </c:pt>
                <c:pt idx="408">
                  <c:v>2.9700000000000001E-2</c:v>
                </c:pt>
                <c:pt idx="409">
                  <c:v>2.9700000000000001E-2</c:v>
                </c:pt>
                <c:pt idx="410">
                  <c:v>2.9600000000000001E-2</c:v>
                </c:pt>
                <c:pt idx="411">
                  <c:v>2.9499999999999998E-2</c:v>
                </c:pt>
                <c:pt idx="412">
                  <c:v>2.9499999999999998E-2</c:v>
                </c:pt>
                <c:pt idx="413">
                  <c:v>2.9399999999999999E-2</c:v>
                </c:pt>
                <c:pt idx="414">
                  <c:v>2.93E-2</c:v>
                </c:pt>
                <c:pt idx="415">
                  <c:v>2.92E-2</c:v>
                </c:pt>
                <c:pt idx="416">
                  <c:v>2.92E-2</c:v>
                </c:pt>
                <c:pt idx="417">
                  <c:v>2.9100000000000001E-2</c:v>
                </c:pt>
                <c:pt idx="418">
                  <c:v>2.9000000000000001E-2</c:v>
                </c:pt>
                <c:pt idx="419">
                  <c:v>2.9000000000000001E-2</c:v>
                </c:pt>
                <c:pt idx="420">
                  <c:v>2.8899999999999999E-2</c:v>
                </c:pt>
                <c:pt idx="421">
                  <c:v>2.8799999999999999E-2</c:v>
                </c:pt>
                <c:pt idx="422">
                  <c:v>2.8799999999999999E-2</c:v>
                </c:pt>
                <c:pt idx="423">
                  <c:v>2.87E-2</c:v>
                </c:pt>
                <c:pt idx="424">
                  <c:v>2.86E-2</c:v>
                </c:pt>
                <c:pt idx="425">
                  <c:v>2.86E-2</c:v>
                </c:pt>
                <c:pt idx="426">
                  <c:v>2.8500000000000001E-2</c:v>
                </c:pt>
                <c:pt idx="427">
                  <c:v>2.8400000000000002E-2</c:v>
                </c:pt>
                <c:pt idx="428">
                  <c:v>2.8400000000000002E-2</c:v>
                </c:pt>
                <c:pt idx="429">
                  <c:v>2.8299999999999999E-2</c:v>
                </c:pt>
                <c:pt idx="430">
                  <c:v>2.8299999999999999E-2</c:v>
                </c:pt>
                <c:pt idx="431">
                  <c:v>2.8199999999999999E-2</c:v>
                </c:pt>
                <c:pt idx="432">
                  <c:v>2.81E-2</c:v>
                </c:pt>
                <c:pt idx="433">
                  <c:v>2.81E-2</c:v>
                </c:pt>
                <c:pt idx="434">
                  <c:v>2.8000000000000001E-2</c:v>
                </c:pt>
                <c:pt idx="435">
                  <c:v>2.7900000000000001E-2</c:v>
                </c:pt>
                <c:pt idx="436">
                  <c:v>2.7900000000000001E-2</c:v>
                </c:pt>
                <c:pt idx="437">
                  <c:v>2.7799999999999998E-2</c:v>
                </c:pt>
                <c:pt idx="438">
                  <c:v>2.7799999999999998E-2</c:v>
                </c:pt>
                <c:pt idx="439">
                  <c:v>2.7699999999999999E-2</c:v>
                </c:pt>
                <c:pt idx="440">
                  <c:v>2.76E-2</c:v>
                </c:pt>
                <c:pt idx="441">
                  <c:v>2.76E-2</c:v>
                </c:pt>
                <c:pt idx="442">
                  <c:v>2.75E-2</c:v>
                </c:pt>
                <c:pt idx="443">
                  <c:v>2.75E-2</c:v>
                </c:pt>
                <c:pt idx="444">
                  <c:v>2.7400000000000001E-2</c:v>
                </c:pt>
                <c:pt idx="445">
                  <c:v>2.7300000000000001E-2</c:v>
                </c:pt>
                <c:pt idx="446">
                  <c:v>2.7300000000000001E-2</c:v>
                </c:pt>
                <c:pt idx="447">
                  <c:v>2.7199999999999998E-2</c:v>
                </c:pt>
                <c:pt idx="448">
                  <c:v>2.7199999999999998E-2</c:v>
                </c:pt>
                <c:pt idx="449">
                  <c:v>2.7099999999999999E-2</c:v>
                </c:pt>
                <c:pt idx="450">
                  <c:v>2.7E-2</c:v>
                </c:pt>
                <c:pt idx="451">
                  <c:v>2.7E-2</c:v>
                </c:pt>
                <c:pt idx="452">
                  <c:v>2.69E-2</c:v>
                </c:pt>
                <c:pt idx="453">
                  <c:v>2.69E-2</c:v>
                </c:pt>
                <c:pt idx="454">
                  <c:v>2.6800000000000001E-2</c:v>
                </c:pt>
                <c:pt idx="455">
                  <c:v>2.6700000000000002E-2</c:v>
                </c:pt>
                <c:pt idx="456">
                  <c:v>2.6700000000000002E-2</c:v>
                </c:pt>
                <c:pt idx="457">
                  <c:v>2.6599999999999999E-2</c:v>
                </c:pt>
                <c:pt idx="458">
                  <c:v>2.6599999999999999E-2</c:v>
                </c:pt>
                <c:pt idx="459">
                  <c:v>2.6499999999999999E-2</c:v>
                </c:pt>
                <c:pt idx="460">
                  <c:v>2.6499999999999999E-2</c:v>
                </c:pt>
                <c:pt idx="461">
                  <c:v>2.64E-2</c:v>
                </c:pt>
                <c:pt idx="462">
                  <c:v>2.64E-2</c:v>
                </c:pt>
                <c:pt idx="463">
                  <c:v>2.63E-2</c:v>
                </c:pt>
                <c:pt idx="464">
                  <c:v>2.6200000000000001E-2</c:v>
                </c:pt>
                <c:pt idx="465">
                  <c:v>2.6200000000000001E-2</c:v>
                </c:pt>
                <c:pt idx="466">
                  <c:v>2.6100000000000002E-2</c:v>
                </c:pt>
                <c:pt idx="467">
                  <c:v>2.6100000000000002E-2</c:v>
                </c:pt>
                <c:pt idx="468">
                  <c:v>2.5999999999999999E-2</c:v>
                </c:pt>
                <c:pt idx="469">
                  <c:v>2.5999999999999999E-2</c:v>
                </c:pt>
                <c:pt idx="470">
                  <c:v>2.5899999999999999E-2</c:v>
                </c:pt>
                <c:pt idx="471">
                  <c:v>2.5899999999999999E-2</c:v>
                </c:pt>
                <c:pt idx="472">
                  <c:v>2.58E-2</c:v>
                </c:pt>
                <c:pt idx="473">
                  <c:v>2.58E-2</c:v>
                </c:pt>
                <c:pt idx="474">
                  <c:v>2.5700000000000001E-2</c:v>
                </c:pt>
                <c:pt idx="475">
                  <c:v>2.5700000000000001E-2</c:v>
                </c:pt>
                <c:pt idx="476">
                  <c:v>2.5600000000000001E-2</c:v>
                </c:pt>
                <c:pt idx="477">
                  <c:v>2.5499999999999998E-2</c:v>
                </c:pt>
                <c:pt idx="478">
                  <c:v>2.5499999999999998E-2</c:v>
                </c:pt>
                <c:pt idx="479">
                  <c:v>2.5399999999999999E-2</c:v>
                </c:pt>
                <c:pt idx="480">
                  <c:v>2.5399999999999999E-2</c:v>
                </c:pt>
                <c:pt idx="481">
                  <c:v>2.53E-2</c:v>
                </c:pt>
                <c:pt idx="482">
                  <c:v>2.53E-2</c:v>
                </c:pt>
                <c:pt idx="483">
                  <c:v>2.52E-2</c:v>
                </c:pt>
                <c:pt idx="484">
                  <c:v>2.52E-2</c:v>
                </c:pt>
                <c:pt idx="485">
                  <c:v>2.5100000000000001E-2</c:v>
                </c:pt>
                <c:pt idx="486">
                  <c:v>2.5100000000000001E-2</c:v>
                </c:pt>
                <c:pt idx="487">
                  <c:v>2.5000000000000001E-2</c:v>
                </c:pt>
                <c:pt idx="488">
                  <c:v>2.5000000000000001E-2</c:v>
                </c:pt>
                <c:pt idx="489">
                  <c:v>2.4899999999999999E-2</c:v>
                </c:pt>
                <c:pt idx="490">
                  <c:v>2.4899999999999999E-2</c:v>
                </c:pt>
                <c:pt idx="491">
                  <c:v>2.4799999999999999E-2</c:v>
                </c:pt>
                <c:pt idx="492">
                  <c:v>2.4799999999999999E-2</c:v>
                </c:pt>
                <c:pt idx="493">
                  <c:v>2.47E-2</c:v>
                </c:pt>
                <c:pt idx="494">
                  <c:v>2.47E-2</c:v>
                </c:pt>
                <c:pt idx="495">
                  <c:v>2.46E-2</c:v>
                </c:pt>
                <c:pt idx="496">
                  <c:v>2.46E-2</c:v>
                </c:pt>
                <c:pt idx="497">
                  <c:v>2.4500000000000001E-2</c:v>
                </c:pt>
                <c:pt idx="498">
                  <c:v>2.4500000000000001E-2</c:v>
                </c:pt>
                <c:pt idx="499">
                  <c:v>2.4500000000000001E-2</c:v>
                </c:pt>
                <c:pt idx="500">
                  <c:v>2.4400000000000002E-2</c:v>
                </c:pt>
                <c:pt idx="501">
                  <c:v>2.4400000000000002E-2</c:v>
                </c:pt>
                <c:pt idx="502">
                  <c:v>2.4299999999999999E-2</c:v>
                </c:pt>
                <c:pt idx="503">
                  <c:v>2.4299999999999999E-2</c:v>
                </c:pt>
                <c:pt idx="504">
                  <c:v>2.4199999999999999E-2</c:v>
                </c:pt>
                <c:pt idx="505">
                  <c:v>2.4199999999999999E-2</c:v>
                </c:pt>
                <c:pt idx="506">
                  <c:v>2.41E-2</c:v>
                </c:pt>
                <c:pt idx="507">
                  <c:v>2.41E-2</c:v>
                </c:pt>
                <c:pt idx="508">
                  <c:v>2.4E-2</c:v>
                </c:pt>
                <c:pt idx="509">
                  <c:v>2.4E-2</c:v>
                </c:pt>
                <c:pt idx="510">
                  <c:v>2.3900000000000001E-2</c:v>
                </c:pt>
                <c:pt idx="511">
                  <c:v>2.3900000000000001E-2</c:v>
                </c:pt>
                <c:pt idx="512">
                  <c:v>2.3800000000000002E-2</c:v>
                </c:pt>
                <c:pt idx="513">
                  <c:v>2.3800000000000002E-2</c:v>
                </c:pt>
                <c:pt idx="514">
                  <c:v>2.3800000000000002E-2</c:v>
                </c:pt>
                <c:pt idx="515">
                  <c:v>2.3699999999999999E-2</c:v>
                </c:pt>
                <c:pt idx="516">
                  <c:v>2.3699999999999999E-2</c:v>
                </c:pt>
                <c:pt idx="517">
                  <c:v>2.3599999999999999E-2</c:v>
                </c:pt>
                <c:pt idx="518">
                  <c:v>2.3599999999999999E-2</c:v>
                </c:pt>
                <c:pt idx="519">
                  <c:v>2.35E-2</c:v>
                </c:pt>
                <c:pt idx="520">
                  <c:v>2.35E-2</c:v>
                </c:pt>
                <c:pt idx="521">
                  <c:v>2.3400000000000001E-2</c:v>
                </c:pt>
                <c:pt idx="522">
                  <c:v>2.3400000000000001E-2</c:v>
                </c:pt>
                <c:pt idx="523">
                  <c:v>2.3400000000000001E-2</c:v>
                </c:pt>
                <c:pt idx="524">
                  <c:v>2.3300000000000001E-2</c:v>
                </c:pt>
                <c:pt idx="525">
                  <c:v>2.3300000000000001E-2</c:v>
                </c:pt>
                <c:pt idx="526">
                  <c:v>2.3199999999999998E-2</c:v>
                </c:pt>
                <c:pt idx="527">
                  <c:v>2.3199999999999998E-2</c:v>
                </c:pt>
                <c:pt idx="528">
                  <c:v>2.3099999999999999E-2</c:v>
                </c:pt>
                <c:pt idx="529">
                  <c:v>2.3099999999999999E-2</c:v>
                </c:pt>
                <c:pt idx="530">
                  <c:v>2.3099999999999999E-2</c:v>
                </c:pt>
                <c:pt idx="531">
                  <c:v>2.3E-2</c:v>
                </c:pt>
                <c:pt idx="532">
                  <c:v>2.3E-2</c:v>
                </c:pt>
                <c:pt idx="533">
                  <c:v>2.29E-2</c:v>
                </c:pt>
                <c:pt idx="534">
                  <c:v>2.29E-2</c:v>
                </c:pt>
                <c:pt idx="535">
                  <c:v>2.2800000000000001E-2</c:v>
                </c:pt>
                <c:pt idx="536">
                  <c:v>2.2800000000000001E-2</c:v>
                </c:pt>
                <c:pt idx="537">
                  <c:v>2.2800000000000001E-2</c:v>
                </c:pt>
                <c:pt idx="538">
                  <c:v>2.2700000000000001E-2</c:v>
                </c:pt>
                <c:pt idx="539">
                  <c:v>2.2700000000000001E-2</c:v>
                </c:pt>
                <c:pt idx="540">
                  <c:v>2.2599999999999999E-2</c:v>
                </c:pt>
                <c:pt idx="541">
                  <c:v>2.2599999999999999E-2</c:v>
                </c:pt>
                <c:pt idx="542">
                  <c:v>2.2599999999999999E-2</c:v>
                </c:pt>
                <c:pt idx="543">
                  <c:v>2.2499999999999999E-2</c:v>
                </c:pt>
                <c:pt idx="544">
                  <c:v>2.2499999999999999E-2</c:v>
                </c:pt>
                <c:pt idx="545">
                  <c:v>2.24E-2</c:v>
                </c:pt>
                <c:pt idx="546">
                  <c:v>2.24E-2</c:v>
                </c:pt>
                <c:pt idx="547">
                  <c:v>2.24E-2</c:v>
                </c:pt>
                <c:pt idx="548">
                  <c:v>2.23E-2</c:v>
                </c:pt>
                <c:pt idx="549">
                  <c:v>2.23E-2</c:v>
                </c:pt>
                <c:pt idx="550">
                  <c:v>2.2200000000000001E-2</c:v>
                </c:pt>
                <c:pt idx="551">
                  <c:v>2.2200000000000001E-2</c:v>
                </c:pt>
                <c:pt idx="552">
                  <c:v>2.2200000000000001E-2</c:v>
                </c:pt>
                <c:pt idx="553">
                  <c:v>2.2100000000000002E-2</c:v>
                </c:pt>
                <c:pt idx="554">
                  <c:v>2.2100000000000002E-2</c:v>
                </c:pt>
                <c:pt idx="555">
                  <c:v>2.1999999999999999E-2</c:v>
                </c:pt>
                <c:pt idx="556">
                  <c:v>2.1999999999999999E-2</c:v>
                </c:pt>
                <c:pt idx="557">
                  <c:v>2.1999999999999999E-2</c:v>
                </c:pt>
                <c:pt idx="558">
                  <c:v>2.1899999999999999E-2</c:v>
                </c:pt>
                <c:pt idx="559">
                  <c:v>2.1899999999999999E-2</c:v>
                </c:pt>
                <c:pt idx="560">
                  <c:v>2.1899999999999999E-2</c:v>
                </c:pt>
                <c:pt idx="561">
                  <c:v>2.18E-2</c:v>
                </c:pt>
                <c:pt idx="562">
                  <c:v>2.18E-2</c:v>
                </c:pt>
                <c:pt idx="563">
                  <c:v>2.1700000000000001E-2</c:v>
                </c:pt>
                <c:pt idx="564">
                  <c:v>2.1700000000000001E-2</c:v>
                </c:pt>
                <c:pt idx="565">
                  <c:v>2.1700000000000001E-2</c:v>
                </c:pt>
                <c:pt idx="566">
                  <c:v>2.1600000000000001E-2</c:v>
                </c:pt>
                <c:pt idx="567">
                  <c:v>2.1600000000000001E-2</c:v>
                </c:pt>
                <c:pt idx="568">
                  <c:v>2.1600000000000001E-2</c:v>
                </c:pt>
                <c:pt idx="569">
                  <c:v>2.1499999999999998E-2</c:v>
                </c:pt>
                <c:pt idx="570">
                  <c:v>2.1499999999999998E-2</c:v>
                </c:pt>
                <c:pt idx="571">
                  <c:v>2.1399999999999999E-2</c:v>
                </c:pt>
                <c:pt idx="572">
                  <c:v>2.1399999999999999E-2</c:v>
                </c:pt>
                <c:pt idx="573">
                  <c:v>2.1399999999999999E-2</c:v>
                </c:pt>
                <c:pt idx="574">
                  <c:v>2.1299999999999999E-2</c:v>
                </c:pt>
                <c:pt idx="575">
                  <c:v>2.1299999999999999E-2</c:v>
                </c:pt>
                <c:pt idx="576">
                  <c:v>2.1299999999999999E-2</c:v>
                </c:pt>
                <c:pt idx="577">
                  <c:v>2.12E-2</c:v>
                </c:pt>
                <c:pt idx="578">
                  <c:v>2.12E-2</c:v>
                </c:pt>
                <c:pt idx="579">
                  <c:v>2.12E-2</c:v>
                </c:pt>
                <c:pt idx="580">
                  <c:v>2.1100000000000001E-2</c:v>
                </c:pt>
                <c:pt idx="581">
                  <c:v>2.1100000000000001E-2</c:v>
                </c:pt>
                <c:pt idx="582">
                  <c:v>2.1000000000000001E-2</c:v>
                </c:pt>
                <c:pt idx="583">
                  <c:v>2.1000000000000001E-2</c:v>
                </c:pt>
                <c:pt idx="584">
                  <c:v>2.1000000000000001E-2</c:v>
                </c:pt>
                <c:pt idx="585">
                  <c:v>2.0899999999999998E-2</c:v>
                </c:pt>
                <c:pt idx="586">
                  <c:v>2.0899999999999998E-2</c:v>
                </c:pt>
                <c:pt idx="587">
                  <c:v>2.0899999999999998E-2</c:v>
                </c:pt>
                <c:pt idx="588">
                  <c:v>2.0799999999999999E-2</c:v>
                </c:pt>
                <c:pt idx="589">
                  <c:v>2.0799999999999999E-2</c:v>
                </c:pt>
                <c:pt idx="590">
                  <c:v>2.0799999999999999E-2</c:v>
                </c:pt>
                <c:pt idx="591">
                  <c:v>2.07E-2</c:v>
                </c:pt>
                <c:pt idx="592">
                  <c:v>2.07E-2</c:v>
                </c:pt>
                <c:pt idx="593">
                  <c:v>2.07E-2</c:v>
                </c:pt>
                <c:pt idx="594">
                  <c:v>2.06E-2</c:v>
                </c:pt>
                <c:pt idx="595">
                  <c:v>2.06E-2</c:v>
                </c:pt>
                <c:pt idx="596">
                  <c:v>2.06E-2</c:v>
                </c:pt>
                <c:pt idx="597">
                  <c:v>2.0500000000000001E-2</c:v>
                </c:pt>
                <c:pt idx="598">
                  <c:v>2.0500000000000001E-2</c:v>
                </c:pt>
                <c:pt idx="599">
                  <c:v>2.0500000000000001E-2</c:v>
                </c:pt>
                <c:pt idx="600">
                  <c:v>2.0400000000000001E-2</c:v>
                </c:pt>
                <c:pt idx="601">
                  <c:v>2.0400000000000001E-2</c:v>
                </c:pt>
                <c:pt idx="602">
                  <c:v>2.0400000000000001E-2</c:v>
                </c:pt>
                <c:pt idx="603">
                  <c:v>2.0299999999999999E-2</c:v>
                </c:pt>
                <c:pt idx="604">
                  <c:v>2.0299999999999999E-2</c:v>
                </c:pt>
                <c:pt idx="605">
                  <c:v>2.0299999999999999E-2</c:v>
                </c:pt>
                <c:pt idx="606">
                  <c:v>2.0199999999999999E-2</c:v>
                </c:pt>
                <c:pt idx="607">
                  <c:v>2.0199999999999999E-2</c:v>
                </c:pt>
                <c:pt idx="608">
                  <c:v>2.0199999999999999E-2</c:v>
                </c:pt>
                <c:pt idx="609">
                  <c:v>2.01E-2</c:v>
                </c:pt>
                <c:pt idx="610">
                  <c:v>2.01E-2</c:v>
                </c:pt>
                <c:pt idx="611">
                  <c:v>2.01E-2</c:v>
                </c:pt>
                <c:pt idx="612">
                  <c:v>0.02</c:v>
                </c:pt>
                <c:pt idx="613">
                  <c:v>0.02</c:v>
                </c:pt>
                <c:pt idx="614">
                  <c:v>0.02</c:v>
                </c:pt>
                <c:pt idx="615">
                  <c:v>1.9900000000000001E-2</c:v>
                </c:pt>
                <c:pt idx="616">
                  <c:v>1.9900000000000001E-2</c:v>
                </c:pt>
                <c:pt idx="617">
                  <c:v>1.9900000000000001E-2</c:v>
                </c:pt>
                <c:pt idx="618">
                  <c:v>1.9800000000000002E-2</c:v>
                </c:pt>
                <c:pt idx="619">
                  <c:v>1.9800000000000002E-2</c:v>
                </c:pt>
                <c:pt idx="620">
                  <c:v>1.9800000000000002E-2</c:v>
                </c:pt>
                <c:pt idx="621">
                  <c:v>1.9800000000000002E-2</c:v>
                </c:pt>
                <c:pt idx="622">
                  <c:v>1.9699999999999999E-2</c:v>
                </c:pt>
                <c:pt idx="623">
                  <c:v>1.9699999999999999E-2</c:v>
                </c:pt>
                <c:pt idx="624">
                  <c:v>1.9699999999999999E-2</c:v>
                </c:pt>
                <c:pt idx="625">
                  <c:v>1.9599999999999999E-2</c:v>
                </c:pt>
                <c:pt idx="626">
                  <c:v>1.9599999999999999E-2</c:v>
                </c:pt>
                <c:pt idx="627">
                  <c:v>1.9599999999999999E-2</c:v>
                </c:pt>
                <c:pt idx="628">
                  <c:v>1.95E-2</c:v>
                </c:pt>
                <c:pt idx="629">
                  <c:v>1.95E-2</c:v>
                </c:pt>
                <c:pt idx="630">
                  <c:v>1.95E-2</c:v>
                </c:pt>
                <c:pt idx="631">
                  <c:v>1.9400000000000001E-2</c:v>
                </c:pt>
                <c:pt idx="632">
                  <c:v>1.9400000000000001E-2</c:v>
                </c:pt>
                <c:pt idx="633">
                  <c:v>1.9400000000000001E-2</c:v>
                </c:pt>
                <c:pt idx="634">
                  <c:v>1.9400000000000001E-2</c:v>
                </c:pt>
                <c:pt idx="635">
                  <c:v>1.9300000000000001E-2</c:v>
                </c:pt>
                <c:pt idx="636">
                  <c:v>1.9300000000000001E-2</c:v>
                </c:pt>
                <c:pt idx="637">
                  <c:v>1.9300000000000001E-2</c:v>
                </c:pt>
                <c:pt idx="638">
                  <c:v>1.9199999999999998E-2</c:v>
                </c:pt>
                <c:pt idx="639">
                  <c:v>1.9199999999999998E-2</c:v>
                </c:pt>
                <c:pt idx="640">
                  <c:v>1.9199999999999998E-2</c:v>
                </c:pt>
                <c:pt idx="641">
                  <c:v>1.9199999999999998E-2</c:v>
                </c:pt>
                <c:pt idx="642">
                  <c:v>1.9099999999999999E-2</c:v>
                </c:pt>
                <c:pt idx="643">
                  <c:v>1.9099999999999999E-2</c:v>
                </c:pt>
                <c:pt idx="644">
                  <c:v>1.9099999999999999E-2</c:v>
                </c:pt>
                <c:pt idx="645">
                  <c:v>1.9E-2</c:v>
                </c:pt>
                <c:pt idx="646">
                  <c:v>1.9E-2</c:v>
                </c:pt>
                <c:pt idx="647">
                  <c:v>1.9E-2</c:v>
                </c:pt>
                <c:pt idx="648">
                  <c:v>1.89E-2</c:v>
                </c:pt>
                <c:pt idx="649">
                  <c:v>1.89E-2</c:v>
                </c:pt>
                <c:pt idx="650">
                  <c:v>1.89E-2</c:v>
                </c:pt>
                <c:pt idx="651">
                  <c:v>1.89E-2</c:v>
                </c:pt>
                <c:pt idx="652">
                  <c:v>1.8800000000000001E-2</c:v>
                </c:pt>
                <c:pt idx="653">
                  <c:v>1.8800000000000001E-2</c:v>
                </c:pt>
                <c:pt idx="654">
                  <c:v>1.8800000000000001E-2</c:v>
                </c:pt>
                <c:pt idx="655">
                  <c:v>1.8800000000000001E-2</c:v>
                </c:pt>
                <c:pt idx="656">
                  <c:v>1.8700000000000001E-2</c:v>
                </c:pt>
                <c:pt idx="657">
                  <c:v>1.8700000000000001E-2</c:v>
                </c:pt>
                <c:pt idx="658">
                  <c:v>1.8700000000000001E-2</c:v>
                </c:pt>
                <c:pt idx="659">
                  <c:v>1.8599999999999998E-2</c:v>
                </c:pt>
                <c:pt idx="660">
                  <c:v>1.8599999999999998E-2</c:v>
                </c:pt>
                <c:pt idx="661">
                  <c:v>1.8599999999999998E-2</c:v>
                </c:pt>
                <c:pt idx="662">
                  <c:v>1.8599999999999998E-2</c:v>
                </c:pt>
                <c:pt idx="663">
                  <c:v>1.8499999999999999E-2</c:v>
                </c:pt>
                <c:pt idx="664">
                  <c:v>1.8499999999999999E-2</c:v>
                </c:pt>
                <c:pt idx="665">
                  <c:v>1.8499999999999999E-2</c:v>
                </c:pt>
                <c:pt idx="666">
                  <c:v>1.84E-2</c:v>
                </c:pt>
                <c:pt idx="667">
                  <c:v>1.84E-2</c:v>
                </c:pt>
                <c:pt idx="668">
                  <c:v>1.84E-2</c:v>
                </c:pt>
                <c:pt idx="669">
                  <c:v>1.84E-2</c:v>
                </c:pt>
                <c:pt idx="670">
                  <c:v>1.83E-2</c:v>
                </c:pt>
                <c:pt idx="671">
                  <c:v>1.83E-2</c:v>
                </c:pt>
                <c:pt idx="672">
                  <c:v>1.83E-2</c:v>
                </c:pt>
                <c:pt idx="673">
                  <c:v>1.83E-2</c:v>
                </c:pt>
                <c:pt idx="674">
                  <c:v>1.8200000000000001E-2</c:v>
                </c:pt>
                <c:pt idx="675">
                  <c:v>1.8200000000000001E-2</c:v>
                </c:pt>
                <c:pt idx="676">
                  <c:v>1.8200000000000001E-2</c:v>
                </c:pt>
                <c:pt idx="677">
                  <c:v>1.8200000000000001E-2</c:v>
                </c:pt>
                <c:pt idx="678">
                  <c:v>1.8100000000000002E-2</c:v>
                </c:pt>
                <c:pt idx="679">
                  <c:v>1.8100000000000002E-2</c:v>
                </c:pt>
                <c:pt idx="680">
                  <c:v>1.8100000000000002E-2</c:v>
                </c:pt>
                <c:pt idx="681">
                  <c:v>1.8100000000000002E-2</c:v>
                </c:pt>
                <c:pt idx="682">
                  <c:v>1.7999999999999999E-2</c:v>
                </c:pt>
                <c:pt idx="683">
                  <c:v>1.7999999999999999E-2</c:v>
                </c:pt>
                <c:pt idx="684">
                  <c:v>1.7999999999999999E-2</c:v>
                </c:pt>
                <c:pt idx="685">
                  <c:v>1.7899999999999999E-2</c:v>
                </c:pt>
                <c:pt idx="686">
                  <c:v>1.7899999999999999E-2</c:v>
                </c:pt>
                <c:pt idx="687">
                  <c:v>1.7899999999999999E-2</c:v>
                </c:pt>
                <c:pt idx="688">
                  <c:v>1.7899999999999999E-2</c:v>
                </c:pt>
                <c:pt idx="689">
                  <c:v>1.78E-2</c:v>
                </c:pt>
                <c:pt idx="690">
                  <c:v>1.78E-2</c:v>
                </c:pt>
                <c:pt idx="691">
                  <c:v>1.78E-2</c:v>
                </c:pt>
                <c:pt idx="692">
                  <c:v>1.78E-2</c:v>
                </c:pt>
                <c:pt idx="693">
                  <c:v>1.77E-2</c:v>
                </c:pt>
                <c:pt idx="694">
                  <c:v>1.77E-2</c:v>
                </c:pt>
                <c:pt idx="695">
                  <c:v>1.77E-2</c:v>
                </c:pt>
                <c:pt idx="696">
                  <c:v>1.77E-2</c:v>
                </c:pt>
                <c:pt idx="697">
                  <c:v>1.7600000000000001E-2</c:v>
                </c:pt>
                <c:pt idx="698">
                  <c:v>1.7600000000000001E-2</c:v>
                </c:pt>
                <c:pt idx="699">
                  <c:v>1.7600000000000001E-2</c:v>
                </c:pt>
                <c:pt idx="700">
                  <c:v>1.7600000000000001E-2</c:v>
                </c:pt>
                <c:pt idx="701">
                  <c:v>1.7500000000000002E-2</c:v>
                </c:pt>
                <c:pt idx="702">
                  <c:v>1.7500000000000002E-2</c:v>
                </c:pt>
                <c:pt idx="703">
                  <c:v>1.7500000000000002E-2</c:v>
                </c:pt>
                <c:pt idx="704">
                  <c:v>1.7500000000000002E-2</c:v>
                </c:pt>
                <c:pt idx="705">
                  <c:v>1.7399999999999999E-2</c:v>
                </c:pt>
                <c:pt idx="706">
                  <c:v>1.7399999999999999E-2</c:v>
                </c:pt>
                <c:pt idx="707">
                  <c:v>1.7399999999999999E-2</c:v>
                </c:pt>
                <c:pt idx="708">
                  <c:v>1.7399999999999999E-2</c:v>
                </c:pt>
                <c:pt idx="709">
                  <c:v>1.7399999999999999E-2</c:v>
                </c:pt>
                <c:pt idx="710">
                  <c:v>1.7299999999999999E-2</c:v>
                </c:pt>
                <c:pt idx="711">
                  <c:v>1.7299999999999999E-2</c:v>
                </c:pt>
                <c:pt idx="712">
                  <c:v>1.7299999999999999E-2</c:v>
                </c:pt>
                <c:pt idx="713">
                  <c:v>1.7299999999999999E-2</c:v>
                </c:pt>
                <c:pt idx="714">
                  <c:v>1.72E-2</c:v>
                </c:pt>
                <c:pt idx="715">
                  <c:v>1.72E-2</c:v>
                </c:pt>
                <c:pt idx="716">
                  <c:v>1.72E-2</c:v>
                </c:pt>
                <c:pt idx="717">
                  <c:v>1.72E-2</c:v>
                </c:pt>
                <c:pt idx="718">
                  <c:v>1.7100000000000001E-2</c:v>
                </c:pt>
                <c:pt idx="719">
                  <c:v>1.7100000000000001E-2</c:v>
                </c:pt>
                <c:pt idx="720">
                  <c:v>1.7100000000000001E-2</c:v>
                </c:pt>
                <c:pt idx="721">
                  <c:v>1.7100000000000001E-2</c:v>
                </c:pt>
                <c:pt idx="722">
                  <c:v>1.7000000000000001E-2</c:v>
                </c:pt>
                <c:pt idx="723">
                  <c:v>1.7000000000000001E-2</c:v>
                </c:pt>
                <c:pt idx="724">
                  <c:v>1.7000000000000001E-2</c:v>
                </c:pt>
                <c:pt idx="725">
                  <c:v>1.7000000000000001E-2</c:v>
                </c:pt>
                <c:pt idx="726">
                  <c:v>1.7000000000000001E-2</c:v>
                </c:pt>
                <c:pt idx="727">
                  <c:v>1.6899999999999998E-2</c:v>
                </c:pt>
                <c:pt idx="728">
                  <c:v>1.6899999999999998E-2</c:v>
                </c:pt>
                <c:pt idx="729">
                  <c:v>1.6899999999999998E-2</c:v>
                </c:pt>
                <c:pt idx="730">
                  <c:v>1.6899999999999998E-2</c:v>
                </c:pt>
                <c:pt idx="731">
                  <c:v>1.6799999999999999E-2</c:v>
                </c:pt>
                <c:pt idx="732">
                  <c:v>1.6799999999999999E-2</c:v>
                </c:pt>
                <c:pt idx="733">
                  <c:v>1.6799999999999999E-2</c:v>
                </c:pt>
                <c:pt idx="734">
                  <c:v>1.6799999999999999E-2</c:v>
                </c:pt>
                <c:pt idx="735">
                  <c:v>1.6799999999999999E-2</c:v>
                </c:pt>
                <c:pt idx="736">
                  <c:v>1.67E-2</c:v>
                </c:pt>
                <c:pt idx="737">
                  <c:v>1.67E-2</c:v>
                </c:pt>
                <c:pt idx="738">
                  <c:v>1.67E-2</c:v>
                </c:pt>
                <c:pt idx="739">
                  <c:v>1.67E-2</c:v>
                </c:pt>
                <c:pt idx="740">
                  <c:v>1.66E-2</c:v>
                </c:pt>
                <c:pt idx="741">
                  <c:v>1.66E-2</c:v>
                </c:pt>
                <c:pt idx="742">
                  <c:v>1.66E-2</c:v>
                </c:pt>
                <c:pt idx="743">
                  <c:v>1.66E-2</c:v>
                </c:pt>
                <c:pt idx="744">
                  <c:v>1.66E-2</c:v>
                </c:pt>
                <c:pt idx="745">
                  <c:v>1.6500000000000001E-2</c:v>
                </c:pt>
                <c:pt idx="746">
                  <c:v>1.6500000000000001E-2</c:v>
                </c:pt>
                <c:pt idx="747">
                  <c:v>1.6500000000000001E-2</c:v>
                </c:pt>
                <c:pt idx="748">
                  <c:v>1.6500000000000001E-2</c:v>
                </c:pt>
                <c:pt idx="749">
                  <c:v>1.6400000000000001E-2</c:v>
                </c:pt>
                <c:pt idx="750">
                  <c:v>1.6400000000000001E-2</c:v>
                </c:pt>
                <c:pt idx="751">
                  <c:v>1.6400000000000001E-2</c:v>
                </c:pt>
                <c:pt idx="752">
                  <c:v>1.6400000000000001E-2</c:v>
                </c:pt>
                <c:pt idx="753">
                  <c:v>1.6400000000000001E-2</c:v>
                </c:pt>
                <c:pt idx="754">
                  <c:v>1.6299999999999999E-2</c:v>
                </c:pt>
                <c:pt idx="755">
                  <c:v>1.6299999999999999E-2</c:v>
                </c:pt>
                <c:pt idx="756">
                  <c:v>1.6299999999999999E-2</c:v>
                </c:pt>
                <c:pt idx="757">
                  <c:v>1.6299999999999999E-2</c:v>
                </c:pt>
                <c:pt idx="758">
                  <c:v>1.6299999999999999E-2</c:v>
                </c:pt>
                <c:pt idx="759">
                  <c:v>1.6199999999999999E-2</c:v>
                </c:pt>
                <c:pt idx="760">
                  <c:v>1.6199999999999999E-2</c:v>
                </c:pt>
                <c:pt idx="761">
                  <c:v>1.6199999999999999E-2</c:v>
                </c:pt>
                <c:pt idx="762">
                  <c:v>1.6199999999999999E-2</c:v>
                </c:pt>
                <c:pt idx="763">
                  <c:v>1.61E-2</c:v>
                </c:pt>
                <c:pt idx="764">
                  <c:v>1.61E-2</c:v>
                </c:pt>
                <c:pt idx="765">
                  <c:v>1.61E-2</c:v>
                </c:pt>
                <c:pt idx="766">
                  <c:v>1.61E-2</c:v>
                </c:pt>
                <c:pt idx="767">
                  <c:v>1.61E-2</c:v>
                </c:pt>
                <c:pt idx="768">
                  <c:v>1.6E-2</c:v>
                </c:pt>
                <c:pt idx="769">
                  <c:v>1.6E-2</c:v>
                </c:pt>
                <c:pt idx="770">
                  <c:v>1.6E-2</c:v>
                </c:pt>
                <c:pt idx="771">
                  <c:v>1.6E-2</c:v>
                </c:pt>
                <c:pt idx="772">
                  <c:v>1.6E-2</c:v>
                </c:pt>
                <c:pt idx="773">
                  <c:v>1.5900000000000001E-2</c:v>
                </c:pt>
                <c:pt idx="774">
                  <c:v>1.5900000000000001E-2</c:v>
                </c:pt>
                <c:pt idx="775">
                  <c:v>1.5900000000000001E-2</c:v>
                </c:pt>
                <c:pt idx="776">
                  <c:v>1.5900000000000001E-2</c:v>
                </c:pt>
                <c:pt idx="777">
                  <c:v>1.5900000000000001E-2</c:v>
                </c:pt>
                <c:pt idx="778">
                  <c:v>1.5800000000000002E-2</c:v>
                </c:pt>
                <c:pt idx="779">
                  <c:v>1.5800000000000002E-2</c:v>
                </c:pt>
                <c:pt idx="780">
                  <c:v>1.5800000000000002E-2</c:v>
                </c:pt>
                <c:pt idx="781">
                  <c:v>1.5800000000000002E-2</c:v>
                </c:pt>
                <c:pt idx="782">
                  <c:v>1.5800000000000002E-2</c:v>
                </c:pt>
                <c:pt idx="783">
                  <c:v>1.5699999999999999E-2</c:v>
                </c:pt>
                <c:pt idx="784">
                  <c:v>1.5699999999999999E-2</c:v>
                </c:pt>
                <c:pt idx="785">
                  <c:v>1.5699999999999999E-2</c:v>
                </c:pt>
                <c:pt idx="786">
                  <c:v>1.5699999999999999E-2</c:v>
                </c:pt>
                <c:pt idx="787">
                  <c:v>1.5699999999999999E-2</c:v>
                </c:pt>
                <c:pt idx="788">
                  <c:v>1.5599999999999999E-2</c:v>
                </c:pt>
                <c:pt idx="789">
                  <c:v>1.5599999999999999E-2</c:v>
                </c:pt>
                <c:pt idx="790">
                  <c:v>1.5599999999999999E-2</c:v>
                </c:pt>
                <c:pt idx="791">
                  <c:v>1.5599999999999999E-2</c:v>
                </c:pt>
                <c:pt idx="792">
                  <c:v>1.5599999999999999E-2</c:v>
                </c:pt>
                <c:pt idx="793">
                  <c:v>1.55E-2</c:v>
                </c:pt>
                <c:pt idx="794">
                  <c:v>1.55E-2</c:v>
                </c:pt>
                <c:pt idx="795">
                  <c:v>1.55E-2</c:v>
                </c:pt>
                <c:pt idx="796">
                  <c:v>1.55E-2</c:v>
                </c:pt>
                <c:pt idx="797">
                  <c:v>1.55E-2</c:v>
                </c:pt>
                <c:pt idx="798">
                  <c:v>1.55E-2</c:v>
                </c:pt>
                <c:pt idx="799">
                  <c:v>1.54E-2</c:v>
                </c:pt>
                <c:pt idx="800">
                  <c:v>1.54E-2</c:v>
                </c:pt>
                <c:pt idx="801">
                  <c:v>1.54E-2</c:v>
                </c:pt>
                <c:pt idx="802">
                  <c:v>1.54E-2</c:v>
                </c:pt>
                <c:pt idx="803">
                  <c:v>1.54E-2</c:v>
                </c:pt>
                <c:pt idx="804">
                  <c:v>1.5299999999999999E-2</c:v>
                </c:pt>
                <c:pt idx="805">
                  <c:v>1.5299999999999999E-2</c:v>
                </c:pt>
                <c:pt idx="806">
                  <c:v>1.5299999999999999E-2</c:v>
                </c:pt>
                <c:pt idx="807">
                  <c:v>1.5299999999999999E-2</c:v>
                </c:pt>
                <c:pt idx="808">
                  <c:v>1.5299999999999999E-2</c:v>
                </c:pt>
                <c:pt idx="809">
                  <c:v>1.52E-2</c:v>
                </c:pt>
                <c:pt idx="810">
                  <c:v>1.52E-2</c:v>
                </c:pt>
                <c:pt idx="811">
                  <c:v>1.52E-2</c:v>
                </c:pt>
                <c:pt idx="812">
                  <c:v>1.52E-2</c:v>
                </c:pt>
                <c:pt idx="813">
                  <c:v>1.52E-2</c:v>
                </c:pt>
                <c:pt idx="814">
                  <c:v>1.52E-2</c:v>
                </c:pt>
                <c:pt idx="815">
                  <c:v>1.5100000000000001E-2</c:v>
                </c:pt>
                <c:pt idx="816">
                  <c:v>1.5100000000000001E-2</c:v>
                </c:pt>
                <c:pt idx="817">
                  <c:v>1.5100000000000001E-2</c:v>
                </c:pt>
                <c:pt idx="818">
                  <c:v>1.5100000000000001E-2</c:v>
                </c:pt>
                <c:pt idx="819">
                  <c:v>1.5100000000000001E-2</c:v>
                </c:pt>
                <c:pt idx="820">
                  <c:v>1.4999999999999999E-2</c:v>
                </c:pt>
                <c:pt idx="821">
                  <c:v>1.4999999999999999E-2</c:v>
                </c:pt>
                <c:pt idx="822">
                  <c:v>1.4999999999999999E-2</c:v>
                </c:pt>
                <c:pt idx="823">
                  <c:v>1.4999999999999999E-2</c:v>
                </c:pt>
                <c:pt idx="824">
                  <c:v>1.4999999999999999E-2</c:v>
                </c:pt>
                <c:pt idx="825">
                  <c:v>1.4999999999999999E-2</c:v>
                </c:pt>
                <c:pt idx="826">
                  <c:v>1.49E-2</c:v>
                </c:pt>
                <c:pt idx="827">
                  <c:v>1.49E-2</c:v>
                </c:pt>
                <c:pt idx="828">
                  <c:v>1.49E-2</c:v>
                </c:pt>
                <c:pt idx="829">
                  <c:v>1.49E-2</c:v>
                </c:pt>
                <c:pt idx="830">
                  <c:v>1.49E-2</c:v>
                </c:pt>
                <c:pt idx="831">
                  <c:v>1.49E-2</c:v>
                </c:pt>
                <c:pt idx="832">
                  <c:v>1.4800000000000001E-2</c:v>
                </c:pt>
                <c:pt idx="833">
                  <c:v>1.4800000000000001E-2</c:v>
                </c:pt>
                <c:pt idx="834">
                  <c:v>1.4800000000000001E-2</c:v>
                </c:pt>
                <c:pt idx="835">
                  <c:v>1.4800000000000001E-2</c:v>
                </c:pt>
                <c:pt idx="836">
                  <c:v>1.4800000000000001E-2</c:v>
                </c:pt>
                <c:pt idx="837">
                  <c:v>1.47E-2</c:v>
                </c:pt>
                <c:pt idx="838">
                  <c:v>1.47E-2</c:v>
                </c:pt>
                <c:pt idx="839">
                  <c:v>1.47E-2</c:v>
                </c:pt>
                <c:pt idx="840">
                  <c:v>1.47E-2</c:v>
                </c:pt>
                <c:pt idx="841">
                  <c:v>1.47E-2</c:v>
                </c:pt>
                <c:pt idx="842">
                  <c:v>1.47E-2</c:v>
                </c:pt>
                <c:pt idx="843">
                  <c:v>1.46E-2</c:v>
                </c:pt>
                <c:pt idx="844">
                  <c:v>1.46E-2</c:v>
                </c:pt>
                <c:pt idx="845">
                  <c:v>1.46E-2</c:v>
                </c:pt>
                <c:pt idx="846">
                  <c:v>1.46E-2</c:v>
                </c:pt>
                <c:pt idx="847">
                  <c:v>1.46E-2</c:v>
                </c:pt>
                <c:pt idx="848">
                  <c:v>1.46E-2</c:v>
                </c:pt>
                <c:pt idx="849">
                  <c:v>1.4500000000000001E-2</c:v>
                </c:pt>
                <c:pt idx="850">
                  <c:v>1.4500000000000001E-2</c:v>
                </c:pt>
                <c:pt idx="851">
                  <c:v>1.4500000000000001E-2</c:v>
                </c:pt>
                <c:pt idx="852">
                  <c:v>1.4500000000000001E-2</c:v>
                </c:pt>
                <c:pt idx="853">
                  <c:v>1.4500000000000001E-2</c:v>
                </c:pt>
                <c:pt idx="854">
                  <c:v>1.4500000000000001E-2</c:v>
                </c:pt>
                <c:pt idx="855">
                  <c:v>1.44E-2</c:v>
                </c:pt>
                <c:pt idx="856">
                  <c:v>1.44E-2</c:v>
                </c:pt>
                <c:pt idx="857">
                  <c:v>1.44E-2</c:v>
                </c:pt>
                <c:pt idx="858">
                  <c:v>1.44E-2</c:v>
                </c:pt>
                <c:pt idx="859">
                  <c:v>1.44E-2</c:v>
                </c:pt>
                <c:pt idx="860">
                  <c:v>1.44E-2</c:v>
                </c:pt>
                <c:pt idx="861">
                  <c:v>1.43E-2</c:v>
                </c:pt>
                <c:pt idx="862">
                  <c:v>1.43E-2</c:v>
                </c:pt>
                <c:pt idx="863">
                  <c:v>1.43E-2</c:v>
                </c:pt>
                <c:pt idx="864">
                  <c:v>1.43E-2</c:v>
                </c:pt>
                <c:pt idx="865">
                  <c:v>1.43E-2</c:v>
                </c:pt>
                <c:pt idx="866">
                  <c:v>1.43E-2</c:v>
                </c:pt>
                <c:pt idx="867">
                  <c:v>1.4200000000000001E-2</c:v>
                </c:pt>
                <c:pt idx="868">
                  <c:v>1.4200000000000001E-2</c:v>
                </c:pt>
                <c:pt idx="869">
                  <c:v>1.4200000000000001E-2</c:v>
                </c:pt>
                <c:pt idx="870">
                  <c:v>1.4200000000000001E-2</c:v>
                </c:pt>
                <c:pt idx="871">
                  <c:v>1.4200000000000001E-2</c:v>
                </c:pt>
                <c:pt idx="872">
                  <c:v>1.4200000000000001E-2</c:v>
                </c:pt>
                <c:pt idx="873">
                  <c:v>1.4200000000000001E-2</c:v>
                </c:pt>
                <c:pt idx="874">
                  <c:v>1.41E-2</c:v>
                </c:pt>
                <c:pt idx="875">
                  <c:v>1.41E-2</c:v>
                </c:pt>
                <c:pt idx="876">
                  <c:v>1.41E-2</c:v>
                </c:pt>
                <c:pt idx="877">
                  <c:v>1.41E-2</c:v>
                </c:pt>
                <c:pt idx="878">
                  <c:v>1.41E-2</c:v>
                </c:pt>
                <c:pt idx="879">
                  <c:v>1.41E-2</c:v>
                </c:pt>
                <c:pt idx="880">
                  <c:v>1.4E-2</c:v>
                </c:pt>
                <c:pt idx="881">
                  <c:v>1.4E-2</c:v>
                </c:pt>
                <c:pt idx="882">
                  <c:v>1.4E-2</c:v>
                </c:pt>
                <c:pt idx="883">
                  <c:v>1.4E-2</c:v>
                </c:pt>
                <c:pt idx="884">
                  <c:v>1.4E-2</c:v>
                </c:pt>
                <c:pt idx="885">
                  <c:v>1.4E-2</c:v>
                </c:pt>
                <c:pt idx="886">
                  <c:v>1.3899999999999999E-2</c:v>
                </c:pt>
                <c:pt idx="887">
                  <c:v>1.3899999999999999E-2</c:v>
                </c:pt>
                <c:pt idx="888">
                  <c:v>1.3899999999999999E-2</c:v>
                </c:pt>
                <c:pt idx="889">
                  <c:v>1.3899999999999999E-2</c:v>
                </c:pt>
                <c:pt idx="890">
                  <c:v>1.3899999999999999E-2</c:v>
                </c:pt>
                <c:pt idx="891">
                  <c:v>1.3899999999999999E-2</c:v>
                </c:pt>
                <c:pt idx="892">
                  <c:v>1.3899999999999999E-2</c:v>
                </c:pt>
                <c:pt idx="893">
                  <c:v>1.38E-2</c:v>
                </c:pt>
                <c:pt idx="894">
                  <c:v>1.38E-2</c:v>
                </c:pt>
                <c:pt idx="895">
                  <c:v>1.38E-2</c:v>
                </c:pt>
                <c:pt idx="896">
                  <c:v>1.38E-2</c:v>
                </c:pt>
                <c:pt idx="897">
                  <c:v>1.38E-2</c:v>
                </c:pt>
                <c:pt idx="898">
                  <c:v>1.38E-2</c:v>
                </c:pt>
                <c:pt idx="899">
                  <c:v>1.37E-2</c:v>
                </c:pt>
                <c:pt idx="900">
                  <c:v>1.37E-2</c:v>
                </c:pt>
                <c:pt idx="901">
                  <c:v>1.37E-2</c:v>
                </c:pt>
                <c:pt idx="902">
                  <c:v>1.37E-2</c:v>
                </c:pt>
                <c:pt idx="903">
                  <c:v>1.37E-2</c:v>
                </c:pt>
                <c:pt idx="904">
                  <c:v>1.37E-2</c:v>
                </c:pt>
                <c:pt idx="905">
                  <c:v>1.37E-2</c:v>
                </c:pt>
                <c:pt idx="906">
                  <c:v>1.3599999999999999E-2</c:v>
                </c:pt>
                <c:pt idx="907">
                  <c:v>1.3599999999999999E-2</c:v>
                </c:pt>
                <c:pt idx="908">
                  <c:v>1.3599999999999999E-2</c:v>
                </c:pt>
                <c:pt idx="909">
                  <c:v>1.3599999999999999E-2</c:v>
                </c:pt>
                <c:pt idx="910">
                  <c:v>1.3599999999999999E-2</c:v>
                </c:pt>
                <c:pt idx="911">
                  <c:v>1.3599999999999999E-2</c:v>
                </c:pt>
                <c:pt idx="912">
                  <c:v>1.3599999999999999E-2</c:v>
                </c:pt>
                <c:pt idx="913">
                  <c:v>1.35E-2</c:v>
                </c:pt>
                <c:pt idx="914">
                  <c:v>1.35E-2</c:v>
                </c:pt>
                <c:pt idx="915">
                  <c:v>1.35E-2</c:v>
                </c:pt>
                <c:pt idx="916">
                  <c:v>1.35E-2</c:v>
                </c:pt>
                <c:pt idx="917">
                  <c:v>1.35E-2</c:v>
                </c:pt>
                <c:pt idx="918">
                  <c:v>1.35E-2</c:v>
                </c:pt>
                <c:pt idx="919">
                  <c:v>1.35E-2</c:v>
                </c:pt>
                <c:pt idx="920">
                  <c:v>1.34E-2</c:v>
                </c:pt>
                <c:pt idx="921">
                  <c:v>1.34E-2</c:v>
                </c:pt>
                <c:pt idx="922">
                  <c:v>1.34E-2</c:v>
                </c:pt>
                <c:pt idx="923">
                  <c:v>1.34E-2</c:v>
                </c:pt>
                <c:pt idx="924">
                  <c:v>1.34E-2</c:v>
                </c:pt>
                <c:pt idx="925">
                  <c:v>1.34E-2</c:v>
                </c:pt>
                <c:pt idx="926">
                  <c:v>1.34E-2</c:v>
                </c:pt>
                <c:pt idx="927">
                  <c:v>1.3299999999999999E-2</c:v>
                </c:pt>
                <c:pt idx="928">
                  <c:v>1.3299999999999999E-2</c:v>
                </c:pt>
                <c:pt idx="929">
                  <c:v>1.3299999999999999E-2</c:v>
                </c:pt>
                <c:pt idx="930">
                  <c:v>1.3299999999999999E-2</c:v>
                </c:pt>
                <c:pt idx="931">
                  <c:v>1.3299999999999999E-2</c:v>
                </c:pt>
                <c:pt idx="932">
                  <c:v>1.3299999999999999E-2</c:v>
                </c:pt>
                <c:pt idx="933">
                  <c:v>1.3299999999999999E-2</c:v>
                </c:pt>
                <c:pt idx="934">
                  <c:v>1.32E-2</c:v>
                </c:pt>
                <c:pt idx="935">
                  <c:v>1.32E-2</c:v>
                </c:pt>
                <c:pt idx="936">
                  <c:v>1.32E-2</c:v>
                </c:pt>
                <c:pt idx="937">
                  <c:v>1.32E-2</c:v>
                </c:pt>
                <c:pt idx="938">
                  <c:v>1.32E-2</c:v>
                </c:pt>
                <c:pt idx="939">
                  <c:v>1.32E-2</c:v>
                </c:pt>
                <c:pt idx="940">
                  <c:v>1.32E-2</c:v>
                </c:pt>
                <c:pt idx="941">
                  <c:v>1.3100000000000001E-2</c:v>
                </c:pt>
                <c:pt idx="942">
                  <c:v>1.3100000000000001E-2</c:v>
                </c:pt>
                <c:pt idx="943">
                  <c:v>1.3100000000000001E-2</c:v>
                </c:pt>
                <c:pt idx="944">
                  <c:v>1.3100000000000001E-2</c:v>
                </c:pt>
                <c:pt idx="945">
                  <c:v>1.3100000000000001E-2</c:v>
                </c:pt>
                <c:pt idx="946">
                  <c:v>1.3100000000000001E-2</c:v>
                </c:pt>
                <c:pt idx="947">
                  <c:v>1.3100000000000001E-2</c:v>
                </c:pt>
                <c:pt idx="948">
                  <c:v>1.3100000000000001E-2</c:v>
                </c:pt>
                <c:pt idx="949">
                  <c:v>1.2999999999999999E-2</c:v>
                </c:pt>
                <c:pt idx="950">
                  <c:v>1.2999999999999999E-2</c:v>
                </c:pt>
                <c:pt idx="951">
                  <c:v>1.2999999999999999E-2</c:v>
                </c:pt>
                <c:pt idx="952">
                  <c:v>1.2999999999999999E-2</c:v>
                </c:pt>
                <c:pt idx="953">
                  <c:v>1.2999999999999999E-2</c:v>
                </c:pt>
                <c:pt idx="954">
                  <c:v>1.2999999999999999E-2</c:v>
                </c:pt>
                <c:pt idx="955">
                  <c:v>1.2999999999999999E-2</c:v>
                </c:pt>
                <c:pt idx="956">
                  <c:v>1.29E-2</c:v>
                </c:pt>
                <c:pt idx="957">
                  <c:v>1.29E-2</c:v>
                </c:pt>
                <c:pt idx="958">
                  <c:v>1.29E-2</c:v>
                </c:pt>
                <c:pt idx="959">
                  <c:v>1.29E-2</c:v>
                </c:pt>
                <c:pt idx="960">
                  <c:v>1.29E-2</c:v>
                </c:pt>
                <c:pt idx="961">
                  <c:v>1.29E-2</c:v>
                </c:pt>
                <c:pt idx="962">
                  <c:v>1.29E-2</c:v>
                </c:pt>
                <c:pt idx="963">
                  <c:v>1.29E-2</c:v>
                </c:pt>
                <c:pt idx="964">
                  <c:v>1.2800000000000001E-2</c:v>
                </c:pt>
                <c:pt idx="965">
                  <c:v>1.2800000000000001E-2</c:v>
                </c:pt>
                <c:pt idx="966">
                  <c:v>1.2800000000000001E-2</c:v>
                </c:pt>
                <c:pt idx="967">
                  <c:v>1.2800000000000001E-2</c:v>
                </c:pt>
                <c:pt idx="968">
                  <c:v>1.2800000000000001E-2</c:v>
                </c:pt>
                <c:pt idx="969">
                  <c:v>1.2800000000000001E-2</c:v>
                </c:pt>
                <c:pt idx="970">
                  <c:v>1.2800000000000001E-2</c:v>
                </c:pt>
                <c:pt idx="971">
                  <c:v>1.2699999999999999E-2</c:v>
                </c:pt>
                <c:pt idx="972">
                  <c:v>1.2699999999999999E-2</c:v>
                </c:pt>
                <c:pt idx="973">
                  <c:v>1.2699999999999999E-2</c:v>
                </c:pt>
                <c:pt idx="974">
                  <c:v>1.2699999999999999E-2</c:v>
                </c:pt>
                <c:pt idx="975">
                  <c:v>1.2699999999999999E-2</c:v>
                </c:pt>
                <c:pt idx="976">
                  <c:v>1.2699999999999999E-2</c:v>
                </c:pt>
                <c:pt idx="977">
                  <c:v>1.2699999999999999E-2</c:v>
                </c:pt>
                <c:pt idx="978">
                  <c:v>1.2699999999999999E-2</c:v>
                </c:pt>
                <c:pt idx="979">
                  <c:v>1.26E-2</c:v>
                </c:pt>
                <c:pt idx="980">
                  <c:v>1.26E-2</c:v>
                </c:pt>
                <c:pt idx="981">
                  <c:v>1.26E-2</c:v>
                </c:pt>
                <c:pt idx="982">
                  <c:v>1.26E-2</c:v>
                </c:pt>
                <c:pt idx="983">
                  <c:v>1.26E-2</c:v>
                </c:pt>
                <c:pt idx="984">
                  <c:v>1.26E-2</c:v>
                </c:pt>
                <c:pt idx="985">
                  <c:v>1.26E-2</c:v>
                </c:pt>
                <c:pt idx="986">
                  <c:v>1.26E-2</c:v>
                </c:pt>
                <c:pt idx="987">
                  <c:v>1.2500000000000001E-2</c:v>
                </c:pt>
                <c:pt idx="988">
                  <c:v>1.2500000000000001E-2</c:v>
                </c:pt>
                <c:pt idx="989">
                  <c:v>1.2500000000000001E-2</c:v>
                </c:pt>
                <c:pt idx="990">
                  <c:v>1.2500000000000001E-2</c:v>
                </c:pt>
                <c:pt idx="991">
                  <c:v>1.2500000000000001E-2</c:v>
                </c:pt>
                <c:pt idx="992">
                  <c:v>1.2500000000000001E-2</c:v>
                </c:pt>
                <c:pt idx="993">
                  <c:v>1.2500000000000001E-2</c:v>
                </c:pt>
                <c:pt idx="994">
                  <c:v>1.2500000000000001E-2</c:v>
                </c:pt>
                <c:pt idx="995">
                  <c:v>1.24E-2</c:v>
                </c:pt>
                <c:pt idx="996">
                  <c:v>1.24E-2</c:v>
                </c:pt>
                <c:pt idx="997">
                  <c:v>1.24E-2</c:v>
                </c:pt>
                <c:pt idx="998">
                  <c:v>1.24E-2</c:v>
                </c:pt>
                <c:pt idx="999">
                  <c:v>1.24E-2</c:v>
                </c:pt>
                <c:pt idx="1000">
                  <c:v>1.24E-2</c:v>
                </c:pt>
                <c:pt idx="1001">
                  <c:v>1.24E-2</c:v>
                </c:pt>
                <c:pt idx="1002">
                  <c:v>1.24E-2</c:v>
                </c:pt>
                <c:pt idx="1003">
                  <c:v>1.24E-2</c:v>
                </c:pt>
                <c:pt idx="1004">
                  <c:v>1.2500000000000001E-2</c:v>
                </c:pt>
                <c:pt idx="1005">
                  <c:v>1.2500000000000001E-2</c:v>
                </c:pt>
                <c:pt idx="1006">
                  <c:v>1.2500000000000001E-2</c:v>
                </c:pt>
                <c:pt idx="1007">
                  <c:v>1.2500000000000001E-2</c:v>
                </c:pt>
                <c:pt idx="1008">
                  <c:v>1.2500000000000001E-2</c:v>
                </c:pt>
                <c:pt idx="1009">
                  <c:v>1.2500000000000001E-2</c:v>
                </c:pt>
                <c:pt idx="1010">
                  <c:v>1.2500000000000001E-2</c:v>
                </c:pt>
                <c:pt idx="1011">
                  <c:v>1.2500000000000001E-2</c:v>
                </c:pt>
                <c:pt idx="1012">
                  <c:v>1.26E-2</c:v>
                </c:pt>
                <c:pt idx="1013">
                  <c:v>1.26E-2</c:v>
                </c:pt>
                <c:pt idx="1014">
                  <c:v>1.26E-2</c:v>
                </c:pt>
                <c:pt idx="1015">
                  <c:v>1.26E-2</c:v>
                </c:pt>
                <c:pt idx="1016">
                  <c:v>1.26E-2</c:v>
                </c:pt>
                <c:pt idx="1017">
                  <c:v>1.26E-2</c:v>
                </c:pt>
                <c:pt idx="1018">
                  <c:v>1.26E-2</c:v>
                </c:pt>
                <c:pt idx="1019">
                  <c:v>1.26E-2</c:v>
                </c:pt>
                <c:pt idx="1020">
                  <c:v>1.2699999999999999E-2</c:v>
                </c:pt>
                <c:pt idx="1021">
                  <c:v>1.2699999999999999E-2</c:v>
                </c:pt>
                <c:pt idx="1022">
                  <c:v>1.2699999999999999E-2</c:v>
                </c:pt>
                <c:pt idx="1023">
                  <c:v>1.2699999999999999E-2</c:v>
                </c:pt>
                <c:pt idx="1024">
                  <c:v>1.2699999999999999E-2</c:v>
                </c:pt>
                <c:pt idx="1025">
                  <c:v>1.2699999999999999E-2</c:v>
                </c:pt>
                <c:pt idx="1026">
                  <c:v>1.2699999999999999E-2</c:v>
                </c:pt>
                <c:pt idx="1027">
                  <c:v>1.2800000000000001E-2</c:v>
                </c:pt>
                <c:pt idx="1028">
                  <c:v>1.2800000000000001E-2</c:v>
                </c:pt>
                <c:pt idx="1029">
                  <c:v>1.2800000000000001E-2</c:v>
                </c:pt>
                <c:pt idx="1030">
                  <c:v>1.2800000000000001E-2</c:v>
                </c:pt>
                <c:pt idx="1031">
                  <c:v>1.2800000000000001E-2</c:v>
                </c:pt>
                <c:pt idx="1032">
                  <c:v>1.2800000000000001E-2</c:v>
                </c:pt>
                <c:pt idx="1033">
                  <c:v>1.2800000000000001E-2</c:v>
                </c:pt>
                <c:pt idx="1034">
                  <c:v>1.2800000000000001E-2</c:v>
                </c:pt>
                <c:pt idx="1035">
                  <c:v>1.29E-2</c:v>
                </c:pt>
                <c:pt idx="1036">
                  <c:v>1.29E-2</c:v>
                </c:pt>
                <c:pt idx="1037">
                  <c:v>1.29E-2</c:v>
                </c:pt>
                <c:pt idx="1038">
                  <c:v>1.29E-2</c:v>
                </c:pt>
                <c:pt idx="1039">
                  <c:v>1.29E-2</c:v>
                </c:pt>
                <c:pt idx="1040">
                  <c:v>1.29E-2</c:v>
                </c:pt>
                <c:pt idx="1041">
                  <c:v>1.29E-2</c:v>
                </c:pt>
                <c:pt idx="1042">
                  <c:v>1.2999999999999999E-2</c:v>
                </c:pt>
                <c:pt idx="1043">
                  <c:v>1.2999999999999999E-2</c:v>
                </c:pt>
                <c:pt idx="1044">
                  <c:v>1.2999999999999999E-2</c:v>
                </c:pt>
                <c:pt idx="1045">
                  <c:v>1.2999999999999999E-2</c:v>
                </c:pt>
                <c:pt idx="1046">
                  <c:v>1.2999999999999999E-2</c:v>
                </c:pt>
                <c:pt idx="1047">
                  <c:v>1.2999999999999999E-2</c:v>
                </c:pt>
                <c:pt idx="1048">
                  <c:v>1.2999999999999999E-2</c:v>
                </c:pt>
                <c:pt idx="1049">
                  <c:v>1.2999999999999999E-2</c:v>
                </c:pt>
                <c:pt idx="1050">
                  <c:v>1.3100000000000001E-2</c:v>
                </c:pt>
                <c:pt idx="1051">
                  <c:v>1.3100000000000001E-2</c:v>
                </c:pt>
                <c:pt idx="1052">
                  <c:v>1.3100000000000001E-2</c:v>
                </c:pt>
                <c:pt idx="1053">
                  <c:v>1.3100000000000001E-2</c:v>
                </c:pt>
                <c:pt idx="1054">
                  <c:v>1.3100000000000001E-2</c:v>
                </c:pt>
                <c:pt idx="1055">
                  <c:v>1.3100000000000001E-2</c:v>
                </c:pt>
                <c:pt idx="1056">
                  <c:v>1.3100000000000001E-2</c:v>
                </c:pt>
                <c:pt idx="1057">
                  <c:v>1.32E-2</c:v>
                </c:pt>
                <c:pt idx="1058">
                  <c:v>1.32E-2</c:v>
                </c:pt>
                <c:pt idx="1059">
                  <c:v>1.32E-2</c:v>
                </c:pt>
                <c:pt idx="1060">
                  <c:v>1.32E-2</c:v>
                </c:pt>
                <c:pt idx="1061">
                  <c:v>1.32E-2</c:v>
                </c:pt>
                <c:pt idx="1062">
                  <c:v>1.32E-2</c:v>
                </c:pt>
                <c:pt idx="1063">
                  <c:v>1.32E-2</c:v>
                </c:pt>
                <c:pt idx="1064">
                  <c:v>1.3299999999999999E-2</c:v>
                </c:pt>
                <c:pt idx="1065">
                  <c:v>1.3299999999999999E-2</c:v>
                </c:pt>
                <c:pt idx="1066">
                  <c:v>1.3299999999999999E-2</c:v>
                </c:pt>
                <c:pt idx="1067">
                  <c:v>1.3299999999999999E-2</c:v>
                </c:pt>
                <c:pt idx="1068">
                  <c:v>1.3299999999999999E-2</c:v>
                </c:pt>
                <c:pt idx="1069">
                  <c:v>1.3299999999999999E-2</c:v>
                </c:pt>
                <c:pt idx="1070">
                  <c:v>1.3299999999999999E-2</c:v>
                </c:pt>
                <c:pt idx="1071">
                  <c:v>1.34E-2</c:v>
                </c:pt>
                <c:pt idx="1072">
                  <c:v>1.34E-2</c:v>
                </c:pt>
                <c:pt idx="1073">
                  <c:v>1.34E-2</c:v>
                </c:pt>
                <c:pt idx="1074">
                  <c:v>1.34E-2</c:v>
                </c:pt>
                <c:pt idx="1075">
                  <c:v>1.34E-2</c:v>
                </c:pt>
                <c:pt idx="1076">
                  <c:v>1.34E-2</c:v>
                </c:pt>
                <c:pt idx="1077">
                  <c:v>1.34E-2</c:v>
                </c:pt>
                <c:pt idx="1078">
                  <c:v>1.35E-2</c:v>
                </c:pt>
                <c:pt idx="1079">
                  <c:v>1.35E-2</c:v>
                </c:pt>
                <c:pt idx="1080">
                  <c:v>1.35E-2</c:v>
                </c:pt>
                <c:pt idx="1081">
                  <c:v>1.35E-2</c:v>
                </c:pt>
                <c:pt idx="1082">
                  <c:v>1.35E-2</c:v>
                </c:pt>
                <c:pt idx="1083">
                  <c:v>1.35E-2</c:v>
                </c:pt>
                <c:pt idx="1084">
                  <c:v>1.3599999999999999E-2</c:v>
                </c:pt>
                <c:pt idx="1085">
                  <c:v>1.3599999999999999E-2</c:v>
                </c:pt>
                <c:pt idx="1086">
                  <c:v>1.3599999999999999E-2</c:v>
                </c:pt>
                <c:pt idx="1087">
                  <c:v>1.3599999999999999E-2</c:v>
                </c:pt>
                <c:pt idx="1088">
                  <c:v>1.3599999999999999E-2</c:v>
                </c:pt>
                <c:pt idx="1089">
                  <c:v>1.3599999999999999E-2</c:v>
                </c:pt>
                <c:pt idx="1090">
                  <c:v>1.3599999999999999E-2</c:v>
                </c:pt>
                <c:pt idx="1091">
                  <c:v>1.37E-2</c:v>
                </c:pt>
                <c:pt idx="1092">
                  <c:v>1.37E-2</c:v>
                </c:pt>
                <c:pt idx="1093">
                  <c:v>1.37E-2</c:v>
                </c:pt>
                <c:pt idx="1094">
                  <c:v>1.37E-2</c:v>
                </c:pt>
                <c:pt idx="1095">
                  <c:v>1.37E-2</c:v>
                </c:pt>
                <c:pt idx="1096">
                  <c:v>1.37E-2</c:v>
                </c:pt>
                <c:pt idx="1097">
                  <c:v>1.37E-2</c:v>
                </c:pt>
                <c:pt idx="1098">
                  <c:v>1.38E-2</c:v>
                </c:pt>
                <c:pt idx="1099">
                  <c:v>1.38E-2</c:v>
                </c:pt>
                <c:pt idx="1100">
                  <c:v>1.38E-2</c:v>
                </c:pt>
                <c:pt idx="1101">
                  <c:v>1.38E-2</c:v>
                </c:pt>
                <c:pt idx="1102">
                  <c:v>1.38E-2</c:v>
                </c:pt>
                <c:pt idx="1103">
                  <c:v>1.38E-2</c:v>
                </c:pt>
                <c:pt idx="1104">
                  <c:v>1.3899999999999999E-2</c:v>
                </c:pt>
                <c:pt idx="1105">
                  <c:v>1.3899999999999999E-2</c:v>
                </c:pt>
                <c:pt idx="1106">
                  <c:v>1.3899999999999999E-2</c:v>
                </c:pt>
                <c:pt idx="1107">
                  <c:v>1.3899999999999999E-2</c:v>
                </c:pt>
                <c:pt idx="1108">
                  <c:v>1.3899999999999999E-2</c:v>
                </c:pt>
                <c:pt idx="1109">
                  <c:v>1.3899999999999999E-2</c:v>
                </c:pt>
                <c:pt idx="1110">
                  <c:v>1.3899999999999999E-2</c:v>
                </c:pt>
                <c:pt idx="1111">
                  <c:v>1.4E-2</c:v>
                </c:pt>
                <c:pt idx="1112">
                  <c:v>1.4E-2</c:v>
                </c:pt>
                <c:pt idx="1113">
                  <c:v>1.4E-2</c:v>
                </c:pt>
                <c:pt idx="1114">
                  <c:v>1.4E-2</c:v>
                </c:pt>
                <c:pt idx="1115">
                  <c:v>1.4E-2</c:v>
                </c:pt>
                <c:pt idx="1116">
                  <c:v>1.4E-2</c:v>
                </c:pt>
                <c:pt idx="1117">
                  <c:v>1.41E-2</c:v>
                </c:pt>
                <c:pt idx="1118">
                  <c:v>1.41E-2</c:v>
                </c:pt>
                <c:pt idx="1119">
                  <c:v>1.41E-2</c:v>
                </c:pt>
                <c:pt idx="1120">
                  <c:v>1.41E-2</c:v>
                </c:pt>
                <c:pt idx="1121">
                  <c:v>1.41E-2</c:v>
                </c:pt>
                <c:pt idx="1122">
                  <c:v>1.41E-2</c:v>
                </c:pt>
                <c:pt idx="1123">
                  <c:v>1.4200000000000001E-2</c:v>
                </c:pt>
                <c:pt idx="1124">
                  <c:v>1.4200000000000001E-2</c:v>
                </c:pt>
                <c:pt idx="1125">
                  <c:v>1.4200000000000001E-2</c:v>
                </c:pt>
                <c:pt idx="1126">
                  <c:v>1.4200000000000001E-2</c:v>
                </c:pt>
                <c:pt idx="1127">
                  <c:v>1.4200000000000001E-2</c:v>
                </c:pt>
                <c:pt idx="1128">
                  <c:v>1.4200000000000001E-2</c:v>
                </c:pt>
                <c:pt idx="1129">
                  <c:v>1.43E-2</c:v>
                </c:pt>
                <c:pt idx="1130">
                  <c:v>1.43E-2</c:v>
                </c:pt>
                <c:pt idx="1131">
                  <c:v>1.43E-2</c:v>
                </c:pt>
                <c:pt idx="1132">
                  <c:v>1.43E-2</c:v>
                </c:pt>
                <c:pt idx="1133">
                  <c:v>1.43E-2</c:v>
                </c:pt>
                <c:pt idx="1134">
                  <c:v>1.43E-2</c:v>
                </c:pt>
                <c:pt idx="1135">
                  <c:v>1.44E-2</c:v>
                </c:pt>
                <c:pt idx="1136">
                  <c:v>1.44E-2</c:v>
                </c:pt>
                <c:pt idx="1137">
                  <c:v>1.44E-2</c:v>
                </c:pt>
                <c:pt idx="1138">
                  <c:v>1.44E-2</c:v>
                </c:pt>
                <c:pt idx="1139">
                  <c:v>1.44E-2</c:v>
                </c:pt>
                <c:pt idx="1140">
                  <c:v>1.44E-2</c:v>
                </c:pt>
                <c:pt idx="1141">
                  <c:v>1.4500000000000001E-2</c:v>
                </c:pt>
                <c:pt idx="1142">
                  <c:v>1.4500000000000001E-2</c:v>
                </c:pt>
                <c:pt idx="1143">
                  <c:v>1.4500000000000001E-2</c:v>
                </c:pt>
                <c:pt idx="1144">
                  <c:v>1.4500000000000001E-2</c:v>
                </c:pt>
                <c:pt idx="1145">
                  <c:v>1.4500000000000001E-2</c:v>
                </c:pt>
                <c:pt idx="1146">
                  <c:v>1.4500000000000001E-2</c:v>
                </c:pt>
                <c:pt idx="1147">
                  <c:v>1.46E-2</c:v>
                </c:pt>
                <c:pt idx="1148">
                  <c:v>1.46E-2</c:v>
                </c:pt>
                <c:pt idx="1149">
                  <c:v>1.46E-2</c:v>
                </c:pt>
                <c:pt idx="1150">
                  <c:v>1.46E-2</c:v>
                </c:pt>
                <c:pt idx="1151">
                  <c:v>1.46E-2</c:v>
                </c:pt>
                <c:pt idx="1152">
                  <c:v>1.46E-2</c:v>
                </c:pt>
                <c:pt idx="1153">
                  <c:v>1.47E-2</c:v>
                </c:pt>
                <c:pt idx="1154">
                  <c:v>1.47E-2</c:v>
                </c:pt>
                <c:pt idx="1155">
                  <c:v>1.47E-2</c:v>
                </c:pt>
                <c:pt idx="1156">
                  <c:v>1.47E-2</c:v>
                </c:pt>
                <c:pt idx="1157">
                  <c:v>1.47E-2</c:v>
                </c:pt>
                <c:pt idx="1158">
                  <c:v>1.47E-2</c:v>
                </c:pt>
                <c:pt idx="1159">
                  <c:v>1.4800000000000001E-2</c:v>
                </c:pt>
                <c:pt idx="1160">
                  <c:v>1.4800000000000001E-2</c:v>
                </c:pt>
                <c:pt idx="1161">
                  <c:v>1.4800000000000001E-2</c:v>
                </c:pt>
                <c:pt idx="1162">
                  <c:v>1.4800000000000001E-2</c:v>
                </c:pt>
                <c:pt idx="1163">
                  <c:v>1.4800000000000001E-2</c:v>
                </c:pt>
                <c:pt idx="1164">
                  <c:v>1.49E-2</c:v>
                </c:pt>
                <c:pt idx="1165">
                  <c:v>1.49E-2</c:v>
                </c:pt>
                <c:pt idx="1166">
                  <c:v>1.49E-2</c:v>
                </c:pt>
                <c:pt idx="1167">
                  <c:v>1.49E-2</c:v>
                </c:pt>
                <c:pt idx="1168">
                  <c:v>1.49E-2</c:v>
                </c:pt>
                <c:pt idx="1169">
                  <c:v>1.49E-2</c:v>
                </c:pt>
                <c:pt idx="1170">
                  <c:v>1.4999999999999999E-2</c:v>
                </c:pt>
                <c:pt idx="1171">
                  <c:v>1.4999999999999999E-2</c:v>
                </c:pt>
                <c:pt idx="1172">
                  <c:v>1.4999999999999999E-2</c:v>
                </c:pt>
                <c:pt idx="1173">
                  <c:v>1.4999999999999999E-2</c:v>
                </c:pt>
                <c:pt idx="1174">
                  <c:v>1.4999999999999999E-2</c:v>
                </c:pt>
                <c:pt idx="1175">
                  <c:v>1.5100000000000001E-2</c:v>
                </c:pt>
                <c:pt idx="1176">
                  <c:v>1.5100000000000001E-2</c:v>
                </c:pt>
                <c:pt idx="1177">
                  <c:v>1.5100000000000001E-2</c:v>
                </c:pt>
                <c:pt idx="1178">
                  <c:v>1.5100000000000001E-2</c:v>
                </c:pt>
                <c:pt idx="1179">
                  <c:v>1.5100000000000001E-2</c:v>
                </c:pt>
                <c:pt idx="1180">
                  <c:v>1.5100000000000001E-2</c:v>
                </c:pt>
                <c:pt idx="1181">
                  <c:v>1.52E-2</c:v>
                </c:pt>
                <c:pt idx="1182">
                  <c:v>1.52E-2</c:v>
                </c:pt>
                <c:pt idx="1183">
                  <c:v>1.52E-2</c:v>
                </c:pt>
                <c:pt idx="1184">
                  <c:v>1.52E-2</c:v>
                </c:pt>
                <c:pt idx="1185">
                  <c:v>1.52E-2</c:v>
                </c:pt>
                <c:pt idx="1186">
                  <c:v>1.5299999999999999E-2</c:v>
                </c:pt>
                <c:pt idx="1187">
                  <c:v>1.5299999999999999E-2</c:v>
                </c:pt>
                <c:pt idx="1188">
                  <c:v>1.5299999999999999E-2</c:v>
                </c:pt>
                <c:pt idx="1189">
                  <c:v>1.5299999999999999E-2</c:v>
                </c:pt>
                <c:pt idx="1190">
                  <c:v>1.5299999999999999E-2</c:v>
                </c:pt>
                <c:pt idx="1191">
                  <c:v>1.54E-2</c:v>
                </c:pt>
                <c:pt idx="1192">
                  <c:v>1.54E-2</c:v>
                </c:pt>
                <c:pt idx="1193">
                  <c:v>1.54E-2</c:v>
                </c:pt>
                <c:pt idx="1194">
                  <c:v>1.54E-2</c:v>
                </c:pt>
                <c:pt idx="1195">
                  <c:v>1.54E-2</c:v>
                </c:pt>
                <c:pt idx="1196">
                  <c:v>1.54E-2</c:v>
                </c:pt>
                <c:pt idx="1197">
                  <c:v>1.55E-2</c:v>
                </c:pt>
                <c:pt idx="1198">
                  <c:v>1.55E-2</c:v>
                </c:pt>
                <c:pt idx="1199">
                  <c:v>1.55E-2</c:v>
                </c:pt>
                <c:pt idx="1200">
                  <c:v>1.55E-2</c:v>
                </c:pt>
                <c:pt idx="1201">
                  <c:v>1.55E-2</c:v>
                </c:pt>
                <c:pt idx="1202">
                  <c:v>1.5599999999999999E-2</c:v>
                </c:pt>
                <c:pt idx="1203">
                  <c:v>1.5599999999999999E-2</c:v>
                </c:pt>
                <c:pt idx="1204">
                  <c:v>1.5599999999999999E-2</c:v>
                </c:pt>
                <c:pt idx="1205">
                  <c:v>1.5599999999999999E-2</c:v>
                </c:pt>
                <c:pt idx="1206">
                  <c:v>1.5599999999999999E-2</c:v>
                </c:pt>
                <c:pt idx="1207">
                  <c:v>1.5699999999999999E-2</c:v>
                </c:pt>
                <c:pt idx="1208">
                  <c:v>1.5699999999999999E-2</c:v>
                </c:pt>
                <c:pt idx="1209">
                  <c:v>1.5699999999999999E-2</c:v>
                </c:pt>
                <c:pt idx="1210">
                  <c:v>1.5699999999999999E-2</c:v>
                </c:pt>
                <c:pt idx="1211">
                  <c:v>1.5699999999999999E-2</c:v>
                </c:pt>
                <c:pt idx="1212">
                  <c:v>1.5800000000000002E-2</c:v>
                </c:pt>
                <c:pt idx="1213">
                  <c:v>1.5800000000000002E-2</c:v>
                </c:pt>
                <c:pt idx="1214">
                  <c:v>1.5800000000000002E-2</c:v>
                </c:pt>
                <c:pt idx="1215">
                  <c:v>1.5800000000000002E-2</c:v>
                </c:pt>
                <c:pt idx="1216">
                  <c:v>1.5800000000000002E-2</c:v>
                </c:pt>
                <c:pt idx="1217">
                  <c:v>1.5900000000000001E-2</c:v>
                </c:pt>
                <c:pt idx="1218">
                  <c:v>1.5900000000000001E-2</c:v>
                </c:pt>
                <c:pt idx="1219">
                  <c:v>1.5900000000000001E-2</c:v>
                </c:pt>
                <c:pt idx="1220">
                  <c:v>1.5900000000000001E-2</c:v>
                </c:pt>
                <c:pt idx="1221">
                  <c:v>1.5900000000000001E-2</c:v>
                </c:pt>
                <c:pt idx="1222">
                  <c:v>1.6E-2</c:v>
                </c:pt>
                <c:pt idx="1223">
                  <c:v>1.6E-2</c:v>
                </c:pt>
                <c:pt idx="1224">
                  <c:v>1.6E-2</c:v>
                </c:pt>
                <c:pt idx="1225">
                  <c:v>1.6E-2</c:v>
                </c:pt>
                <c:pt idx="1226">
                  <c:v>1.6E-2</c:v>
                </c:pt>
                <c:pt idx="1227">
                  <c:v>1.61E-2</c:v>
                </c:pt>
                <c:pt idx="1228">
                  <c:v>1.61E-2</c:v>
                </c:pt>
                <c:pt idx="1229">
                  <c:v>1.61E-2</c:v>
                </c:pt>
                <c:pt idx="1230">
                  <c:v>1.61E-2</c:v>
                </c:pt>
                <c:pt idx="1231">
                  <c:v>1.6199999999999999E-2</c:v>
                </c:pt>
                <c:pt idx="1232">
                  <c:v>1.6199999999999999E-2</c:v>
                </c:pt>
                <c:pt idx="1233">
                  <c:v>1.6199999999999999E-2</c:v>
                </c:pt>
                <c:pt idx="1234">
                  <c:v>1.6199999999999999E-2</c:v>
                </c:pt>
                <c:pt idx="1235">
                  <c:v>1.6199999999999999E-2</c:v>
                </c:pt>
                <c:pt idx="1236">
                  <c:v>1.6299999999999999E-2</c:v>
                </c:pt>
                <c:pt idx="1237">
                  <c:v>1.6299999999999999E-2</c:v>
                </c:pt>
                <c:pt idx="1238">
                  <c:v>1.6299999999999999E-2</c:v>
                </c:pt>
                <c:pt idx="1239">
                  <c:v>1.6299999999999999E-2</c:v>
                </c:pt>
                <c:pt idx="1240">
                  <c:v>1.6299999999999999E-2</c:v>
                </c:pt>
                <c:pt idx="1241">
                  <c:v>1.6400000000000001E-2</c:v>
                </c:pt>
                <c:pt idx="1242">
                  <c:v>1.6400000000000001E-2</c:v>
                </c:pt>
                <c:pt idx="1243">
                  <c:v>1.6400000000000001E-2</c:v>
                </c:pt>
                <c:pt idx="1244">
                  <c:v>1.6400000000000001E-2</c:v>
                </c:pt>
                <c:pt idx="1245">
                  <c:v>1.6500000000000001E-2</c:v>
                </c:pt>
                <c:pt idx="1246">
                  <c:v>1.6500000000000001E-2</c:v>
                </c:pt>
                <c:pt idx="1247">
                  <c:v>1.6500000000000001E-2</c:v>
                </c:pt>
                <c:pt idx="1248">
                  <c:v>1.6500000000000001E-2</c:v>
                </c:pt>
                <c:pt idx="1249">
                  <c:v>1.6500000000000001E-2</c:v>
                </c:pt>
                <c:pt idx="1250">
                  <c:v>1.66E-2</c:v>
                </c:pt>
                <c:pt idx="1251">
                  <c:v>1.66E-2</c:v>
                </c:pt>
                <c:pt idx="1252">
                  <c:v>1.66E-2</c:v>
                </c:pt>
                <c:pt idx="1253">
                  <c:v>1.66E-2</c:v>
                </c:pt>
                <c:pt idx="1254">
                  <c:v>1.67E-2</c:v>
                </c:pt>
                <c:pt idx="1255">
                  <c:v>1.67E-2</c:v>
                </c:pt>
                <c:pt idx="1256">
                  <c:v>1.67E-2</c:v>
                </c:pt>
                <c:pt idx="1257">
                  <c:v>1.67E-2</c:v>
                </c:pt>
                <c:pt idx="1258">
                  <c:v>1.67E-2</c:v>
                </c:pt>
                <c:pt idx="1259">
                  <c:v>1.6799999999999999E-2</c:v>
                </c:pt>
                <c:pt idx="1260">
                  <c:v>1.6799999999999999E-2</c:v>
                </c:pt>
                <c:pt idx="1261">
                  <c:v>1.6799999999999999E-2</c:v>
                </c:pt>
                <c:pt idx="1262">
                  <c:v>1.6799999999999999E-2</c:v>
                </c:pt>
                <c:pt idx="1263">
                  <c:v>1.6899999999999998E-2</c:v>
                </c:pt>
                <c:pt idx="1264">
                  <c:v>1.6899999999999998E-2</c:v>
                </c:pt>
                <c:pt idx="1265">
                  <c:v>1.6899999999999998E-2</c:v>
                </c:pt>
                <c:pt idx="1266">
                  <c:v>1.6899999999999998E-2</c:v>
                </c:pt>
                <c:pt idx="1267">
                  <c:v>1.6899999999999998E-2</c:v>
                </c:pt>
                <c:pt idx="1268">
                  <c:v>1.7000000000000001E-2</c:v>
                </c:pt>
                <c:pt idx="1269">
                  <c:v>1.7000000000000001E-2</c:v>
                </c:pt>
                <c:pt idx="1270">
                  <c:v>1.7000000000000001E-2</c:v>
                </c:pt>
                <c:pt idx="1271">
                  <c:v>1.7000000000000001E-2</c:v>
                </c:pt>
                <c:pt idx="1272">
                  <c:v>1.7100000000000001E-2</c:v>
                </c:pt>
                <c:pt idx="1273">
                  <c:v>1.7100000000000001E-2</c:v>
                </c:pt>
                <c:pt idx="1274">
                  <c:v>1.7100000000000001E-2</c:v>
                </c:pt>
                <c:pt idx="1275">
                  <c:v>1.7100000000000001E-2</c:v>
                </c:pt>
                <c:pt idx="1276">
                  <c:v>1.72E-2</c:v>
                </c:pt>
                <c:pt idx="1277">
                  <c:v>1.72E-2</c:v>
                </c:pt>
                <c:pt idx="1278">
                  <c:v>1.72E-2</c:v>
                </c:pt>
                <c:pt idx="1279">
                  <c:v>1.72E-2</c:v>
                </c:pt>
                <c:pt idx="1280">
                  <c:v>1.7299999999999999E-2</c:v>
                </c:pt>
                <c:pt idx="1281">
                  <c:v>1.7299999999999999E-2</c:v>
                </c:pt>
                <c:pt idx="1282">
                  <c:v>1.7299999999999999E-2</c:v>
                </c:pt>
                <c:pt idx="1283">
                  <c:v>1.7299999999999999E-2</c:v>
                </c:pt>
                <c:pt idx="1284">
                  <c:v>1.7399999999999999E-2</c:v>
                </c:pt>
                <c:pt idx="1285">
                  <c:v>1.7399999999999999E-2</c:v>
                </c:pt>
                <c:pt idx="1286">
                  <c:v>1.7399999999999999E-2</c:v>
                </c:pt>
                <c:pt idx="1287">
                  <c:v>1.7399999999999999E-2</c:v>
                </c:pt>
                <c:pt idx="1288">
                  <c:v>1.7399999999999999E-2</c:v>
                </c:pt>
                <c:pt idx="1289">
                  <c:v>1.7500000000000002E-2</c:v>
                </c:pt>
                <c:pt idx="1290">
                  <c:v>1.7500000000000002E-2</c:v>
                </c:pt>
                <c:pt idx="1291">
                  <c:v>1.7500000000000002E-2</c:v>
                </c:pt>
                <c:pt idx="1292">
                  <c:v>1.7500000000000002E-2</c:v>
                </c:pt>
                <c:pt idx="1293">
                  <c:v>1.7600000000000001E-2</c:v>
                </c:pt>
                <c:pt idx="1294">
                  <c:v>1.7600000000000001E-2</c:v>
                </c:pt>
                <c:pt idx="1295">
                  <c:v>1.7600000000000001E-2</c:v>
                </c:pt>
                <c:pt idx="1296">
                  <c:v>1.7600000000000001E-2</c:v>
                </c:pt>
                <c:pt idx="1297">
                  <c:v>1.77E-2</c:v>
                </c:pt>
                <c:pt idx="1298">
                  <c:v>1.77E-2</c:v>
                </c:pt>
                <c:pt idx="1299">
                  <c:v>1.77E-2</c:v>
                </c:pt>
                <c:pt idx="1300">
                  <c:v>1.77E-2</c:v>
                </c:pt>
                <c:pt idx="1301">
                  <c:v>1.78E-2</c:v>
                </c:pt>
                <c:pt idx="1302">
                  <c:v>1.78E-2</c:v>
                </c:pt>
                <c:pt idx="1303">
                  <c:v>1.78E-2</c:v>
                </c:pt>
                <c:pt idx="1304">
                  <c:v>1.7899999999999999E-2</c:v>
                </c:pt>
                <c:pt idx="1305">
                  <c:v>1.7899999999999999E-2</c:v>
                </c:pt>
                <c:pt idx="1306">
                  <c:v>1.7899999999999999E-2</c:v>
                </c:pt>
                <c:pt idx="1307">
                  <c:v>1.7899999999999999E-2</c:v>
                </c:pt>
                <c:pt idx="1308">
                  <c:v>1.7999999999999999E-2</c:v>
                </c:pt>
                <c:pt idx="1309">
                  <c:v>1.7999999999999999E-2</c:v>
                </c:pt>
                <c:pt idx="1310">
                  <c:v>1.7999999999999999E-2</c:v>
                </c:pt>
                <c:pt idx="1311">
                  <c:v>1.7999999999999999E-2</c:v>
                </c:pt>
                <c:pt idx="1312">
                  <c:v>1.8100000000000002E-2</c:v>
                </c:pt>
                <c:pt idx="1313">
                  <c:v>1.8100000000000002E-2</c:v>
                </c:pt>
                <c:pt idx="1314">
                  <c:v>1.8100000000000002E-2</c:v>
                </c:pt>
                <c:pt idx="1315">
                  <c:v>1.8100000000000002E-2</c:v>
                </c:pt>
                <c:pt idx="1316">
                  <c:v>1.8200000000000001E-2</c:v>
                </c:pt>
                <c:pt idx="1317">
                  <c:v>1.8200000000000001E-2</c:v>
                </c:pt>
                <c:pt idx="1318">
                  <c:v>1.8200000000000001E-2</c:v>
                </c:pt>
                <c:pt idx="1319">
                  <c:v>1.8200000000000001E-2</c:v>
                </c:pt>
                <c:pt idx="1320">
                  <c:v>1.83E-2</c:v>
                </c:pt>
                <c:pt idx="1321">
                  <c:v>1.83E-2</c:v>
                </c:pt>
                <c:pt idx="1322">
                  <c:v>1.83E-2</c:v>
                </c:pt>
                <c:pt idx="1323">
                  <c:v>1.84E-2</c:v>
                </c:pt>
                <c:pt idx="1324">
                  <c:v>1.84E-2</c:v>
                </c:pt>
                <c:pt idx="1325">
                  <c:v>1.84E-2</c:v>
                </c:pt>
                <c:pt idx="1326">
                  <c:v>1.84E-2</c:v>
                </c:pt>
                <c:pt idx="1327">
                  <c:v>1.8499999999999999E-2</c:v>
                </c:pt>
                <c:pt idx="1328">
                  <c:v>1.8499999999999999E-2</c:v>
                </c:pt>
                <c:pt idx="1329">
                  <c:v>1.8499999999999999E-2</c:v>
                </c:pt>
                <c:pt idx="1330">
                  <c:v>1.8499999999999999E-2</c:v>
                </c:pt>
                <c:pt idx="1331">
                  <c:v>1.8599999999999998E-2</c:v>
                </c:pt>
                <c:pt idx="1332">
                  <c:v>1.8599999999999998E-2</c:v>
                </c:pt>
                <c:pt idx="1333">
                  <c:v>1.8599999999999998E-2</c:v>
                </c:pt>
                <c:pt idx="1334">
                  <c:v>1.8700000000000001E-2</c:v>
                </c:pt>
                <c:pt idx="1335">
                  <c:v>1.8700000000000001E-2</c:v>
                </c:pt>
                <c:pt idx="1336">
                  <c:v>1.8700000000000001E-2</c:v>
                </c:pt>
                <c:pt idx="1337">
                  <c:v>1.8700000000000001E-2</c:v>
                </c:pt>
                <c:pt idx="1338">
                  <c:v>1.8800000000000001E-2</c:v>
                </c:pt>
                <c:pt idx="1339">
                  <c:v>1.8800000000000001E-2</c:v>
                </c:pt>
                <c:pt idx="1340">
                  <c:v>1.8800000000000001E-2</c:v>
                </c:pt>
                <c:pt idx="1341">
                  <c:v>1.89E-2</c:v>
                </c:pt>
                <c:pt idx="1342">
                  <c:v>1.89E-2</c:v>
                </c:pt>
                <c:pt idx="1343">
                  <c:v>1.89E-2</c:v>
                </c:pt>
                <c:pt idx="1344">
                  <c:v>1.89E-2</c:v>
                </c:pt>
                <c:pt idx="1345">
                  <c:v>1.9E-2</c:v>
                </c:pt>
                <c:pt idx="1346">
                  <c:v>1.9E-2</c:v>
                </c:pt>
                <c:pt idx="1347">
                  <c:v>1.9E-2</c:v>
                </c:pt>
                <c:pt idx="1348">
                  <c:v>1.9099999999999999E-2</c:v>
                </c:pt>
                <c:pt idx="1349">
                  <c:v>1.9099999999999999E-2</c:v>
                </c:pt>
                <c:pt idx="1350">
                  <c:v>1.9099999999999999E-2</c:v>
                </c:pt>
                <c:pt idx="1351">
                  <c:v>1.9099999999999999E-2</c:v>
                </c:pt>
                <c:pt idx="1352">
                  <c:v>1.9199999999999998E-2</c:v>
                </c:pt>
                <c:pt idx="1353">
                  <c:v>1.9199999999999998E-2</c:v>
                </c:pt>
                <c:pt idx="1354">
                  <c:v>1.9199999999999998E-2</c:v>
                </c:pt>
                <c:pt idx="1355">
                  <c:v>1.9300000000000001E-2</c:v>
                </c:pt>
                <c:pt idx="1356">
                  <c:v>1.9300000000000001E-2</c:v>
                </c:pt>
                <c:pt idx="1357">
                  <c:v>1.9300000000000001E-2</c:v>
                </c:pt>
                <c:pt idx="1358">
                  <c:v>1.9400000000000001E-2</c:v>
                </c:pt>
                <c:pt idx="1359">
                  <c:v>1.9400000000000001E-2</c:v>
                </c:pt>
                <c:pt idx="1360">
                  <c:v>1.9400000000000001E-2</c:v>
                </c:pt>
                <c:pt idx="1361">
                  <c:v>1.9400000000000001E-2</c:v>
                </c:pt>
                <c:pt idx="1362">
                  <c:v>1.95E-2</c:v>
                </c:pt>
                <c:pt idx="1363">
                  <c:v>1.95E-2</c:v>
                </c:pt>
                <c:pt idx="1364">
                  <c:v>1.95E-2</c:v>
                </c:pt>
                <c:pt idx="1365">
                  <c:v>1.9599999999999999E-2</c:v>
                </c:pt>
                <c:pt idx="1366">
                  <c:v>1.9599999999999999E-2</c:v>
                </c:pt>
                <c:pt idx="1367">
                  <c:v>1.9599999999999999E-2</c:v>
                </c:pt>
                <c:pt idx="1368">
                  <c:v>1.9699999999999999E-2</c:v>
                </c:pt>
                <c:pt idx="1369">
                  <c:v>1.9699999999999999E-2</c:v>
                </c:pt>
                <c:pt idx="1370">
                  <c:v>1.9699999999999999E-2</c:v>
                </c:pt>
                <c:pt idx="1371">
                  <c:v>1.9800000000000002E-2</c:v>
                </c:pt>
                <c:pt idx="1372">
                  <c:v>1.9800000000000002E-2</c:v>
                </c:pt>
                <c:pt idx="1373">
                  <c:v>1.9800000000000002E-2</c:v>
                </c:pt>
                <c:pt idx="1374">
                  <c:v>1.9900000000000001E-2</c:v>
                </c:pt>
                <c:pt idx="1375">
                  <c:v>1.9900000000000001E-2</c:v>
                </c:pt>
                <c:pt idx="1376">
                  <c:v>1.9900000000000001E-2</c:v>
                </c:pt>
                <c:pt idx="1377">
                  <c:v>1.9900000000000001E-2</c:v>
                </c:pt>
                <c:pt idx="1378">
                  <c:v>0.02</c:v>
                </c:pt>
                <c:pt idx="1379">
                  <c:v>0.02</c:v>
                </c:pt>
                <c:pt idx="1380">
                  <c:v>0.02</c:v>
                </c:pt>
                <c:pt idx="1381">
                  <c:v>2.01E-2</c:v>
                </c:pt>
                <c:pt idx="1382">
                  <c:v>2.01E-2</c:v>
                </c:pt>
                <c:pt idx="1383">
                  <c:v>2.01E-2</c:v>
                </c:pt>
                <c:pt idx="1384">
                  <c:v>2.0199999999999999E-2</c:v>
                </c:pt>
                <c:pt idx="1385">
                  <c:v>2.0199999999999999E-2</c:v>
                </c:pt>
                <c:pt idx="1386">
                  <c:v>2.0199999999999999E-2</c:v>
                </c:pt>
                <c:pt idx="1387">
                  <c:v>2.0299999999999999E-2</c:v>
                </c:pt>
                <c:pt idx="1388">
                  <c:v>2.0299999999999999E-2</c:v>
                </c:pt>
                <c:pt idx="1389">
                  <c:v>2.0299999999999999E-2</c:v>
                </c:pt>
                <c:pt idx="1390">
                  <c:v>2.0400000000000001E-2</c:v>
                </c:pt>
                <c:pt idx="1391">
                  <c:v>2.0400000000000001E-2</c:v>
                </c:pt>
                <c:pt idx="1392">
                  <c:v>2.0400000000000001E-2</c:v>
                </c:pt>
                <c:pt idx="1393">
                  <c:v>2.0500000000000001E-2</c:v>
                </c:pt>
                <c:pt idx="1394">
                  <c:v>2.0500000000000001E-2</c:v>
                </c:pt>
                <c:pt idx="1395">
                  <c:v>2.0500000000000001E-2</c:v>
                </c:pt>
                <c:pt idx="1396">
                  <c:v>2.06E-2</c:v>
                </c:pt>
                <c:pt idx="1397">
                  <c:v>2.06E-2</c:v>
                </c:pt>
                <c:pt idx="1398">
                  <c:v>2.06E-2</c:v>
                </c:pt>
                <c:pt idx="1399">
                  <c:v>2.07E-2</c:v>
                </c:pt>
                <c:pt idx="1400">
                  <c:v>2.07E-2</c:v>
                </c:pt>
                <c:pt idx="1401">
                  <c:v>2.07E-2</c:v>
                </c:pt>
                <c:pt idx="1402">
                  <c:v>2.0799999999999999E-2</c:v>
                </c:pt>
                <c:pt idx="1403">
                  <c:v>2.0799999999999999E-2</c:v>
                </c:pt>
                <c:pt idx="1404">
                  <c:v>2.0899999999999998E-2</c:v>
                </c:pt>
                <c:pt idx="1405">
                  <c:v>2.0899999999999998E-2</c:v>
                </c:pt>
                <c:pt idx="1406">
                  <c:v>2.0899999999999998E-2</c:v>
                </c:pt>
                <c:pt idx="1407">
                  <c:v>2.1000000000000001E-2</c:v>
                </c:pt>
                <c:pt idx="1408">
                  <c:v>2.1000000000000001E-2</c:v>
                </c:pt>
                <c:pt idx="1409">
                  <c:v>2.1000000000000001E-2</c:v>
                </c:pt>
                <c:pt idx="1410">
                  <c:v>2.1100000000000001E-2</c:v>
                </c:pt>
                <c:pt idx="1411">
                  <c:v>2.1100000000000001E-2</c:v>
                </c:pt>
                <c:pt idx="1412">
                  <c:v>2.1100000000000001E-2</c:v>
                </c:pt>
                <c:pt idx="1413">
                  <c:v>2.12E-2</c:v>
                </c:pt>
                <c:pt idx="1414">
                  <c:v>2.12E-2</c:v>
                </c:pt>
                <c:pt idx="1415">
                  <c:v>2.12E-2</c:v>
                </c:pt>
                <c:pt idx="1416">
                  <c:v>2.1299999999999999E-2</c:v>
                </c:pt>
                <c:pt idx="1417">
                  <c:v>2.1299999999999999E-2</c:v>
                </c:pt>
                <c:pt idx="1418">
                  <c:v>2.1399999999999999E-2</c:v>
                </c:pt>
                <c:pt idx="1419">
                  <c:v>2.1399999999999999E-2</c:v>
                </c:pt>
                <c:pt idx="1420">
                  <c:v>2.1399999999999999E-2</c:v>
                </c:pt>
                <c:pt idx="1421">
                  <c:v>2.1499999999999998E-2</c:v>
                </c:pt>
                <c:pt idx="1422">
                  <c:v>2.1499999999999998E-2</c:v>
                </c:pt>
                <c:pt idx="1423">
                  <c:v>2.1499999999999998E-2</c:v>
                </c:pt>
                <c:pt idx="1424">
                  <c:v>2.1600000000000001E-2</c:v>
                </c:pt>
                <c:pt idx="1425">
                  <c:v>2.1600000000000001E-2</c:v>
                </c:pt>
                <c:pt idx="1426">
                  <c:v>2.1700000000000001E-2</c:v>
                </c:pt>
                <c:pt idx="1427">
                  <c:v>2.1700000000000001E-2</c:v>
                </c:pt>
                <c:pt idx="1428">
                  <c:v>2.1700000000000001E-2</c:v>
                </c:pt>
                <c:pt idx="1429">
                  <c:v>2.18E-2</c:v>
                </c:pt>
                <c:pt idx="1430">
                  <c:v>2.18E-2</c:v>
                </c:pt>
                <c:pt idx="1431">
                  <c:v>2.18E-2</c:v>
                </c:pt>
                <c:pt idx="1432">
                  <c:v>2.1899999999999999E-2</c:v>
                </c:pt>
                <c:pt idx="1433">
                  <c:v>2.1899999999999999E-2</c:v>
                </c:pt>
                <c:pt idx="1434">
                  <c:v>2.1999999999999999E-2</c:v>
                </c:pt>
                <c:pt idx="1435">
                  <c:v>2.1999999999999999E-2</c:v>
                </c:pt>
                <c:pt idx="1436">
                  <c:v>2.1999999999999999E-2</c:v>
                </c:pt>
                <c:pt idx="1437">
                  <c:v>2.2100000000000002E-2</c:v>
                </c:pt>
                <c:pt idx="1438">
                  <c:v>2.2100000000000002E-2</c:v>
                </c:pt>
                <c:pt idx="1439">
                  <c:v>2.2200000000000001E-2</c:v>
                </c:pt>
                <c:pt idx="1440">
                  <c:v>2.2200000000000001E-2</c:v>
                </c:pt>
                <c:pt idx="1441">
                  <c:v>2.2200000000000001E-2</c:v>
                </c:pt>
                <c:pt idx="1442">
                  <c:v>2.23E-2</c:v>
                </c:pt>
                <c:pt idx="1443">
                  <c:v>2.23E-2</c:v>
                </c:pt>
                <c:pt idx="1444">
                  <c:v>2.24E-2</c:v>
                </c:pt>
                <c:pt idx="1445">
                  <c:v>2.24E-2</c:v>
                </c:pt>
                <c:pt idx="1446">
                  <c:v>2.24E-2</c:v>
                </c:pt>
                <c:pt idx="1447">
                  <c:v>2.2499999999999999E-2</c:v>
                </c:pt>
                <c:pt idx="1448">
                  <c:v>2.2499999999999999E-2</c:v>
                </c:pt>
                <c:pt idx="1449">
                  <c:v>2.2599999999999999E-2</c:v>
                </c:pt>
                <c:pt idx="1450">
                  <c:v>2.2599999999999999E-2</c:v>
                </c:pt>
                <c:pt idx="1451">
                  <c:v>2.2599999999999999E-2</c:v>
                </c:pt>
                <c:pt idx="1452">
                  <c:v>2.2700000000000001E-2</c:v>
                </c:pt>
                <c:pt idx="1453">
                  <c:v>2.2700000000000001E-2</c:v>
                </c:pt>
                <c:pt idx="1454">
                  <c:v>2.2800000000000001E-2</c:v>
                </c:pt>
                <c:pt idx="1455">
                  <c:v>2.2800000000000001E-2</c:v>
                </c:pt>
                <c:pt idx="1456">
                  <c:v>2.29E-2</c:v>
                </c:pt>
                <c:pt idx="1457">
                  <c:v>2.29E-2</c:v>
                </c:pt>
                <c:pt idx="1458">
                  <c:v>2.29E-2</c:v>
                </c:pt>
                <c:pt idx="1459">
                  <c:v>2.3E-2</c:v>
                </c:pt>
                <c:pt idx="1460">
                  <c:v>2.3E-2</c:v>
                </c:pt>
                <c:pt idx="1461">
                  <c:v>2.3099999999999999E-2</c:v>
                </c:pt>
                <c:pt idx="1462">
                  <c:v>2.3099999999999999E-2</c:v>
                </c:pt>
                <c:pt idx="1463">
                  <c:v>2.3199999999999998E-2</c:v>
                </c:pt>
                <c:pt idx="1464">
                  <c:v>2.3199999999999998E-2</c:v>
                </c:pt>
                <c:pt idx="1465">
                  <c:v>2.3199999999999998E-2</c:v>
                </c:pt>
                <c:pt idx="1466">
                  <c:v>2.3300000000000001E-2</c:v>
                </c:pt>
                <c:pt idx="1467">
                  <c:v>2.3300000000000001E-2</c:v>
                </c:pt>
                <c:pt idx="1468">
                  <c:v>2.3400000000000001E-2</c:v>
                </c:pt>
                <c:pt idx="1469">
                  <c:v>2.3400000000000001E-2</c:v>
                </c:pt>
                <c:pt idx="1470">
                  <c:v>2.35E-2</c:v>
                </c:pt>
                <c:pt idx="1471">
                  <c:v>2.35E-2</c:v>
                </c:pt>
                <c:pt idx="1472">
                  <c:v>2.35E-2</c:v>
                </c:pt>
                <c:pt idx="1473">
                  <c:v>2.3599999999999999E-2</c:v>
                </c:pt>
                <c:pt idx="1474">
                  <c:v>2.3599999999999999E-2</c:v>
                </c:pt>
                <c:pt idx="1475">
                  <c:v>2.3699999999999999E-2</c:v>
                </c:pt>
                <c:pt idx="1476">
                  <c:v>2.3699999999999999E-2</c:v>
                </c:pt>
                <c:pt idx="1477">
                  <c:v>2.3800000000000002E-2</c:v>
                </c:pt>
                <c:pt idx="1478">
                  <c:v>2.3800000000000002E-2</c:v>
                </c:pt>
                <c:pt idx="1479">
                  <c:v>2.3900000000000001E-2</c:v>
                </c:pt>
                <c:pt idx="1480">
                  <c:v>2.3900000000000001E-2</c:v>
                </c:pt>
                <c:pt idx="1481">
                  <c:v>2.4E-2</c:v>
                </c:pt>
                <c:pt idx="1482">
                  <c:v>2.4E-2</c:v>
                </c:pt>
                <c:pt idx="1483">
                  <c:v>2.4E-2</c:v>
                </c:pt>
                <c:pt idx="1484">
                  <c:v>2.41E-2</c:v>
                </c:pt>
                <c:pt idx="1485">
                  <c:v>2.41E-2</c:v>
                </c:pt>
                <c:pt idx="1486">
                  <c:v>2.4199999999999999E-2</c:v>
                </c:pt>
                <c:pt idx="1487">
                  <c:v>2.4199999999999999E-2</c:v>
                </c:pt>
                <c:pt idx="1488">
                  <c:v>2.4299999999999999E-2</c:v>
                </c:pt>
                <c:pt idx="1489">
                  <c:v>2.4299999999999999E-2</c:v>
                </c:pt>
                <c:pt idx="1490">
                  <c:v>2.4400000000000002E-2</c:v>
                </c:pt>
                <c:pt idx="1491">
                  <c:v>2.4400000000000002E-2</c:v>
                </c:pt>
                <c:pt idx="1492">
                  <c:v>2.4500000000000001E-2</c:v>
                </c:pt>
                <c:pt idx="1493">
                  <c:v>2.4500000000000001E-2</c:v>
                </c:pt>
                <c:pt idx="1494">
                  <c:v>2.46E-2</c:v>
                </c:pt>
                <c:pt idx="1495">
                  <c:v>2.46E-2</c:v>
                </c:pt>
                <c:pt idx="1496">
                  <c:v>2.47E-2</c:v>
                </c:pt>
                <c:pt idx="1497">
                  <c:v>2.47E-2</c:v>
                </c:pt>
                <c:pt idx="1498">
                  <c:v>2.4799999999999999E-2</c:v>
                </c:pt>
                <c:pt idx="1499">
                  <c:v>2.4799999999999999E-2</c:v>
                </c:pt>
                <c:pt idx="1500">
                  <c:v>2.4899999999999999E-2</c:v>
                </c:pt>
                <c:pt idx="1501">
                  <c:v>2.4899999999999999E-2</c:v>
                </c:pt>
                <c:pt idx="1502">
                  <c:v>2.5000000000000001E-2</c:v>
                </c:pt>
                <c:pt idx="1503">
                  <c:v>2.5000000000000001E-2</c:v>
                </c:pt>
                <c:pt idx="1504">
                  <c:v>2.5100000000000001E-2</c:v>
                </c:pt>
                <c:pt idx="1505">
                  <c:v>2.5100000000000001E-2</c:v>
                </c:pt>
                <c:pt idx="1506">
                  <c:v>2.52E-2</c:v>
                </c:pt>
                <c:pt idx="1507">
                  <c:v>2.52E-2</c:v>
                </c:pt>
                <c:pt idx="1508">
                  <c:v>2.53E-2</c:v>
                </c:pt>
                <c:pt idx="1509">
                  <c:v>2.53E-2</c:v>
                </c:pt>
                <c:pt idx="1510">
                  <c:v>2.5399999999999999E-2</c:v>
                </c:pt>
                <c:pt idx="1511">
                  <c:v>2.5399999999999999E-2</c:v>
                </c:pt>
                <c:pt idx="1512">
                  <c:v>2.5499999999999998E-2</c:v>
                </c:pt>
                <c:pt idx="1513">
                  <c:v>2.5499999999999998E-2</c:v>
                </c:pt>
                <c:pt idx="1514">
                  <c:v>2.5600000000000001E-2</c:v>
                </c:pt>
                <c:pt idx="1515">
                  <c:v>2.5600000000000001E-2</c:v>
                </c:pt>
                <c:pt idx="1516">
                  <c:v>2.5700000000000001E-2</c:v>
                </c:pt>
                <c:pt idx="1517">
                  <c:v>2.5700000000000001E-2</c:v>
                </c:pt>
                <c:pt idx="1518">
                  <c:v>2.58E-2</c:v>
                </c:pt>
                <c:pt idx="1519">
                  <c:v>2.5899999999999999E-2</c:v>
                </c:pt>
                <c:pt idx="1520">
                  <c:v>2.5899999999999999E-2</c:v>
                </c:pt>
                <c:pt idx="1521">
                  <c:v>2.5999999999999999E-2</c:v>
                </c:pt>
                <c:pt idx="1522">
                  <c:v>2.5999999999999999E-2</c:v>
                </c:pt>
                <c:pt idx="1523">
                  <c:v>2.6100000000000002E-2</c:v>
                </c:pt>
                <c:pt idx="1524">
                  <c:v>2.6100000000000002E-2</c:v>
                </c:pt>
                <c:pt idx="1525">
                  <c:v>2.6200000000000001E-2</c:v>
                </c:pt>
                <c:pt idx="1526">
                  <c:v>2.6200000000000001E-2</c:v>
                </c:pt>
                <c:pt idx="1527">
                  <c:v>2.63E-2</c:v>
                </c:pt>
                <c:pt idx="1528">
                  <c:v>2.63E-2</c:v>
                </c:pt>
                <c:pt idx="1529">
                  <c:v>2.64E-2</c:v>
                </c:pt>
                <c:pt idx="1530">
                  <c:v>2.6499999999999999E-2</c:v>
                </c:pt>
                <c:pt idx="1531">
                  <c:v>2.6499999999999999E-2</c:v>
                </c:pt>
                <c:pt idx="1532">
                  <c:v>2.6599999999999999E-2</c:v>
                </c:pt>
                <c:pt idx="1533">
                  <c:v>2.6599999999999999E-2</c:v>
                </c:pt>
                <c:pt idx="1534">
                  <c:v>2.6700000000000002E-2</c:v>
                </c:pt>
                <c:pt idx="1535">
                  <c:v>2.6700000000000002E-2</c:v>
                </c:pt>
                <c:pt idx="1536">
                  <c:v>2.6800000000000001E-2</c:v>
                </c:pt>
                <c:pt idx="1537">
                  <c:v>2.69E-2</c:v>
                </c:pt>
                <c:pt idx="1538">
                  <c:v>2.69E-2</c:v>
                </c:pt>
                <c:pt idx="1539">
                  <c:v>2.7E-2</c:v>
                </c:pt>
                <c:pt idx="1540">
                  <c:v>2.7E-2</c:v>
                </c:pt>
                <c:pt idx="1541">
                  <c:v>2.7099999999999999E-2</c:v>
                </c:pt>
                <c:pt idx="1542">
                  <c:v>2.7199999999999998E-2</c:v>
                </c:pt>
                <c:pt idx="1543">
                  <c:v>2.7199999999999998E-2</c:v>
                </c:pt>
                <c:pt idx="1544">
                  <c:v>2.7300000000000001E-2</c:v>
                </c:pt>
                <c:pt idx="1545">
                  <c:v>2.7300000000000001E-2</c:v>
                </c:pt>
                <c:pt idx="1546">
                  <c:v>2.7400000000000001E-2</c:v>
                </c:pt>
                <c:pt idx="1547">
                  <c:v>2.75E-2</c:v>
                </c:pt>
                <c:pt idx="1548">
                  <c:v>2.75E-2</c:v>
                </c:pt>
                <c:pt idx="1549">
                  <c:v>2.76E-2</c:v>
                </c:pt>
                <c:pt idx="1550">
                  <c:v>2.76E-2</c:v>
                </c:pt>
                <c:pt idx="1551">
                  <c:v>2.7699999999999999E-2</c:v>
                </c:pt>
                <c:pt idx="1552">
                  <c:v>2.7799999999999998E-2</c:v>
                </c:pt>
                <c:pt idx="1553">
                  <c:v>2.7799999999999998E-2</c:v>
                </c:pt>
                <c:pt idx="1554">
                  <c:v>2.7900000000000001E-2</c:v>
                </c:pt>
                <c:pt idx="1555">
                  <c:v>2.7900000000000001E-2</c:v>
                </c:pt>
                <c:pt idx="1556">
                  <c:v>2.8000000000000001E-2</c:v>
                </c:pt>
                <c:pt idx="1557">
                  <c:v>2.81E-2</c:v>
                </c:pt>
                <c:pt idx="1558">
                  <c:v>2.81E-2</c:v>
                </c:pt>
                <c:pt idx="1559">
                  <c:v>2.8199999999999999E-2</c:v>
                </c:pt>
                <c:pt idx="1560">
                  <c:v>2.8299999999999999E-2</c:v>
                </c:pt>
                <c:pt idx="1561">
                  <c:v>2.8299999999999999E-2</c:v>
                </c:pt>
                <c:pt idx="1562">
                  <c:v>2.8400000000000002E-2</c:v>
                </c:pt>
                <c:pt idx="1563">
                  <c:v>2.8500000000000001E-2</c:v>
                </c:pt>
                <c:pt idx="1564">
                  <c:v>2.8500000000000001E-2</c:v>
                </c:pt>
                <c:pt idx="1565">
                  <c:v>2.86E-2</c:v>
                </c:pt>
                <c:pt idx="1566">
                  <c:v>2.87E-2</c:v>
                </c:pt>
                <c:pt idx="1567">
                  <c:v>2.87E-2</c:v>
                </c:pt>
                <c:pt idx="1568">
                  <c:v>2.8799999999999999E-2</c:v>
                </c:pt>
                <c:pt idx="1569">
                  <c:v>2.8899999999999999E-2</c:v>
                </c:pt>
                <c:pt idx="1570">
                  <c:v>2.8899999999999999E-2</c:v>
                </c:pt>
                <c:pt idx="1571">
                  <c:v>2.9000000000000001E-2</c:v>
                </c:pt>
                <c:pt idx="1572">
                  <c:v>2.9100000000000001E-2</c:v>
                </c:pt>
                <c:pt idx="1573">
                  <c:v>2.9100000000000001E-2</c:v>
                </c:pt>
                <c:pt idx="1574">
                  <c:v>2.92E-2</c:v>
                </c:pt>
                <c:pt idx="1575">
                  <c:v>2.93E-2</c:v>
                </c:pt>
                <c:pt idx="1576">
                  <c:v>2.93E-2</c:v>
                </c:pt>
                <c:pt idx="1577">
                  <c:v>2.9399999999999999E-2</c:v>
                </c:pt>
                <c:pt idx="1578">
                  <c:v>2.9499999999999998E-2</c:v>
                </c:pt>
                <c:pt idx="1579">
                  <c:v>2.9499999999999998E-2</c:v>
                </c:pt>
                <c:pt idx="1580">
                  <c:v>2.9600000000000001E-2</c:v>
                </c:pt>
                <c:pt idx="1581">
                  <c:v>2.9700000000000001E-2</c:v>
                </c:pt>
                <c:pt idx="1582">
                  <c:v>2.98E-2</c:v>
                </c:pt>
                <c:pt idx="1583">
                  <c:v>2.98E-2</c:v>
                </c:pt>
                <c:pt idx="1584">
                  <c:v>2.9899999999999999E-2</c:v>
                </c:pt>
                <c:pt idx="1585">
                  <c:v>0.03</c:v>
                </c:pt>
                <c:pt idx="1586">
                  <c:v>0.03</c:v>
                </c:pt>
                <c:pt idx="1587">
                  <c:v>3.0099999999999998E-2</c:v>
                </c:pt>
                <c:pt idx="1588">
                  <c:v>3.0200000000000001E-2</c:v>
                </c:pt>
                <c:pt idx="1589">
                  <c:v>3.0300000000000001E-2</c:v>
                </c:pt>
                <c:pt idx="1590">
                  <c:v>3.0300000000000001E-2</c:v>
                </c:pt>
                <c:pt idx="1591">
                  <c:v>3.04E-2</c:v>
                </c:pt>
                <c:pt idx="1592">
                  <c:v>3.0499999999999999E-2</c:v>
                </c:pt>
                <c:pt idx="1593">
                  <c:v>3.0599999999999999E-2</c:v>
                </c:pt>
                <c:pt idx="1594">
                  <c:v>3.0599999999999999E-2</c:v>
                </c:pt>
                <c:pt idx="1595">
                  <c:v>3.0700000000000002E-2</c:v>
                </c:pt>
                <c:pt idx="1596">
                  <c:v>3.0800000000000001E-2</c:v>
                </c:pt>
                <c:pt idx="1597">
                  <c:v>3.09E-2</c:v>
                </c:pt>
                <c:pt idx="1598">
                  <c:v>3.09E-2</c:v>
                </c:pt>
                <c:pt idx="1599">
                  <c:v>3.1E-2</c:v>
                </c:pt>
                <c:pt idx="1600">
                  <c:v>3.1099999999999999E-2</c:v>
                </c:pt>
                <c:pt idx="1601">
                  <c:v>3.1199999999999999E-2</c:v>
                </c:pt>
                <c:pt idx="1602">
                  <c:v>3.1300000000000001E-2</c:v>
                </c:pt>
                <c:pt idx="1603">
                  <c:v>3.1300000000000001E-2</c:v>
                </c:pt>
                <c:pt idx="1604">
                  <c:v>3.1399999999999997E-2</c:v>
                </c:pt>
                <c:pt idx="1605">
                  <c:v>3.15E-2</c:v>
                </c:pt>
                <c:pt idx="1606">
                  <c:v>3.1600000000000003E-2</c:v>
                </c:pt>
                <c:pt idx="1607">
                  <c:v>3.1600000000000003E-2</c:v>
                </c:pt>
                <c:pt idx="1608">
                  <c:v>3.1699999999999999E-2</c:v>
                </c:pt>
                <c:pt idx="1609">
                  <c:v>3.1800000000000002E-2</c:v>
                </c:pt>
                <c:pt idx="1610">
                  <c:v>3.1899999999999998E-2</c:v>
                </c:pt>
                <c:pt idx="1611">
                  <c:v>3.2000000000000001E-2</c:v>
                </c:pt>
                <c:pt idx="1612">
                  <c:v>3.2099999999999997E-2</c:v>
                </c:pt>
                <c:pt idx="1613">
                  <c:v>3.2099999999999997E-2</c:v>
                </c:pt>
                <c:pt idx="1614">
                  <c:v>3.2199999999999999E-2</c:v>
                </c:pt>
                <c:pt idx="1615">
                  <c:v>3.2300000000000002E-2</c:v>
                </c:pt>
                <c:pt idx="1616">
                  <c:v>3.2399999999999998E-2</c:v>
                </c:pt>
                <c:pt idx="1617">
                  <c:v>3.2500000000000001E-2</c:v>
                </c:pt>
                <c:pt idx="1618">
                  <c:v>3.2599999999999997E-2</c:v>
                </c:pt>
                <c:pt idx="1619">
                  <c:v>3.2599999999999997E-2</c:v>
                </c:pt>
                <c:pt idx="1620">
                  <c:v>3.27E-2</c:v>
                </c:pt>
                <c:pt idx="1621">
                  <c:v>3.2800000000000003E-2</c:v>
                </c:pt>
                <c:pt idx="1622">
                  <c:v>3.2899999999999999E-2</c:v>
                </c:pt>
                <c:pt idx="1623">
                  <c:v>3.3000000000000002E-2</c:v>
                </c:pt>
                <c:pt idx="1624">
                  <c:v>3.3099999999999997E-2</c:v>
                </c:pt>
                <c:pt idx="1625">
                  <c:v>3.32E-2</c:v>
                </c:pt>
                <c:pt idx="1626">
                  <c:v>3.3300000000000003E-2</c:v>
                </c:pt>
                <c:pt idx="1627">
                  <c:v>3.3300000000000003E-2</c:v>
                </c:pt>
                <c:pt idx="1628">
                  <c:v>3.3399999999999999E-2</c:v>
                </c:pt>
                <c:pt idx="1629">
                  <c:v>3.3500000000000002E-2</c:v>
                </c:pt>
                <c:pt idx="1630">
                  <c:v>3.3599999999999998E-2</c:v>
                </c:pt>
                <c:pt idx="1631">
                  <c:v>3.3700000000000001E-2</c:v>
                </c:pt>
                <c:pt idx="1632">
                  <c:v>3.3799999999999997E-2</c:v>
                </c:pt>
                <c:pt idx="1633">
                  <c:v>3.39E-2</c:v>
                </c:pt>
                <c:pt idx="1634">
                  <c:v>3.4000000000000002E-2</c:v>
                </c:pt>
                <c:pt idx="1635">
                  <c:v>3.4099999999999998E-2</c:v>
                </c:pt>
                <c:pt idx="1636">
                  <c:v>3.4200000000000001E-2</c:v>
                </c:pt>
                <c:pt idx="1637">
                  <c:v>3.4299999999999997E-2</c:v>
                </c:pt>
                <c:pt idx="1638">
                  <c:v>3.44E-2</c:v>
                </c:pt>
                <c:pt idx="1639">
                  <c:v>3.4500000000000003E-2</c:v>
                </c:pt>
                <c:pt idx="1640">
                  <c:v>3.4599999999999999E-2</c:v>
                </c:pt>
                <c:pt idx="1641">
                  <c:v>3.4599999999999999E-2</c:v>
                </c:pt>
                <c:pt idx="1642">
                  <c:v>3.4700000000000002E-2</c:v>
                </c:pt>
                <c:pt idx="1643">
                  <c:v>3.4799999999999998E-2</c:v>
                </c:pt>
                <c:pt idx="1644">
                  <c:v>3.49E-2</c:v>
                </c:pt>
                <c:pt idx="1645">
                  <c:v>3.5000000000000003E-2</c:v>
                </c:pt>
                <c:pt idx="1646">
                  <c:v>3.5099999999999999E-2</c:v>
                </c:pt>
                <c:pt idx="1647">
                  <c:v>3.5200000000000002E-2</c:v>
                </c:pt>
                <c:pt idx="1648">
                  <c:v>3.5299999999999998E-2</c:v>
                </c:pt>
                <c:pt idx="1649">
                  <c:v>3.5400000000000001E-2</c:v>
                </c:pt>
                <c:pt idx="1650">
                  <c:v>3.5499999999999997E-2</c:v>
                </c:pt>
                <c:pt idx="1651">
                  <c:v>3.56E-2</c:v>
                </c:pt>
                <c:pt idx="1652">
                  <c:v>3.5700000000000003E-2</c:v>
                </c:pt>
                <c:pt idx="1653">
                  <c:v>3.5799999999999998E-2</c:v>
                </c:pt>
                <c:pt idx="1654">
                  <c:v>3.5999999999999997E-2</c:v>
                </c:pt>
                <c:pt idx="1655">
                  <c:v>3.61E-2</c:v>
                </c:pt>
                <c:pt idx="1656">
                  <c:v>3.6200000000000003E-2</c:v>
                </c:pt>
                <c:pt idx="1657">
                  <c:v>3.6299999999999999E-2</c:v>
                </c:pt>
                <c:pt idx="1658">
                  <c:v>3.6400000000000002E-2</c:v>
                </c:pt>
                <c:pt idx="1659">
                  <c:v>3.6499999999999998E-2</c:v>
                </c:pt>
                <c:pt idx="1660">
                  <c:v>3.6600000000000001E-2</c:v>
                </c:pt>
                <c:pt idx="1661">
                  <c:v>3.6700000000000003E-2</c:v>
                </c:pt>
                <c:pt idx="1662">
                  <c:v>3.6799999999999999E-2</c:v>
                </c:pt>
                <c:pt idx="1663">
                  <c:v>3.6900000000000002E-2</c:v>
                </c:pt>
                <c:pt idx="1664">
                  <c:v>3.6999999999999998E-2</c:v>
                </c:pt>
                <c:pt idx="1665">
                  <c:v>3.7100000000000001E-2</c:v>
                </c:pt>
                <c:pt idx="1666">
                  <c:v>3.7199999999999997E-2</c:v>
                </c:pt>
                <c:pt idx="1667">
                  <c:v>3.7400000000000003E-2</c:v>
                </c:pt>
                <c:pt idx="1668">
                  <c:v>3.7499999999999999E-2</c:v>
                </c:pt>
                <c:pt idx="1669">
                  <c:v>3.7600000000000001E-2</c:v>
                </c:pt>
                <c:pt idx="1670">
                  <c:v>3.7699999999999997E-2</c:v>
                </c:pt>
                <c:pt idx="1671">
                  <c:v>3.78E-2</c:v>
                </c:pt>
                <c:pt idx="1672">
                  <c:v>3.7900000000000003E-2</c:v>
                </c:pt>
                <c:pt idx="1673">
                  <c:v>3.7999999999999999E-2</c:v>
                </c:pt>
                <c:pt idx="1674">
                  <c:v>3.8199999999999998E-2</c:v>
                </c:pt>
                <c:pt idx="1675">
                  <c:v>3.8300000000000001E-2</c:v>
                </c:pt>
                <c:pt idx="1676">
                  <c:v>3.8399999999999997E-2</c:v>
                </c:pt>
                <c:pt idx="1677">
                  <c:v>3.85E-2</c:v>
                </c:pt>
                <c:pt idx="1678">
                  <c:v>3.8600000000000002E-2</c:v>
                </c:pt>
                <c:pt idx="1679">
                  <c:v>3.8800000000000001E-2</c:v>
                </c:pt>
                <c:pt idx="1680">
                  <c:v>3.8899999999999997E-2</c:v>
                </c:pt>
                <c:pt idx="1681">
                  <c:v>3.9E-2</c:v>
                </c:pt>
                <c:pt idx="1682">
                  <c:v>3.9100000000000003E-2</c:v>
                </c:pt>
                <c:pt idx="1683">
                  <c:v>3.9199999999999999E-2</c:v>
                </c:pt>
                <c:pt idx="1684">
                  <c:v>3.9399999999999998E-2</c:v>
                </c:pt>
                <c:pt idx="1685">
                  <c:v>3.95E-2</c:v>
                </c:pt>
                <c:pt idx="1686">
                  <c:v>3.9600000000000003E-2</c:v>
                </c:pt>
                <c:pt idx="1687">
                  <c:v>3.9699999999999999E-2</c:v>
                </c:pt>
                <c:pt idx="1688">
                  <c:v>3.9899999999999998E-2</c:v>
                </c:pt>
                <c:pt idx="1689">
                  <c:v>0.04</c:v>
                </c:pt>
                <c:pt idx="1690">
                  <c:v>4.0099999999999997E-2</c:v>
                </c:pt>
                <c:pt idx="1691">
                  <c:v>4.0300000000000002E-2</c:v>
                </c:pt>
                <c:pt idx="1692">
                  <c:v>4.0399999999999998E-2</c:v>
                </c:pt>
                <c:pt idx="1693">
                  <c:v>4.0500000000000001E-2</c:v>
                </c:pt>
                <c:pt idx="1694">
                  <c:v>4.07E-2</c:v>
                </c:pt>
                <c:pt idx="1695">
                  <c:v>4.0800000000000003E-2</c:v>
                </c:pt>
                <c:pt idx="1696">
                  <c:v>4.0899999999999999E-2</c:v>
                </c:pt>
                <c:pt idx="1697">
                  <c:v>4.1099999999999998E-2</c:v>
                </c:pt>
                <c:pt idx="1698">
                  <c:v>4.1200000000000001E-2</c:v>
                </c:pt>
                <c:pt idx="1699">
                  <c:v>4.1300000000000003E-2</c:v>
                </c:pt>
                <c:pt idx="1700">
                  <c:v>4.1500000000000002E-2</c:v>
                </c:pt>
                <c:pt idx="1701">
                  <c:v>4.1599999999999998E-2</c:v>
                </c:pt>
                <c:pt idx="1702">
                  <c:v>4.1700000000000001E-2</c:v>
                </c:pt>
                <c:pt idx="1703">
                  <c:v>4.19E-2</c:v>
                </c:pt>
                <c:pt idx="1704">
                  <c:v>4.2000000000000003E-2</c:v>
                </c:pt>
                <c:pt idx="1705">
                  <c:v>4.2200000000000001E-2</c:v>
                </c:pt>
                <c:pt idx="1706">
                  <c:v>4.2299999999999997E-2</c:v>
                </c:pt>
                <c:pt idx="1707">
                  <c:v>4.2500000000000003E-2</c:v>
                </c:pt>
                <c:pt idx="1708">
                  <c:v>4.2599999999999999E-2</c:v>
                </c:pt>
                <c:pt idx="1709">
                  <c:v>4.2700000000000002E-2</c:v>
                </c:pt>
                <c:pt idx="1710">
                  <c:v>4.2900000000000001E-2</c:v>
                </c:pt>
                <c:pt idx="1711">
                  <c:v>4.2999999999999997E-2</c:v>
                </c:pt>
                <c:pt idx="1712">
                  <c:v>4.3200000000000002E-2</c:v>
                </c:pt>
                <c:pt idx="1713">
                  <c:v>4.3299999999999998E-2</c:v>
                </c:pt>
                <c:pt idx="1714">
                  <c:v>4.3499999999999997E-2</c:v>
                </c:pt>
                <c:pt idx="1715">
                  <c:v>4.36E-2</c:v>
                </c:pt>
                <c:pt idx="1716">
                  <c:v>4.3799999999999999E-2</c:v>
                </c:pt>
                <c:pt idx="1717">
                  <c:v>4.3999999999999997E-2</c:v>
                </c:pt>
                <c:pt idx="1718">
                  <c:v>4.41E-2</c:v>
                </c:pt>
                <c:pt idx="1719">
                  <c:v>4.4299999999999999E-2</c:v>
                </c:pt>
                <c:pt idx="1720">
                  <c:v>4.4400000000000002E-2</c:v>
                </c:pt>
                <c:pt idx="1721">
                  <c:v>4.4600000000000001E-2</c:v>
                </c:pt>
                <c:pt idx="1722">
                  <c:v>4.4699999999999997E-2</c:v>
                </c:pt>
                <c:pt idx="1723">
                  <c:v>4.4900000000000002E-2</c:v>
                </c:pt>
                <c:pt idx="1724">
                  <c:v>4.5100000000000001E-2</c:v>
                </c:pt>
                <c:pt idx="1725">
                  <c:v>4.5199999999999997E-2</c:v>
                </c:pt>
                <c:pt idx="1726">
                  <c:v>4.5400000000000003E-2</c:v>
                </c:pt>
                <c:pt idx="1727">
                  <c:v>4.5600000000000002E-2</c:v>
                </c:pt>
                <c:pt idx="1728">
                  <c:v>4.5699999999999998E-2</c:v>
                </c:pt>
                <c:pt idx="1729">
                  <c:v>4.5900000000000003E-2</c:v>
                </c:pt>
                <c:pt idx="1730">
                  <c:v>4.6100000000000002E-2</c:v>
                </c:pt>
                <c:pt idx="1731">
                  <c:v>4.6199999999999998E-2</c:v>
                </c:pt>
                <c:pt idx="1732">
                  <c:v>4.6399999999999997E-2</c:v>
                </c:pt>
                <c:pt idx="1733">
                  <c:v>4.6600000000000003E-2</c:v>
                </c:pt>
                <c:pt idx="1734">
                  <c:v>4.6800000000000001E-2</c:v>
                </c:pt>
                <c:pt idx="1735">
                  <c:v>4.6899999999999997E-2</c:v>
                </c:pt>
                <c:pt idx="1736">
                  <c:v>4.7100000000000003E-2</c:v>
                </c:pt>
                <c:pt idx="1737">
                  <c:v>4.7300000000000002E-2</c:v>
                </c:pt>
                <c:pt idx="1738">
                  <c:v>4.7500000000000001E-2</c:v>
                </c:pt>
                <c:pt idx="1739">
                  <c:v>4.7699999999999999E-2</c:v>
                </c:pt>
                <c:pt idx="1740">
                  <c:v>4.7800000000000002E-2</c:v>
                </c:pt>
                <c:pt idx="1741">
                  <c:v>4.8000000000000001E-2</c:v>
                </c:pt>
                <c:pt idx="1742">
                  <c:v>4.82E-2</c:v>
                </c:pt>
                <c:pt idx="1743">
                  <c:v>4.8399999999999999E-2</c:v>
                </c:pt>
                <c:pt idx="1744">
                  <c:v>4.8599999999999997E-2</c:v>
                </c:pt>
                <c:pt idx="1745">
                  <c:v>4.8800000000000003E-2</c:v>
                </c:pt>
                <c:pt idx="1746">
                  <c:v>4.9000000000000002E-2</c:v>
                </c:pt>
                <c:pt idx="1747">
                  <c:v>4.9200000000000001E-2</c:v>
                </c:pt>
                <c:pt idx="1748">
                  <c:v>4.9399999999999999E-2</c:v>
                </c:pt>
                <c:pt idx="1749">
                  <c:v>4.9599999999999998E-2</c:v>
                </c:pt>
                <c:pt idx="1750">
                  <c:v>4.9799999999999997E-2</c:v>
                </c:pt>
                <c:pt idx="1751">
                  <c:v>0.05</c:v>
                </c:pt>
                <c:pt idx="1752">
                  <c:v>5.0200000000000002E-2</c:v>
                </c:pt>
                <c:pt idx="1753">
                  <c:v>5.04E-2</c:v>
                </c:pt>
                <c:pt idx="1754">
                  <c:v>5.0599999999999999E-2</c:v>
                </c:pt>
                <c:pt idx="1755">
                  <c:v>5.0799999999999998E-2</c:v>
                </c:pt>
                <c:pt idx="1756">
                  <c:v>5.0999999999999997E-2</c:v>
                </c:pt>
                <c:pt idx="1757">
                  <c:v>5.1200000000000002E-2</c:v>
                </c:pt>
                <c:pt idx="1758">
                  <c:v>5.1400000000000001E-2</c:v>
                </c:pt>
                <c:pt idx="1759">
                  <c:v>5.16E-2</c:v>
                </c:pt>
                <c:pt idx="1760">
                  <c:v>5.1799999999999999E-2</c:v>
                </c:pt>
                <c:pt idx="1761">
                  <c:v>5.1999999999999998E-2</c:v>
                </c:pt>
                <c:pt idx="1762">
                  <c:v>5.2299999999999999E-2</c:v>
                </c:pt>
                <c:pt idx="1763">
                  <c:v>5.2499999999999998E-2</c:v>
                </c:pt>
                <c:pt idx="1764">
                  <c:v>5.2699999999999997E-2</c:v>
                </c:pt>
                <c:pt idx="1765">
                  <c:v>5.2900000000000003E-2</c:v>
                </c:pt>
                <c:pt idx="1766">
                  <c:v>5.3199999999999997E-2</c:v>
                </c:pt>
                <c:pt idx="1767">
                  <c:v>5.3400000000000003E-2</c:v>
                </c:pt>
                <c:pt idx="1768">
                  <c:v>5.3600000000000002E-2</c:v>
                </c:pt>
                <c:pt idx="1769">
                  <c:v>5.3800000000000001E-2</c:v>
                </c:pt>
                <c:pt idx="1770">
                  <c:v>5.4100000000000002E-2</c:v>
                </c:pt>
                <c:pt idx="1771">
                  <c:v>5.4300000000000001E-2</c:v>
                </c:pt>
                <c:pt idx="1772">
                  <c:v>5.4600000000000003E-2</c:v>
                </c:pt>
                <c:pt idx="1773">
                  <c:v>5.4800000000000001E-2</c:v>
                </c:pt>
                <c:pt idx="1774">
                  <c:v>5.5E-2</c:v>
                </c:pt>
                <c:pt idx="1775">
                  <c:v>5.5300000000000002E-2</c:v>
                </c:pt>
                <c:pt idx="1776">
                  <c:v>5.5500000000000001E-2</c:v>
                </c:pt>
                <c:pt idx="1777">
                  <c:v>5.5800000000000002E-2</c:v>
                </c:pt>
                <c:pt idx="1778">
                  <c:v>5.6000000000000001E-2</c:v>
                </c:pt>
                <c:pt idx="1779">
                  <c:v>5.6300000000000003E-2</c:v>
                </c:pt>
                <c:pt idx="1780">
                  <c:v>5.6500000000000002E-2</c:v>
                </c:pt>
                <c:pt idx="1781">
                  <c:v>5.6800000000000003E-2</c:v>
                </c:pt>
                <c:pt idx="1782">
                  <c:v>5.7099999999999998E-2</c:v>
                </c:pt>
                <c:pt idx="1783">
                  <c:v>5.7299999999999997E-2</c:v>
                </c:pt>
                <c:pt idx="1784">
                  <c:v>5.7599999999999998E-2</c:v>
                </c:pt>
                <c:pt idx="1785">
                  <c:v>5.79E-2</c:v>
                </c:pt>
                <c:pt idx="1786">
                  <c:v>5.8099999999999999E-2</c:v>
                </c:pt>
                <c:pt idx="1787">
                  <c:v>5.8400000000000001E-2</c:v>
                </c:pt>
                <c:pt idx="1788">
                  <c:v>5.8700000000000002E-2</c:v>
                </c:pt>
                <c:pt idx="1789">
                  <c:v>5.8900000000000001E-2</c:v>
                </c:pt>
                <c:pt idx="1790">
                  <c:v>5.9200000000000003E-2</c:v>
                </c:pt>
                <c:pt idx="1791">
                  <c:v>5.9499999999999997E-2</c:v>
                </c:pt>
                <c:pt idx="1792">
                  <c:v>5.9799999999999999E-2</c:v>
                </c:pt>
                <c:pt idx="1793">
                  <c:v>6.0100000000000001E-2</c:v>
                </c:pt>
                <c:pt idx="1794">
                  <c:v>6.0400000000000002E-2</c:v>
                </c:pt>
                <c:pt idx="1795">
                  <c:v>6.0699999999999997E-2</c:v>
                </c:pt>
                <c:pt idx="1796">
                  <c:v>6.0999999999999999E-2</c:v>
                </c:pt>
                <c:pt idx="1797">
                  <c:v>6.13E-2</c:v>
                </c:pt>
                <c:pt idx="1798">
                  <c:v>6.1600000000000002E-2</c:v>
                </c:pt>
                <c:pt idx="1799">
                  <c:v>6.1899999999999997E-2</c:v>
                </c:pt>
                <c:pt idx="1800">
                  <c:v>6.2199999999999998E-2</c:v>
                </c:pt>
                <c:pt idx="1801">
                  <c:v>6.25E-2</c:v>
                </c:pt>
                <c:pt idx="1802">
                  <c:v>6.2799999999999995E-2</c:v>
                </c:pt>
                <c:pt idx="1803">
                  <c:v>6.3100000000000003E-2</c:v>
                </c:pt>
                <c:pt idx="1804">
                  <c:v>6.3500000000000001E-2</c:v>
                </c:pt>
                <c:pt idx="1805">
                  <c:v>6.3799999999999996E-2</c:v>
                </c:pt>
                <c:pt idx="1806">
                  <c:v>6.4100000000000004E-2</c:v>
                </c:pt>
                <c:pt idx="1807">
                  <c:v>6.4399999999999999E-2</c:v>
                </c:pt>
                <c:pt idx="1808">
                  <c:v>6.4799999999999996E-2</c:v>
                </c:pt>
                <c:pt idx="1809">
                  <c:v>6.5100000000000005E-2</c:v>
                </c:pt>
                <c:pt idx="1810">
                  <c:v>6.5500000000000003E-2</c:v>
                </c:pt>
                <c:pt idx="1811">
                  <c:v>6.5799999999999997E-2</c:v>
                </c:pt>
                <c:pt idx="1812">
                  <c:v>6.6199999999999995E-2</c:v>
                </c:pt>
                <c:pt idx="1813">
                  <c:v>6.6500000000000004E-2</c:v>
                </c:pt>
                <c:pt idx="1814">
                  <c:v>6.6900000000000001E-2</c:v>
                </c:pt>
                <c:pt idx="1815">
                  <c:v>6.7199999999999996E-2</c:v>
                </c:pt>
                <c:pt idx="1816">
                  <c:v>6.7599999999999993E-2</c:v>
                </c:pt>
                <c:pt idx="1817">
                  <c:v>6.8000000000000005E-2</c:v>
                </c:pt>
                <c:pt idx="1818">
                  <c:v>6.83E-2</c:v>
                </c:pt>
                <c:pt idx="1819">
                  <c:v>6.8699999999999997E-2</c:v>
                </c:pt>
                <c:pt idx="1820">
                  <c:v>6.9099999999999995E-2</c:v>
                </c:pt>
                <c:pt idx="1821">
                  <c:v>6.9500000000000006E-2</c:v>
                </c:pt>
                <c:pt idx="1822">
                  <c:v>6.9900000000000004E-2</c:v>
                </c:pt>
                <c:pt idx="1823">
                  <c:v>7.0300000000000001E-2</c:v>
                </c:pt>
                <c:pt idx="1824">
                  <c:v>7.0699999999999999E-2</c:v>
                </c:pt>
                <c:pt idx="1825">
                  <c:v>7.1099999999999997E-2</c:v>
                </c:pt>
                <c:pt idx="1826">
                  <c:v>7.1499999999999994E-2</c:v>
                </c:pt>
                <c:pt idx="1827">
                  <c:v>7.1900000000000006E-2</c:v>
                </c:pt>
                <c:pt idx="1828">
                  <c:v>7.2300000000000003E-2</c:v>
                </c:pt>
                <c:pt idx="1829">
                  <c:v>7.2700000000000001E-2</c:v>
                </c:pt>
                <c:pt idx="1830">
                  <c:v>7.3099999999999998E-2</c:v>
                </c:pt>
                <c:pt idx="1831">
                  <c:v>7.3599999999999999E-2</c:v>
                </c:pt>
                <c:pt idx="1832">
                  <c:v>7.3999999999999996E-2</c:v>
                </c:pt>
                <c:pt idx="1833">
                  <c:v>7.4499999999999997E-2</c:v>
                </c:pt>
                <c:pt idx="1834">
                  <c:v>7.4899999999999994E-2</c:v>
                </c:pt>
                <c:pt idx="1835">
                  <c:v>7.5399999999999995E-2</c:v>
                </c:pt>
                <c:pt idx="1836">
                  <c:v>7.5800000000000006E-2</c:v>
                </c:pt>
                <c:pt idx="1837">
                  <c:v>7.6300000000000007E-2</c:v>
                </c:pt>
                <c:pt idx="1838">
                  <c:v>7.6799999999999993E-2</c:v>
                </c:pt>
                <c:pt idx="1839">
                  <c:v>7.7200000000000005E-2</c:v>
                </c:pt>
                <c:pt idx="1840">
                  <c:v>7.7700000000000005E-2</c:v>
                </c:pt>
                <c:pt idx="1841">
                  <c:v>7.8200000000000006E-2</c:v>
                </c:pt>
                <c:pt idx="1842">
                  <c:v>7.8700000000000006E-2</c:v>
                </c:pt>
                <c:pt idx="1843">
                  <c:v>7.9200000000000007E-2</c:v>
                </c:pt>
                <c:pt idx="1844">
                  <c:v>7.9699999999999993E-2</c:v>
                </c:pt>
                <c:pt idx="1845">
                  <c:v>8.0199999999999994E-2</c:v>
                </c:pt>
                <c:pt idx="1846">
                  <c:v>8.0699999999999994E-2</c:v>
                </c:pt>
                <c:pt idx="1847">
                  <c:v>8.1299999999999997E-2</c:v>
                </c:pt>
                <c:pt idx="1848">
                  <c:v>8.1799999999999998E-2</c:v>
                </c:pt>
                <c:pt idx="1849">
                  <c:v>8.2299999999999998E-2</c:v>
                </c:pt>
                <c:pt idx="1850">
                  <c:v>8.2900000000000001E-2</c:v>
                </c:pt>
                <c:pt idx="1851">
                  <c:v>8.3400000000000002E-2</c:v>
                </c:pt>
                <c:pt idx="1852">
                  <c:v>8.4000000000000005E-2</c:v>
                </c:pt>
                <c:pt idx="1853">
                  <c:v>8.4599999999999995E-2</c:v>
                </c:pt>
                <c:pt idx="1854">
                  <c:v>8.5199999999999998E-2</c:v>
                </c:pt>
                <c:pt idx="1855">
                  <c:v>8.5699999999999998E-2</c:v>
                </c:pt>
                <c:pt idx="1856">
                  <c:v>8.6300000000000002E-2</c:v>
                </c:pt>
                <c:pt idx="1857">
                  <c:v>8.6900000000000005E-2</c:v>
                </c:pt>
                <c:pt idx="1858">
                  <c:v>8.7499999999999994E-2</c:v>
                </c:pt>
                <c:pt idx="1859">
                  <c:v>8.8200000000000001E-2</c:v>
                </c:pt>
                <c:pt idx="1860">
                  <c:v>8.8800000000000004E-2</c:v>
                </c:pt>
                <c:pt idx="1861">
                  <c:v>8.9399999999999993E-2</c:v>
                </c:pt>
                <c:pt idx="1862">
                  <c:v>9.01E-2</c:v>
                </c:pt>
                <c:pt idx="1863">
                  <c:v>9.0700000000000003E-2</c:v>
                </c:pt>
                <c:pt idx="1864">
                  <c:v>9.1399999999999995E-2</c:v>
                </c:pt>
                <c:pt idx="1865">
                  <c:v>9.2100000000000001E-2</c:v>
                </c:pt>
                <c:pt idx="1866">
                  <c:v>9.2799999999999994E-2</c:v>
                </c:pt>
                <c:pt idx="1867">
                  <c:v>9.35E-2</c:v>
                </c:pt>
                <c:pt idx="1868">
                  <c:v>9.4200000000000006E-2</c:v>
                </c:pt>
                <c:pt idx="1869">
                  <c:v>9.4899999999999998E-2</c:v>
                </c:pt>
                <c:pt idx="1870">
                  <c:v>9.5600000000000004E-2</c:v>
                </c:pt>
                <c:pt idx="1871">
                  <c:v>9.6299999999999997E-2</c:v>
                </c:pt>
                <c:pt idx="1872">
                  <c:v>9.7100000000000006E-2</c:v>
                </c:pt>
                <c:pt idx="1873">
                  <c:v>9.7900000000000001E-2</c:v>
                </c:pt>
                <c:pt idx="1874">
                  <c:v>9.8599999999999993E-2</c:v>
                </c:pt>
                <c:pt idx="1875">
                  <c:v>9.9400000000000002E-2</c:v>
                </c:pt>
                <c:pt idx="1876">
                  <c:v>0.1</c:v>
                </c:pt>
                <c:pt idx="1877">
                  <c:v>0.10100000000000001</c:v>
                </c:pt>
                <c:pt idx="1878">
                  <c:v>0.10199999999999999</c:v>
                </c:pt>
                <c:pt idx="1879">
                  <c:v>0.10299999999999999</c:v>
                </c:pt>
                <c:pt idx="1880">
                  <c:v>0.104</c:v>
                </c:pt>
                <c:pt idx="1881">
                  <c:v>0.104</c:v>
                </c:pt>
                <c:pt idx="1882">
                  <c:v>0.105</c:v>
                </c:pt>
                <c:pt idx="1883">
                  <c:v>0.106</c:v>
                </c:pt>
                <c:pt idx="1884">
                  <c:v>0.107</c:v>
                </c:pt>
                <c:pt idx="1885">
                  <c:v>0.108</c:v>
                </c:pt>
                <c:pt idx="1886">
                  <c:v>0.109</c:v>
                </c:pt>
                <c:pt idx="1887">
                  <c:v>0.11</c:v>
                </c:pt>
                <c:pt idx="1888">
                  <c:v>0.111</c:v>
                </c:pt>
                <c:pt idx="1889">
                  <c:v>0.112</c:v>
                </c:pt>
                <c:pt idx="1890">
                  <c:v>0.113</c:v>
                </c:pt>
                <c:pt idx="1891">
                  <c:v>0.114</c:v>
                </c:pt>
                <c:pt idx="1892">
                  <c:v>0.115</c:v>
                </c:pt>
                <c:pt idx="1893">
                  <c:v>0.11600000000000001</c:v>
                </c:pt>
                <c:pt idx="1894">
                  <c:v>0.11700000000000001</c:v>
                </c:pt>
                <c:pt idx="1895">
                  <c:v>0.11799999999999999</c:v>
                </c:pt>
                <c:pt idx="1896">
                  <c:v>0.11899999999999999</c:v>
                </c:pt>
                <c:pt idx="1897">
                  <c:v>0.121</c:v>
                </c:pt>
                <c:pt idx="1898">
                  <c:v>0.122</c:v>
                </c:pt>
                <c:pt idx="1899">
                  <c:v>0.123</c:v>
                </c:pt>
                <c:pt idx="1900">
                  <c:v>0.124</c:v>
                </c:pt>
                <c:pt idx="1901">
                  <c:v>0.125</c:v>
                </c:pt>
                <c:pt idx="1902">
                  <c:v>0.127</c:v>
                </c:pt>
                <c:pt idx="1903">
                  <c:v>0.128</c:v>
                </c:pt>
                <c:pt idx="1904">
                  <c:v>0.129</c:v>
                </c:pt>
                <c:pt idx="1905">
                  <c:v>0.13100000000000001</c:v>
                </c:pt>
                <c:pt idx="1906">
                  <c:v>0.13200000000000001</c:v>
                </c:pt>
                <c:pt idx="1907">
                  <c:v>0.13400000000000001</c:v>
                </c:pt>
                <c:pt idx="1908">
                  <c:v>0.13500000000000001</c:v>
                </c:pt>
                <c:pt idx="1909">
                  <c:v>0.13600000000000001</c:v>
                </c:pt>
                <c:pt idx="1910">
                  <c:v>0.13800000000000001</c:v>
                </c:pt>
                <c:pt idx="1911">
                  <c:v>0.13900000000000001</c:v>
                </c:pt>
                <c:pt idx="1912">
                  <c:v>0.14099999999999999</c:v>
                </c:pt>
                <c:pt idx="1913">
                  <c:v>0.14299999999999999</c:v>
                </c:pt>
                <c:pt idx="1914">
                  <c:v>0.14399999999999999</c:v>
                </c:pt>
                <c:pt idx="1915">
                  <c:v>0.14599999999999999</c:v>
                </c:pt>
                <c:pt idx="1916">
                  <c:v>0.14799999999999999</c:v>
                </c:pt>
                <c:pt idx="1917">
                  <c:v>0.15</c:v>
                </c:pt>
                <c:pt idx="1918">
                  <c:v>0.151</c:v>
                </c:pt>
                <c:pt idx="1919">
                  <c:v>0.153</c:v>
                </c:pt>
                <c:pt idx="1920">
                  <c:v>0.155</c:v>
                </c:pt>
                <c:pt idx="1921">
                  <c:v>0.157</c:v>
                </c:pt>
                <c:pt idx="1922">
                  <c:v>0.159</c:v>
                </c:pt>
                <c:pt idx="1923">
                  <c:v>0.161</c:v>
                </c:pt>
                <c:pt idx="1924">
                  <c:v>0.16300000000000001</c:v>
                </c:pt>
                <c:pt idx="1925">
                  <c:v>0.16500000000000001</c:v>
                </c:pt>
                <c:pt idx="1926">
                  <c:v>0.16800000000000001</c:v>
                </c:pt>
                <c:pt idx="1927">
                  <c:v>0.17</c:v>
                </c:pt>
                <c:pt idx="1928">
                  <c:v>0.17199999999999999</c:v>
                </c:pt>
                <c:pt idx="1929">
                  <c:v>0.17499999999999999</c:v>
                </c:pt>
                <c:pt idx="1930">
                  <c:v>0.17699999999999999</c:v>
                </c:pt>
                <c:pt idx="1931">
                  <c:v>0.18</c:v>
                </c:pt>
                <c:pt idx="1932">
                  <c:v>0.182</c:v>
                </c:pt>
                <c:pt idx="1933">
                  <c:v>0.185</c:v>
                </c:pt>
                <c:pt idx="1934">
                  <c:v>0.188</c:v>
                </c:pt>
                <c:pt idx="1935">
                  <c:v>0.191</c:v>
                </c:pt>
                <c:pt idx="1936">
                  <c:v>0.19400000000000001</c:v>
                </c:pt>
                <c:pt idx="1937">
                  <c:v>0.19700000000000001</c:v>
                </c:pt>
                <c:pt idx="1938">
                  <c:v>0.2</c:v>
                </c:pt>
                <c:pt idx="1939">
                  <c:v>0.20300000000000001</c:v>
                </c:pt>
                <c:pt idx="1940">
                  <c:v>0.20699999999999999</c:v>
                </c:pt>
                <c:pt idx="1941">
                  <c:v>0.21</c:v>
                </c:pt>
                <c:pt idx="1942">
                  <c:v>0.214</c:v>
                </c:pt>
                <c:pt idx="1943">
                  <c:v>0.217</c:v>
                </c:pt>
                <c:pt idx="1944">
                  <c:v>0.221</c:v>
                </c:pt>
                <c:pt idx="1945">
                  <c:v>0.22500000000000001</c:v>
                </c:pt>
                <c:pt idx="1946">
                  <c:v>0.22900000000000001</c:v>
                </c:pt>
                <c:pt idx="1947">
                  <c:v>0.23400000000000001</c:v>
                </c:pt>
                <c:pt idx="1948">
                  <c:v>0.23799999999999999</c:v>
                </c:pt>
                <c:pt idx="1949">
                  <c:v>0.24299999999999999</c:v>
                </c:pt>
                <c:pt idx="1950">
                  <c:v>0.247</c:v>
                </c:pt>
                <c:pt idx="1951">
                  <c:v>0.253</c:v>
                </c:pt>
                <c:pt idx="1952">
                  <c:v>0.25800000000000001</c:v>
                </c:pt>
                <c:pt idx="1953">
                  <c:v>0.26300000000000001</c:v>
                </c:pt>
                <c:pt idx="1954">
                  <c:v>0.26900000000000002</c:v>
                </c:pt>
                <c:pt idx="1955">
                  <c:v>0.27500000000000002</c:v>
                </c:pt>
                <c:pt idx="1956">
                  <c:v>0.28100000000000003</c:v>
                </c:pt>
                <c:pt idx="1957">
                  <c:v>0.28699999999999998</c:v>
                </c:pt>
                <c:pt idx="1958">
                  <c:v>0.29399999999999998</c:v>
                </c:pt>
                <c:pt idx="1959">
                  <c:v>0.30099999999999999</c:v>
                </c:pt>
                <c:pt idx="1960">
                  <c:v>0.309</c:v>
                </c:pt>
                <c:pt idx="1961">
                  <c:v>0.317</c:v>
                </c:pt>
                <c:pt idx="1962">
                  <c:v>0.32500000000000001</c:v>
                </c:pt>
                <c:pt idx="1963">
                  <c:v>0.33400000000000002</c:v>
                </c:pt>
                <c:pt idx="1964">
                  <c:v>0.34300000000000003</c:v>
                </c:pt>
                <c:pt idx="1965">
                  <c:v>0.35199999999999998</c:v>
                </c:pt>
                <c:pt idx="1966">
                  <c:v>0.36299999999999999</c:v>
                </c:pt>
                <c:pt idx="1967">
                  <c:v>0.374</c:v>
                </c:pt>
                <c:pt idx="1968">
                  <c:v>0.38500000000000001</c:v>
                </c:pt>
                <c:pt idx="1969">
                  <c:v>0.39700000000000002</c:v>
                </c:pt>
                <c:pt idx="1970">
                  <c:v>0.41</c:v>
                </c:pt>
                <c:pt idx="1971">
                  <c:v>0.42399999999999999</c:v>
                </c:pt>
                <c:pt idx="1972">
                  <c:v>0.439</c:v>
                </c:pt>
                <c:pt idx="1973">
                  <c:v>0.45500000000000002</c:v>
                </c:pt>
                <c:pt idx="1974">
                  <c:v>0.47299999999999998</c:v>
                </c:pt>
                <c:pt idx="1975">
                  <c:v>0.49099999999999999</c:v>
                </c:pt>
                <c:pt idx="1976">
                  <c:v>0.51100000000000001</c:v>
                </c:pt>
                <c:pt idx="1977">
                  <c:v>0.53300000000000003</c:v>
                </c:pt>
                <c:pt idx="1978">
                  <c:v>0.55700000000000005</c:v>
                </c:pt>
                <c:pt idx="1979">
                  <c:v>0.58299999999999996</c:v>
                </c:pt>
                <c:pt idx="1980">
                  <c:v>0.61199999999999999</c:v>
                </c:pt>
                <c:pt idx="1981">
                  <c:v>0.64300000000000002</c:v>
                </c:pt>
                <c:pt idx="1982">
                  <c:v>0.67800000000000005</c:v>
                </c:pt>
                <c:pt idx="1983">
                  <c:v>0.71699999999999997</c:v>
                </c:pt>
                <c:pt idx="1984">
                  <c:v>0.76100000000000001</c:v>
                </c:pt>
                <c:pt idx="1985">
                  <c:v>0.81</c:v>
                </c:pt>
                <c:pt idx="1986">
                  <c:v>0.86699999999999999</c:v>
                </c:pt>
                <c:pt idx="1987">
                  <c:v>0.93200000000000005</c:v>
                </c:pt>
                <c:pt idx="1988">
                  <c:v>1</c:v>
                </c:pt>
                <c:pt idx="1989">
                  <c:v>1</c:v>
                </c:pt>
                <c:pt idx="1990">
                  <c:v>1</c:v>
                </c:pt>
                <c:pt idx="1991">
                  <c:v>1</c:v>
                </c:pt>
                <c:pt idx="1992">
                  <c:v>1</c:v>
                </c:pt>
                <c:pt idx="1993">
                  <c:v>1</c:v>
                </c:pt>
                <c:pt idx="1994">
                  <c:v>1</c:v>
                </c:pt>
                <c:pt idx="1995">
                  <c:v>1</c:v>
                </c:pt>
                <c:pt idx="1996">
                  <c:v>1</c:v>
                </c:pt>
                <c:pt idx="1997">
                  <c:v>1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ser>
          <c:idx val="3"/>
          <c:order val="3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spinout!$I$1:$I$2000</c:f>
              <c:numCache>
                <c:formatCode>0.00E+00</c:formatCode>
                <c:ptCount val="2000"/>
                <c:pt idx="0">
                  <c:v>1</c:v>
                </c:pt>
                <c:pt idx="1">
                  <c:v>0.98799999999999999</c:v>
                </c:pt>
                <c:pt idx="2">
                  <c:v>0.97699999999999998</c:v>
                </c:pt>
                <c:pt idx="3">
                  <c:v>0.96499999999999997</c:v>
                </c:pt>
                <c:pt idx="4">
                  <c:v>0.95399999999999996</c:v>
                </c:pt>
                <c:pt idx="5">
                  <c:v>0.94299999999999995</c:v>
                </c:pt>
                <c:pt idx="6">
                  <c:v>0.93300000000000005</c:v>
                </c:pt>
                <c:pt idx="7">
                  <c:v>0.92300000000000004</c:v>
                </c:pt>
                <c:pt idx="8">
                  <c:v>0.91300000000000003</c:v>
                </c:pt>
                <c:pt idx="9">
                  <c:v>0.90300000000000002</c:v>
                </c:pt>
                <c:pt idx="10">
                  <c:v>0.89300000000000002</c:v>
                </c:pt>
                <c:pt idx="11">
                  <c:v>0.88400000000000001</c:v>
                </c:pt>
                <c:pt idx="12">
                  <c:v>0.874</c:v>
                </c:pt>
                <c:pt idx="13">
                  <c:v>0.86499999999999999</c:v>
                </c:pt>
                <c:pt idx="14">
                  <c:v>0.85599999999999998</c:v>
                </c:pt>
                <c:pt idx="15">
                  <c:v>0.84799999999999998</c:v>
                </c:pt>
                <c:pt idx="16">
                  <c:v>0.83899999999999997</c:v>
                </c:pt>
                <c:pt idx="17">
                  <c:v>0.83099999999999996</c:v>
                </c:pt>
                <c:pt idx="18">
                  <c:v>0.82299999999999995</c:v>
                </c:pt>
                <c:pt idx="19">
                  <c:v>0.81499999999999995</c:v>
                </c:pt>
                <c:pt idx="20">
                  <c:v>0.80700000000000005</c:v>
                </c:pt>
                <c:pt idx="21">
                  <c:v>0.79900000000000004</c:v>
                </c:pt>
                <c:pt idx="22">
                  <c:v>0.79100000000000004</c:v>
                </c:pt>
                <c:pt idx="23">
                  <c:v>0.78400000000000003</c:v>
                </c:pt>
                <c:pt idx="24">
                  <c:v>0.77700000000000002</c:v>
                </c:pt>
                <c:pt idx="25">
                  <c:v>0.77</c:v>
                </c:pt>
                <c:pt idx="26">
                  <c:v>0.76300000000000001</c:v>
                </c:pt>
                <c:pt idx="27">
                  <c:v>0.75600000000000001</c:v>
                </c:pt>
                <c:pt idx="28">
                  <c:v>0.749</c:v>
                </c:pt>
                <c:pt idx="29">
                  <c:v>0.74199999999999999</c:v>
                </c:pt>
                <c:pt idx="30">
                  <c:v>0.73599999999999999</c:v>
                </c:pt>
                <c:pt idx="31">
                  <c:v>0.72899999999999998</c:v>
                </c:pt>
                <c:pt idx="32">
                  <c:v>0.72299999999999998</c:v>
                </c:pt>
                <c:pt idx="33">
                  <c:v>0.71699999999999997</c:v>
                </c:pt>
                <c:pt idx="34">
                  <c:v>0.71099999999999997</c:v>
                </c:pt>
                <c:pt idx="35">
                  <c:v>0.70499999999999996</c:v>
                </c:pt>
                <c:pt idx="36">
                  <c:v>0.69899999999999995</c:v>
                </c:pt>
                <c:pt idx="37">
                  <c:v>0.69299999999999995</c:v>
                </c:pt>
                <c:pt idx="38">
                  <c:v>0.68700000000000006</c:v>
                </c:pt>
                <c:pt idx="39">
                  <c:v>0.68200000000000005</c:v>
                </c:pt>
                <c:pt idx="40">
                  <c:v>0.67600000000000005</c:v>
                </c:pt>
                <c:pt idx="41">
                  <c:v>0.67100000000000004</c:v>
                </c:pt>
                <c:pt idx="42">
                  <c:v>0.66500000000000004</c:v>
                </c:pt>
                <c:pt idx="43">
                  <c:v>0.66</c:v>
                </c:pt>
                <c:pt idx="44">
                  <c:v>0.65500000000000003</c:v>
                </c:pt>
                <c:pt idx="45">
                  <c:v>0.65</c:v>
                </c:pt>
                <c:pt idx="46">
                  <c:v>0.64500000000000002</c:v>
                </c:pt>
                <c:pt idx="47">
                  <c:v>0.64</c:v>
                </c:pt>
                <c:pt idx="48">
                  <c:v>0.63500000000000001</c:v>
                </c:pt>
                <c:pt idx="49">
                  <c:v>0.63</c:v>
                </c:pt>
                <c:pt idx="50">
                  <c:v>0.625</c:v>
                </c:pt>
                <c:pt idx="51">
                  <c:v>0.621</c:v>
                </c:pt>
                <c:pt idx="52">
                  <c:v>0.61599999999999999</c:v>
                </c:pt>
                <c:pt idx="53">
                  <c:v>0.61199999999999999</c:v>
                </c:pt>
                <c:pt idx="54">
                  <c:v>0.60699999999999998</c:v>
                </c:pt>
                <c:pt idx="55">
                  <c:v>0.60299999999999998</c:v>
                </c:pt>
                <c:pt idx="56">
                  <c:v>0.59899999999999998</c:v>
                </c:pt>
                <c:pt idx="57">
                  <c:v>0.59399999999999997</c:v>
                </c:pt>
                <c:pt idx="58">
                  <c:v>0.59</c:v>
                </c:pt>
                <c:pt idx="59">
                  <c:v>0.58599999999999997</c:v>
                </c:pt>
                <c:pt idx="60">
                  <c:v>0.58199999999999996</c:v>
                </c:pt>
                <c:pt idx="61">
                  <c:v>0.57799999999999996</c:v>
                </c:pt>
                <c:pt idx="62">
                  <c:v>0.57399999999999995</c:v>
                </c:pt>
                <c:pt idx="63">
                  <c:v>0.56999999999999995</c:v>
                </c:pt>
                <c:pt idx="64">
                  <c:v>0.56599999999999995</c:v>
                </c:pt>
                <c:pt idx="65">
                  <c:v>0.56200000000000006</c:v>
                </c:pt>
                <c:pt idx="66">
                  <c:v>0.55800000000000005</c:v>
                </c:pt>
                <c:pt idx="67">
                  <c:v>0.55500000000000005</c:v>
                </c:pt>
                <c:pt idx="68">
                  <c:v>0.55100000000000005</c:v>
                </c:pt>
                <c:pt idx="69">
                  <c:v>0.54700000000000004</c:v>
                </c:pt>
                <c:pt idx="70">
                  <c:v>0.54400000000000004</c:v>
                </c:pt>
                <c:pt idx="71">
                  <c:v>0.54</c:v>
                </c:pt>
                <c:pt idx="72">
                  <c:v>0.53700000000000003</c:v>
                </c:pt>
                <c:pt idx="73">
                  <c:v>0.53300000000000003</c:v>
                </c:pt>
                <c:pt idx="74">
                  <c:v>0.53</c:v>
                </c:pt>
                <c:pt idx="75">
                  <c:v>0.52700000000000002</c:v>
                </c:pt>
                <c:pt idx="76">
                  <c:v>0.52300000000000002</c:v>
                </c:pt>
                <c:pt idx="77">
                  <c:v>0.52</c:v>
                </c:pt>
                <c:pt idx="78">
                  <c:v>0.51700000000000002</c:v>
                </c:pt>
                <c:pt idx="79">
                  <c:v>0.51400000000000001</c:v>
                </c:pt>
                <c:pt idx="80">
                  <c:v>0.51100000000000001</c:v>
                </c:pt>
                <c:pt idx="81">
                  <c:v>0.50800000000000001</c:v>
                </c:pt>
                <c:pt idx="82">
                  <c:v>0.504</c:v>
                </c:pt>
                <c:pt idx="83">
                  <c:v>0.501</c:v>
                </c:pt>
                <c:pt idx="84">
                  <c:v>0.498</c:v>
                </c:pt>
                <c:pt idx="85">
                  <c:v>0.495</c:v>
                </c:pt>
                <c:pt idx="86">
                  <c:v>0.49299999999999999</c:v>
                </c:pt>
                <c:pt idx="87">
                  <c:v>0.49</c:v>
                </c:pt>
                <c:pt idx="88">
                  <c:v>0.48699999999999999</c:v>
                </c:pt>
                <c:pt idx="89">
                  <c:v>0.48399999999999999</c:v>
                </c:pt>
                <c:pt idx="90">
                  <c:v>0.48099999999999998</c:v>
                </c:pt>
                <c:pt idx="91">
                  <c:v>0.47799999999999998</c:v>
                </c:pt>
                <c:pt idx="92">
                  <c:v>0.47599999999999998</c:v>
                </c:pt>
                <c:pt idx="93">
                  <c:v>0.47299999999999998</c:v>
                </c:pt>
                <c:pt idx="94">
                  <c:v>0.47</c:v>
                </c:pt>
                <c:pt idx="95">
                  <c:v>0.46800000000000003</c:v>
                </c:pt>
                <c:pt idx="96">
                  <c:v>0.46500000000000002</c:v>
                </c:pt>
                <c:pt idx="97">
                  <c:v>0.46300000000000002</c:v>
                </c:pt>
                <c:pt idx="98">
                  <c:v>0.46</c:v>
                </c:pt>
                <c:pt idx="99">
                  <c:v>0.45700000000000002</c:v>
                </c:pt>
                <c:pt idx="100">
                  <c:v>0.45500000000000002</c:v>
                </c:pt>
                <c:pt idx="101">
                  <c:v>0.45300000000000001</c:v>
                </c:pt>
                <c:pt idx="102">
                  <c:v>0.45</c:v>
                </c:pt>
                <c:pt idx="103">
                  <c:v>0.44800000000000001</c:v>
                </c:pt>
                <c:pt idx="104">
                  <c:v>0.44500000000000001</c:v>
                </c:pt>
                <c:pt idx="105">
                  <c:v>0.443</c:v>
                </c:pt>
                <c:pt idx="106">
                  <c:v>0.441</c:v>
                </c:pt>
                <c:pt idx="107">
                  <c:v>0.438</c:v>
                </c:pt>
                <c:pt idx="108">
                  <c:v>0.436</c:v>
                </c:pt>
                <c:pt idx="109">
                  <c:v>0.434</c:v>
                </c:pt>
                <c:pt idx="110">
                  <c:v>0.43099999999999999</c:v>
                </c:pt>
                <c:pt idx="111">
                  <c:v>0.42899999999999999</c:v>
                </c:pt>
                <c:pt idx="112">
                  <c:v>0.42699999999999999</c:v>
                </c:pt>
                <c:pt idx="113">
                  <c:v>0.42499999999999999</c:v>
                </c:pt>
                <c:pt idx="114">
                  <c:v>0.42299999999999999</c:v>
                </c:pt>
                <c:pt idx="115">
                  <c:v>0.42099999999999999</c:v>
                </c:pt>
                <c:pt idx="116">
                  <c:v>0.41799999999999998</c:v>
                </c:pt>
                <c:pt idx="117">
                  <c:v>0.41599999999999998</c:v>
                </c:pt>
                <c:pt idx="118">
                  <c:v>0.41399999999999998</c:v>
                </c:pt>
                <c:pt idx="119">
                  <c:v>0.41199999999999998</c:v>
                </c:pt>
                <c:pt idx="120">
                  <c:v>0.41</c:v>
                </c:pt>
                <c:pt idx="121">
                  <c:v>0.40799999999999997</c:v>
                </c:pt>
                <c:pt idx="122">
                  <c:v>0.40600000000000003</c:v>
                </c:pt>
                <c:pt idx="123">
                  <c:v>0.40400000000000003</c:v>
                </c:pt>
                <c:pt idx="124">
                  <c:v>0.40200000000000002</c:v>
                </c:pt>
                <c:pt idx="125">
                  <c:v>0.4</c:v>
                </c:pt>
                <c:pt idx="126">
                  <c:v>0.39900000000000002</c:v>
                </c:pt>
                <c:pt idx="127">
                  <c:v>0.39700000000000002</c:v>
                </c:pt>
                <c:pt idx="128">
                  <c:v>0.39500000000000002</c:v>
                </c:pt>
                <c:pt idx="129">
                  <c:v>0.39300000000000002</c:v>
                </c:pt>
                <c:pt idx="130">
                  <c:v>0.39100000000000001</c:v>
                </c:pt>
                <c:pt idx="131">
                  <c:v>0.38900000000000001</c:v>
                </c:pt>
                <c:pt idx="132">
                  <c:v>0.38700000000000001</c:v>
                </c:pt>
                <c:pt idx="133">
                  <c:v>0.38600000000000001</c:v>
                </c:pt>
                <c:pt idx="134">
                  <c:v>0.38400000000000001</c:v>
                </c:pt>
                <c:pt idx="135">
                  <c:v>0.38200000000000001</c:v>
                </c:pt>
                <c:pt idx="136">
                  <c:v>0.38</c:v>
                </c:pt>
                <c:pt idx="137">
                  <c:v>0.379</c:v>
                </c:pt>
                <c:pt idx="138">
                  <c:v>0.377</c:v>
                </c:pt>
                <c:pt idx="139">
                  <c:v>0.375</c:v>
                </c:pt>
                <c:pt idx="140">
                  <c:v>0.374</c:v>
                </c:pt>
                <c:pt idx="141">
                  <c:v>0.372</c:v>
                </c:pt>
                <c:pt idx="142">
                  <c:v>0.37</c:v>
                </c:pt>
                <c:pt idx="143">
                  <c:v>0.36899999999999999</c:v>
                </c:pt>
                <c:pt idx="144">
                  <c:v>0.36699999999999999</c:v>
                </c:pt>
                <c:pt idx="145">
                  <c:v>0.36499999999999999</c:v>
                </c:pt>
                <c:pt idx="146">
                  <c:v>0.36399999999999999</c:v>
                </c:pt>
                <c:pt idx="147">
                  <c:v>0.36199999999999999</c:v>
                </c:pt>
                <c:pt idx="148">
                  <c:v>0.36099999999999999</c:v>
                </c:pt>
                <c:pt idx="149">
                  <c:v>0.35899999999999999</c:v>
                </c:pt>
                <c:pt idx="150">
                  <c:v>0.35799999999999998</c:v>
                </c:pt>
                <c:pt idx="151">
                  <c:v>0.35599999999999998</c:v>
                </c:pt>
                <c:pt idx="152">
                  <c:v>0.35499999999999998</c:v>
                </c:pt>
                <c:pt idx="153">
                  <c:v>0.35299999999999998</c:v>
                </c:pt>
                <c:pt idx="154">
                  <c:v>0.35199999999999998</c:v>
                </c:pt>
                <c:pt idx="155">
                  <c:v>0.35</c:v>
                </c:pt>
                <c:pt idx="156">
                  <c:v>0.34899999999999998</c:v>
                </c:pt>
                <c:pt idx="157">
                  <c:v>0.34699999999999998</c:v>
                </c:pt>
                <c:pt idx="158">
                  <c:v>0.34599999999999997</c:v>
                </c:pt>
                <c:pt idx="159">
                  <c:v>0.34399999999999997</c:v>
                </c:pt>
                <c:pt idx="160">
                  <c:v>0.34300000000000003</c:v>
                </c:pt>
                <c:pt idx="161">
                  <c:v>0.34100000000000003</c:v>
                </c:pt>
                <c:pt idx="162">
                  <c:v>0.34</c:v>
                </c:pt>
                <c:pt idx="163">
                  <c:v>0.33900000000000002</c:v>
                </c:pt>
                <c:pt idx="164">
                  <c:v>0.33700000000000002</c:v>
                </c:pt>
                <c:pt idx="165">
                  <c:v>0.33600000000000002</c:v>
                </c:pt>
                <c:pt idx="166">
                  <c:v>0.33500000000000002</c:v>
                </c:pt>
                <c:pt idx="167">
                  <c:v>0.33300000000000002</c:v>
                </c:pt>
                <c:pt idx="168">
                  <c:v>0.33200000000000002</c:v>
                </c:pt>
                <c:pt idx="169">
                  <c:v>0.33100000000000002</c:v>
                </c:pt>
                <c:pt idx="170">
                  <c:v>0.32900000000000001</c:v>
                </c:pt>
                <c:pt idx="171">
                  <c:v>0.32800000000000001</c:v>
                </c:pt>
                <c:pt idx="172">
                  <c:v>0.32700000000000001</c:v>
                </c:pt>
                <c:pt idx="173">
                  <c:v>0.32500000000000001</c:v>
                </c:pt>
                <c:pt idx="174">
                  <c:v>0.32400000000000001</c:v>
                </c:pt>
                <c:pt idx="175">
                  <c:v>0.32300000000000001</c:v>
                </c:pt>
                <c:pt idx="176">
                  <c:v>0.32200000000000001</c:v>
                </c:pt>
                <c:pt idx="177">
                  <c:v>0.32</c:v>
                </c:pt>
                <c:pt idx="178">
                  <c:v>0.31900000000000001</c:v>
                </c:pt>
                <c:pt idx="179">
                  <c:v>0.318</c:v>
                </c:pt>
                <c:pt idx="180">
                  <c:v>0.317</c:v>
                </c:pt>
                <c:pt idx="181">
                  <c:v>0.316</c:v>
                </c:pt>
                <c:pt idx="182">
                  <c:v>0.314</c:v>
                </c:pt>
                <c:pt idx="183">
                  <c:v>0.313</c:v>
                </c:pt>
                <c:pt idx="184">
                  <c:v>0.312</c:v>
                </c:pt>
                <c:pt idx="185">
                  <c:v>0.311</c:v>
                </c:pt>
                <c:pt idx="186">
                  <c:v>0.31</c:v>
                </c:pt>
                <c:pt idx="187">
                  <c:v>0.309</c:v>
                </c:pt>
                <c:pt idx="188">
                  <c:v>0.308</c:v>
                </c:pt>
                <c:pt idx="189">
                  <c:v>0.30599999999999999</c:v>
                </c:pt>
                <c:pt idx="190">
                  <c:v>0.30499999999999999</c:v>
                </c:pt>
                <c:pt idx="191">
                  <c:v>0.30399999999999999</c:v>
                </c:pt>
                <c:pt idx="192">
                  <c:v>0.30299999999999999</c:v>
                </c:pt>
                <c:pt idx="193">
                  <c:v>0.30199999999999999</c:v>
                </c:pt>
                <c:pt idx="194">
                  <c:v>0.30099999999999999</c:v>
                </c:pt>
                <c:pt idx="195">
                  <c:v>0.3</c:v>
                </c:pt>
                <c:pt idx="196">
                  <c:v>0.29899999999999999</c:v>
                </c:pt>
                <c:pt idx="197">
                  <c:v>0.29799999999999999</c:v>
                </c:pt>
                <c:pt idx="198">
                  <c:v>0.29699999999999999</c:v>
                </c:pt>
                <c:pt idx="199">
                  <c:v>0.29599999999999999</c:v>
                </c:pt>
                <c:pt idx="200">
                  <c:v>0.29399999999999998</c:v>
                </c:pt>
                <c:pt idx="201">
                  <c:v>0.29299999999999998</c:v>
                </c:pt>
                <c:pt idx="202">
                  <c:v>0.29199999999999998</c:v>
                </c:pt>
                <c:pt idx="203">
                  <c:v>0.29099999999999998</c:v>
                </c:pt>
                <c:pt idx="204">
                  <c:v>0.28999999999999998</c:v>
                </c:pt>
                <c:pt idx="205">
                  <c:v>0.28899999999999998</c:v>
                </c:pt>
                <c:pt idx="206">
                  <c:v>0.28799999999999998</c:v>
                </c:pt>
                <c:pt idx="207">
                  <c:v>0.28699999999999998</c:v>
                </c:pt>
                <c:pt idx="208">
                  <c:v>0.28599999999999998</c:v>
                </c:pt>
                <c:pt idx="209">
                  <c:v>0.28499999999999998</c:v>
                </c:pt>
                <c:pt idx="210">
                  <c:v>0.28399999999999997</c:v>
                </c:pt>
                <c:pt idx="211">
                  <c:v>0.28299999999999997</c:v>
                </c:pt>
                <c:pt idx="212">
                  <c:v>0.28299999999999997</c:v>
                </c:pt>
                <c:pt idx="213">
                  <c:v>0.28199999999999997</c:v>
                </c:pt>
                <c:pt idx="214">
                  <c:v>0.28100000000000003</c:v>
                </c:pt>
                <c:pt idx="215">
                  <c:v>0.28000000000000003</c:v>
                </c:pt>
                <c:pt idx="216">
                  <c:v>0.27900000000000003</c:v>
                </c:pt>
                <c:pt idx="217">
                  <c:v>0.27800000000000002</c:v>
                </c:pt>
                <c:pt idx="218">
                  <c:v>0.27700000000000002</c:v>
                </c:pt>
                <c:pt idx="219">
                  <c:v>0.27600000000000002</c:v>
                </c:pt>
                <c:pt idx="220">
                  <c:v>0.27500000000000002</c:v>
                </c:pt>
                <c:pt idx="221">
                  <c:v>0.27400000000000002</c:v>
                </c:pt>
                <c:pt idx="222">
                  <c:v>0.27300000000000002</c:v>
                </c:pt>
                <c:pt idx="223">
                  <c:v>0.27200000000000002</c:v>
                </c:pt>
                <c:pt idx="224">
                  <c:v>0.27200000000000002</c:v>
                </c:pt>
                <c:pt idx="225">
                  <c:v>0.27100000000000002</c:v>
                </c:pt>
                <c:pt idx="226">
                  <c:v>0.27</c:v>
                </c:pt>
                <c:pt idx="227">
                  <c:v>0.26900000000000002</c:v>
                </c:pt>
                <c:pt idx="228">
                  <c:v>0.26800000000000002</c:v>
                </c:pt>
                <c:pt idx="229">
                  <c:v>0.26700000000000002</c:v>
                </c:pt>
                <c:pt idx="230">
                  <c:v>0.26600000000000001</c:v>
                </c:pt>
                <c:pt idx="231">
                  <c:v>0.26500000000000001</c:v>
                </c:pt>
                <c:pt idx="232">
                  <c:v>0.26500000000000001</c:v>
                </c:pt>
                <c:pt idx="233">
                  <c:v>0.26400000000000001</c:v>
                </c:pt>
                <c:pt idx="234">
                  <c:v>0.26300000000000001</c:v>
                </c:pt>
                <c:pt idx="235">
                  <c:v>0.26200000000000001</c:v>
                </c:pt>
                <c:pt idx="236">
                  <c:v>0.26100000000000001</c:v>
                </c:pt>
                <c:pt idx="237">
                  <c:v>0.26</c:v>
                </c:pt>
                <c:pt idx="238">
                  <c:v>0.26</c:v>
                </c:pt>
                <c:pt idx="239">
                  <c:v>0.25900000000000001</c:v>
                </c:pt>
                <c:pt idx="240">
                  <c:v>0.25800000000000001</c:v>
                </c:pt>
                <c:pt idx="241">
                  <c:v>0.25700000000000001</c:v>
                </c:pt>
                <c:pt idx="242">
                  <c:v>0.25600000000000001</c:v>
                </c:pt>
                <c:pt idx="243">
                  <c:v>0.25600000000000001</c:v>
                </c:pt>
                <c:pt idx="244">
                  <c:v>0.255</c:v>
                </c:pt>
                <c:pt idx="245">
                  <c:v>0.254</c:v>
                </c:pt>
                <c:pt idx="246">
                  <c:v>0.253</c:v>
                </c:pt>
                <c:pt idx="247">
                  <c:v>0.253</c:v>
                </c:pt>
                <c:pt idx="248">
                  <c:v>0.252</c:v>
                </c:pt>
                <c:pt idx="249">
                  <c:v>0.251</c:v>
                </c:pt>
                <c:pt idx="250">
                  <c:v>0.25</c:v>
                </c:pt>
                <c:pt idx="251">
                  <c:v>0.25</c:v>
                </c:pt>
                <c:pt idx="252">
                  <c:v>0.249</c:v>
                </c:pt>
                <c:pt idx="253">
                  <c:v>0.248</c:v>
                </c:pt>
                <c:pt idx="254">
                  <c:v>0.247</c:v>
                </c:pt>
                <c:pt idx="255">
                  <c:v>0.247</c:v>
                </c:pt>
                <c:pt idx="256">
                  <c:v>0.246</c:v>
                </c:pt>
                <c:pt idx="257">
                  <c:v>0.245</c:v>
                </c:pt>
                <c:pt idx="258">
                  <c:v>0.24399999999999999</c:v>
                </c:pt>
                <c:pt idx="259">
                  <c:v>0.24399999999999999</c:v>
                </c:pt>
                <c:pt idx="260">
                  <c:v>0.24299999999999999</c:v>
                </c:pt>
                <c:pt idx="261">
                  <c:v>0.24199999999999999</c:v>
                </c:pt>
                <c:pt idx="262">
                  <c:v>0.24199999999999999</c:v>
                </c:pt>
                <c:pt idx="263">
                  <c:v>0.24099999999999999</c:v>
                </c:pt>
                <c:pt idx="264">
                  <c:v>0.24</c:v>
                </c:pt>
                <c:pt idx="265">
                  <c:v>0.24</c:v>
                </c:pt>
                <c:pt idx="266">
                  <c:v>0.23899999999999999</c:v>
                </c:pt>
                <c:pt idx="267">
                  <c:v>0.23799999999999999</c:v>
                </c:pt>
                <c:pt idx="268">
                  <c:v>0.23799999999999999</c:v>
                </c:pt>
                <c:pt idx="269">
                  <c:v>0.23699999999999999</c:v>
                </c:pt>
                <c:pt idx="270">
                  <c:v>0.23599999999999999</c:v>
                </c:pt>
                <c:pt idx="271">
                  <c:v>0.23599999999999999</c:v>
                </c:pt>
                <c:pt idx="272">
                  <c:v>0.23499999999999999</c:v>
                </c:pt>
                <c:pt idx="273">
                  <c:v>0.23400000000000001</c:v>
                </c:pt>
                <c:pt idx="274">
                  <c:v>0.23400000000000001</c:v>
                </c:pt>
                <c:pt idx="275">
                  <c:v>0.23300000000000001</c:v>
                </c:pt>
                <c:pt idx="276">
                  <c:v>0.23200000000000001</c:v>
                </c:pt>
                <c:pt idx="277">
                  <c:v>0.23200000000000001</c:v>
                </c:pt>
                <c:pt idx="278">
                  <c:v>0.23100000000000001</c:v>
                </c:pt>
                <c:pt idx="279">
                  <c:v>0.23</c:v>
                </c:pt>
                <c:pt idx="280">
                  <c:v>0.23</c:v>
                </c:pt>
                <c:pt idx="281">
                  <c:v>0.22900000000000001</c:v>
                </c:pt>
                <c:pt idx="282">
                  <c:v>0.22800000000000001</c:v>
                </c:pt>
                <c:pt idx="283">
                  <c:v>0.22800000000000001</c:v>
                </c:pt>
                <c:pt idx="284">
                  <c:v>0.22700000000000001</c:v>
                </c:pt>
                <c:pt idx="285">
                  <c:v>0.22700000000000001</c:v>
                </c:pt>
                <c:pt idx="286">
                  <c:v>0.22600000000000001</c:v>
                </c:pt>
                <c:pt idx="287">
                  <c:v>0.22500000000000001</c:v>
                </c:pt>
                <c:pt idx="288">
                  <c:v>0.22500000000000001</c:v>
                </c:pt>
                <c:pt idx="289">
                  <c:v>0.224</c:v>
                </c:pt>
                <c:pt idx="290">
                  <c:v>0.224</c:v>
                </c:pt>
                <c:pt idx="291">
                  <c:v>0.223</c:v>
                </c:pt>
                <c:pt idx="292">
                  <c:v>0.222</c:v>
                </c:pt>
                <c:pt idx="293">
                  <c:v>0.222</c:v>
                </c:pt>
                <c:pt idx="294">
                  <c:v>0.221</c:v>
                </c:pt>
                <c:pt idx="295">
                  <c:v>0.221</c:v>
                </c:pt>
                <c:pt idx="296">
                  <c:v>0.22</c:v>
                </c:pt>
                <c:pt idx="297">
                  <c:v>0.219</c:v>
                </c:pt>
                <c:pt idx="298">
                  <c:v>0.219</c:v>
                </c:pt>
                <c:pt idx="299">
                  <c:v>0.218</c:v>
                </c:pt>
                <c:pt idx="300">
                  <c:v>0.218</c:v>
                </c:pt>
                <c:pt idx="301">
                  <c:v>0.217</c:v>
                </c:pt>
                <c:pt idx="302">
                  <c:v>0.217</c:v>
                </c:pt>
                <c:pt idx="303">
                  <c:v>0.216</c:v>
                </c:pt>
                <c:pt idx="304">
                  <c:v>0.215</c:v>
                </c:pt>
                <c:pt idx="305">
                  <c:v>0.215</c:v>
                </c:pt>
                <c:pt idx="306">
                  <c:v>0.214</c:v>
                </c:pt>
                <c:pt idx="307">
                  <c:v>0.214</c:v>
                </c:pt>
                <c:pt idx="308">
                  <c:v>0.21299999999999999</c:v>
                </c:pt>
                <c:pt idx="309">
                  <c:v>0.21299999999999999</c:v>
                </c:pt>
                <c:pt idx="310">
                  <c:v>0.21199999999999999</c:v>
                </c:pt>
                <c:pt idx="311">
                  <c:v>0.21199999999999999</c:v>
                </c:pt>
                <c:pt idx="312">
                  <c:v>0.21099999999999999</c:v>
                </c:pt>
                <c:pt idx="313">
                  <c:v>0.21099999999999999</c:v>
                </c:pt>
                <c:pt idx="314">
                  <c:v>0.21</c:v>
                </c:pt>
                <c:pt idx="315">
                  <c:v>0.21</c:v>
                </c:pt>
                <c:pt idx="316">
                  <c:v>0.20899999999999999</c:v>
                </c:pt>
                <c:pt idx="317">
                  <c:v>0.20799999999999999</c:v>
                </c:pt>
                <c:pt idx="318">
                  <c:v>0.20799999999999999</c:v>
                </c:pt>
                <c:pt idx="319">
                  <c:v>0.20699999999999999</c:v>
                </c:pt>
                <c:pt idx="320">
                  <c:v>0.20699999999999999</c:v>
                </c:pt>
                <c:pt idx="321">
                  <c:v>0.20599999999999999</c:v>
                </c:pt>
                <c:pt idx="322">
                  <c:v>0.20599999999999999</c:v>
                </c:pt>
                <c:pt idx="323">
                  <c:v>0.20499999999999999</c:v>
                </c:pt>
                <c:pt idx="324">
                  <c:v>0.20499999999999999</c:v>
                </c:pt>
                <c:pt idx="325">
                  <c:v>0.20399999999999999</c:v>
                </c:pt>
                <c:pt idx="326">
                  <c:v>0.20399999999999999</c:v>
                </c:pt>
                <c:pt idx="327">
                  <c:v>0.20300000000000001</c:v>
                </c:pt>
                <c:pt idx="328">
                  <c:v>0.20300000000000001</c:v>
                </c:pt>
                <c:pt idx="329">
                  <c:v>0.20200000000000001</c:v>
                </c:pt>
                <c:pt idx="330">
                  <c:v>0.20200000000000001</c:v>
                </c:pt>
                <c:pt idx="331">
                  <c:v>0.20100000000000001</c:v>
                </c:pt>
                <c:pt idx="332">
                  <c:v>0.20100000000000001</c:v>
                </c:pt>
                <c:pt idx="333">
                  <c:v>0.2</c:v>
                </c:pt>
                <c:pt idx="334">
                  <c:v>0.2</c:v>
                </c:pt>
                <c:pt idx="335">
                  <c:v>0.2</c:v>
                </c:pt>
                <c:pt idx="336">
                  <c:v>0.19900000000000001</c:v>
                </c:pt>
                <c:pt idx="337">
                  <c:v>0.19900000000000001</c:v>
                </c:pt>
                <c:pt idx="338">
                  <c:v>0.19800000000000001</c:v>
                </c:pt>
                <c:pt idx="339">
                  <c:v>0.19800000000000001</c:v>
                </c:pt>
                <c:pt idx="340">
                  <c:v>0.19700000000000001</c:v>
                </c:pt>
                <c:pt idx="341">
                  <c:v>0.19700000000000001</c:v>
                </c:pt>
                <c:pt idx="342">
                  <c:v>0.19600000000000001</c:v>
                </c:pt>
                <c:pt idx="343">
                  <c:v>0.19600000000000001</c:v>
                </c:pt>
                <c:pt idx="344">
                  <c:v>0.19500000000000001</c:v>
                </c:pt>
                <c:pt idx="345">
                  <c:v>0.19500000000000001</c:v>
                </c:pt>
                <c:pt idx="346">
                  <c:v>0.19400000000000001</c:v>
                </c:pt>
                <c:pt idx="347">
                  <c:v>0.19400000000000001</c:v>
                </c:pt>
                <c:pt idx="348">
                  <c:v>0.193</c:v>
                </c:pt>
                <c:pt idx="349">
                  <c:v>0.193</c:v>
                </c:pt>
                <c:pt idx="350">
                  <c:v>0.193</c:v>
                </c:pt>
                <c:pt idx="351">
                  <c:v>0.192</c:v>
                </c:pt>
                <c:pt idx="352">
                  <c:v>0.192</c:v>
                </c:pt>
                <c:pt idx="353">
                  <c:v>0.191</c:v>
                </c:pt>
                <c:pt idx="354">
                  <c:v>0.191</c:v>
                </c:pt>
                <c:pt idx="355">
                  <c:v>0.19</c:v>
                </c:pt>
                <c:pt idx="356">
                  <c:v>0.19</c:v>
                </c:pt>
                <c:pt idx="357">
                  <c:v>0.19</c:v>
                </c:pt>
                <c:pt idx="358">
                  <c:v>0.189</c:v>
                </c:pt>
                <c:pt idx="359">
                  <c:v>0.189</c:v>
                </c:pt>
                <c:pt idx="360">
                  <c:v>0.188</c:v>
                </c:pt>
                <c:pt idx="361">
                  <c:v>0.188</c:v>
                </c:pt>
                <c:pt idx="362">
                  <c:v>0.187</c:v>
                </c:pt>
                <c:pt idx="363">
                  <c:v>0.187</c:v>
                </c:pt>
                <c:pt idx="364">
                  <c:v>0.187</c:v>
                </c:pt>
                <c:pt idx="365">
                  <c:v>0.186</c:v>
                </c:pt>
                <c:pt idx="366">
                  <c:v>0.186</c:v>
                </c:pt>
                <c:pt idx="367">
                  <c:v>0.185</c:v>
                </c:pt>
                <c:pt idx="368">
                  <c:v>0.185</c:v>
                </c:pt>
                <c:pt idx="369">
                  <c:v>0.185</c:v>
                </c:pt>
                <c:pt idx="370">
                  <c:v>0.184</c:v>
                </c:pt>
                <c:pt idx="371">
                  <c:v>0.184</c:v>
                </c:pt>
                <c:pt idx="372">
                  <c:v>0.183</c:v>
                </c:pt>
                <c:pt idx="373">
                  <c:v>0.183</c:v>
                </c:pt>
                <c:pt idx="374">
                  <c:v>0.182</c:v>
                </c:pt>
                <c:pt idx="375">
                  <c:v>0.182</c:v>
                </c:pt>
                <c:pt idx="376">
                  <c:v>0.182</c:v>
                </c:pt>
                <c:pt idx="377">
                  <c:v>0.18099999999999999</c:v>
                </c:pt>
                <c:pt idx="378">
                  <c:v>0.18099999999999999</c:v>
                </c:pt>
                <c:pt idx="379">
                  <c:v>0.18099999999999999</c:v>
                </c:pt>
                <c:pt idx="380">
                  <c:v>0.18</c:v>
                </c:pt>
                <c:pt idx="381">
                  <c:v>0.18</c:v>
                </c:pt>
                <c:pt idx="382">
                  <c:v>0.17899999999999999</c:v>
                </c:pt>
                <c:pt idx="383">
                  <c:v>0.17899999999999999</c:v>
                </c:pt>
                <c:pt idx="384">
                  <c:v>0.17899999999999999</c:v>
                </c:pt>
                <c:pt idx="385">
                  <c:v>0.17799999999999999</c:v>
                </c:pt>
                <c:pt idx="386">
                  <c:v>0.17799999999999999</c:v>
                </c:pt>
                <c:pt idx="387">
                  <c:v>0.17699999999999999</c:v>
                </c:pt>
                <c:pt idx="388">
                  <c:v>0.17699999999999999</c:v>
                </c:pt>
                <c:pt idx="389">
                  <c:v>0.17699999999999999</c:v>
                </c:pt>
                <c:pt idx="390">
                  <c:v>0.17599999999999999</c:v>
                </c:pt>
                <c:pt idx="391">
                  <c:v>0.17599999999999999</c:v>
                </c:pt>
                <c:pt idx="392">
                  <c:v>0.17599999999999999</c:v>
                </c:pt>
                <c:pt idx="393">
                  <c:v>0.17499999999999999</c:v>
                </c:pt>
                <c:pt idx="394">
                  <c:v>0.17499999999999999</c:v>
                </c:pt>
                <c:pt idx="395">
                  <c:v>0.17399999999999999</c:v>
                </c:pt>
                <c:pt idx="396">
                  <c:v>0.17399999999999999</c:v>
                </c:pt>
                <c:pt idx="397">
                  <c:v>0.17399999999999999</c:v>
                </c:pt>
                <c:pt idx="398">
                  <c:v>0.17299999999999999</c:v>
                </c:pt>
                <c:pt idx="399">
                  <c:v>0.17299999999999999</c:v>
                </c:pt>
                <c:pt idx="400">
                  <c:v>0.17299999999999999</c:v>
                </c:pt>
                <c:pt idx="401">
                  <c:v>0.17199999999999999</c:v>
                </c:pt>
                <c:pt idx="402">
                  <c:v>0.17199999999999999</c:v>
                </c:pt>
                <c:pt idx="403">
                  <c:v>0.17199999999999999</c:v>
                </c:pt>
                <c:pt idx="404">
                  <c:v>0.17100000000000001</c:v>
                </c:pt>
                <c:pt idx="405">
                  <c:v>0.17100000000000001</c:v>
                </c:pt>
                <c:pt idx="406">
                  <c:v>0.17100000000000001</c:v>
                </c:pt>
                <c:pt idx="407">
                  <c:v>0.17</c:v>
                </c:pt>
                <c:pt idx="408">
                  <c:v>0.17</c:v>
                </c:pt>
                <c:pt idx="409">
                  <c:v>0.17</c:v>
                </c:pt>
                <c:pt idx="410">
                  <c:v>0.16900000000000001</c:v>
                </c:pt>
                <c:pt idx="411">
                  <c:v>0.16900000000000001</c:v>
                </c:pt>
                <c:pt idx="412">
                  <c:v>0.16900000000000001</c:v>
                </c:pt>
                <c:pt idx="413">
                  <c:v>0.16800000000000001</c:v>
                </c:pt>
                <c:pt idx="414">
                  <c:v>0.16800000000000001</c:v>
                </c:pt>
                <c:pt idx="415">
                  <c:v>0.16700000000000001</c:v>
                </c:pt>
                <c:pt idx="416">
                  <c:v>0.16700000000000001</c:v>
                </c:pt>
                <c:pt idx="417">
                  <c:v>0.16700000000000001</c:v>
                </c:pt>
                <c:pt idx="418">
                  <c:v>0.16600000000000001</c:v>
                </c:pt>
                <c:pt idx="419">
                  <c:v>0.16600000000000001</c:v>
                </c:pt>
                <c:pt idx="420">
                  <c:v>0.16600000000000001</c:v>
                </c:pt>
                <c:pt idx="421">
                  <c:v>0.16500000000000001</c:v>
                </c:pt>
                <c:pt idx="422">
                  <c:v>0.16500000000000001</c:v>
                </c:pt>
                <c:pt idx="423">
                  <c:v>0.16500000000000001</c:v>
                </c:pt>
                <c:pt idx="424">
                  <c:v>0.16500000000000001</c:v>
                </c:pt>
                <c:pt idx="425">
                  <c:v>0.16400000000000001</c:v>
                </c:pt>
                <c:pt idx="426">
                  <c:v>0.16400000000000001</c:v>
                </c:pt>
                <c:pt idx="427">
                  <c:v>0.16400000000000001</c:v>
                </c:pt>
                <c:pt idx="428">
                  <c:v>0.16300000000000001</c:v>
                </c:pt>
                <c:pt idx="429">
                  <c:v>0.16300000000000001</c:v>
                </c:pt>
                <c:pt idx="430">
                  <c:v>0.16300000000000001</c:v>
                </c:pt>
                <c:pt idx="431">
                  <c:v>0.16200000000000001</c:v>
                </c:pt>
                <c:pt idx="432">
                  <c:v>0.16200000000000001</c:v>
                </c:pt>
                <c:pt idx="433">
                  <c:v>0.16200000000000001</c:v>
                </c:pt>
                <c:pt idx="434">
                  <c:v>0.161</c:v>
                </c:pt>
                <c:pt idx="435">
                  <c:v>0.161</c:v>
                </c:pt>
                <c:pt idx="436">
                  <c:v>0.161</c:v>
                </c:pt>
                <c:pt idx="437">
                  <c:v>0.16</c:v>
                </c:pt>
                <c:pt idx="438">
                  <c:v>0.16</c:v>
                </c:pt>
                <c:pt idx="439">
                  <c:v>0.16</c:v>
                </c:pt>
                <c:pt idx="440">
                  <c:v>0.159</c:v>
                </c:pt>
                <c:pt idx="441">
                  <c:v>0.159</c:v>
                </c:pt>
                <c:pt idx="442">
                  <c:v>0.159</c:v>
                </c:pt>
                <c:pt idx="443">
                  <c:v>0.159</c:v>
                </c:pt>
                <c:pt idx="444">
                  <c:v>0.158</c:v>
                </c:pt>
                <c:pt idx="445">
                  <c:v>0.158</c:v>
                </c:pt>
                <c:pt idx="446">
                  <c:v>0.158</c:v>
                </c:pt>
                <c:pt idx="447">
                  <c:v>0.157</c:v>
                </c:pt>
                <c:pt idx="448">
                  <c:v>0.157</c:v>
                </c:pt>
                <c:pt idx="449">
                  <c:v>0.157</c:v>
                </c:pt>
                <c:pt idx="450">
                  <c:v>0.157</c:v>
                </c:pt>
                <c:pt idx="451">
                  <c:v>0.156</c:v>
                </c:pt>
                <c:pt idx="452">
                  <c:v>0.156</c:v>
                </c:pt>
                <c:pt idx="453">
                  <c:v>0.156</c:v>
                </c:pt>
                <c:pt idx="454">
                  <c:v>0.155</c:v>
                </c:pt>
                <c:pt idx="455">
                  <c:v>0.155</c:v>
                </c:pt>
                <c:pt idx="456">
                  <c:v>0.155</c:v>
                </c:pt>
                <c:pt idx="457">
                  <c:v>0.154</c:v>
                </c:pt>
                <c:pt idx="458">
                  <c:v>0.154</c:v>
                </c:pt>
                <c:pt idx="459">
                  <c:v>0.154</c:v>
                </c:pt>
                <c:pt idx="460">
                  <c:v>0.154</c:v>
                </c:pt>
                <c:pt idx="461">
                  <c:v>0.153</c:v>
                </c:pt>
                <c:pt idx="462">
                  <c:v>0.153</c:v>
                </c:pt>
                <c:pt idx="463">
                  <c:v>0.153</c:v>
                </c:pt>
                <c:pt idx="464">
                  <c:v>0.153</c:v>
                </c:pt>
                <c:pt idx="465">
                  <c:v>0.152</c:v>
                </c:pt>
                <c:pt idx="466">
                  <c:v>0.152</c:v>
                </c:pt>
                <c:pt idx="467">
                  <c:v>0.152</c:v>
                </c:pt>
                <c:pt idx="468">
                  <c:v>0.151</c:v>
                </c:pt>
                <c:pt idx="469">
                  <c:v>0.151</c:v>
                </c:pt>
                <c:pt idx="470">
                  <c:v>0.151</c:v>
                </c:pt>
                <c:pt idx="471">
                  <c:v>0.151</c:v>
                </c:pt>
                <c:pt idx="472">
                  <c:v>0.15</c:v>
                </c:pt>
                <c:pt idx="473">
                  <c:v>0.15</c:v>
                </c:pt>
                <c:pt idx="474">
                  <c:v>0.15</c:v>
                </c:pt>
                <c:pt idx="475">
                  <c:v>0.14899999999999999</c:v>
                </c:pt>
                <c:pt idx="476">
                  <c:v>0.14899999999999999</c:v>
                </c:pt>
                <c:pt idx="477">
                  <c:v>0.14899999999999999</c:v>
                </c:pt>
                <c:pt idx="478">
                  <c:v>0.14899999999999999</c:v>
                </c:pt>
                <c:pt idx="479">
                  <c:v>0.14799999999999999</c:v>
                </c:pt>
                <c:pt idx="480">
                  <c:v>0.14799999999999999</c:v>
                </c:pt>
                <c:pt idx="481">
                  <c:v>0.14799999999999999</c:v>
                </c:pt>
                <c:pt idx="482">
                  <c:v>0.14799999999999999</c:v>
                </c:pt>
                <c:pt idx="483">
                  <c:v>0.14699999999999999</c:v>
                </c:pt>
                <c:pt idx="484">
                  <c:v>0.14699999999999999</c:v>
                </c:pt>
                <c:pt idx="485">
                  <c:v>0.14699999999999999</c:v>
                </c:pt>
                <c:pt idx="486">
                  <c:v>0.14699999999999999</c:v>
                </c:pt>
                <c:pt idx="487">
                  <c:v>0.14599999999999999</c:v>
                </c:pt>
                <c:pt idx="488">
                  <c:v>0.14599999999999999</c:v>
                </c:pt>
                <c:pt idx="489">
                  <c:v>0.14599999999999999</c:v>
                </c:pt>
                <c:pt idx="490">
                  <c:v>0.14599999999999999</c:v>
                </c:pt>
                <c:pt idx="491">
                  <c:v>0.14499999999999999</c:v>
                </c:pt>
                <c:pt idx="492">
                  <c:v>0.14499999999999999</c:v>
                </c:pt>
                <c:pt idx="493">
                  <c:v>0.14499999999999999</c:v>
                </c:pt>
                <c:pt idx="494">
                  <c:v>0.14499999999999999</c:v>
                </c:pt>
                <c:pt idx="495">
                  <c:v>0.14399999999999999</c:v>
                </c:pt>
                <c:pt idx="496">
                  <c:v>0.14399999999999999</c:v>
                </c:pt>
                <c:pt idx="497">
                  <c:v>0.14399999999999999</c:v>
                </c:pt>
                <c:pt idx="498">
                  <c:v>0.14399999999999999</c:v>
                </c:pt>
                <c:pt idx="499">
                  <c:v>0.14299999999999999</c:v>
                </c:pt>
                <c:pt idx="500">
                  <c:v>0.14299999999999999</c:v>
                </c:pt>
                <c:pt idx="501">
                  <c:v>0.14299999999999999</c:v>
                </c:pt>
                <c:pt idx="502">
                  <c:v>0.14299999999999999</c:v>
                </c:pt>
                <c:pt idx="503">
                  <c:v>0.14199999999999999</c:v>
                </c:pt>
                <c:pt idx="504">
                  <c:v>0.14199999999999999</c:v>
                </c:pt>
                <c:pt idx="505">
                  <c:v>0.14199999999999999</c:v>
                </c:pt>
                <c:pt idx="506">
                  <c:v>0.14199999999999999</c:v>
                </c:pt>
                <c:pt idx="507">
                  <c:v>0.14099999999999999</c:v>
                </c:pt>
                <c:pt idx="508">
                  <c:v>0.14099999999999999</c:v>
                </c:pt>
                <c:pt idx="509">
                  <c:v>0.14099999999999999</c:v>
                </c:pt>
                <c:pt idx="510">
                  <c:v>0.14099999999999999</c:v>
                </c:pt>
                <c:pt idx="511">
                  <c:v>0.14000000000000001</c:v>
                </c:pt>
                <c:pt idx="512">
                  <c:v>0.14000000000000001</c:v>
                </c:pt>
                <c:pt idx="513">
                  <c:v>0.14000000000000001</c:v>
                </c:pt>
                <c:pt idx="514">
                  <c:v>0.14000000000000001</c:v>
                </c:pt>
                <c:pt idx="515">
                  <c:v>0.14000000000000001</c:v>
                </c:pt>
                <c:pt idx="516">
                  <c:v>0.13900000000000001</c:v>
                </c:pt>
                <c:pt idx="517">
                  <c:v>0.13900000000000001</c:v>
                </c:pt>
                <c:pt idx="518">
                  <c:v>0.13900000000000001</c:v>
                </c:pt>
                <c:pt idx="519">
                  <c:v>0.13900000000000001</c:v>
                </c:pt>
                <c:pt idx="520">
                  <c:v>0.13800000000000001</c:v>
                </c:pt>
                <c:pt idx="521">
                  <c:v>0.13800000000000001</c:v>
                </c:pt>
                <c:pt idx="522">
                  <c:v>0.13800000000000001</c:v>
                </c:pt>
                <c:pt idx="523">
                  <c:v>0.13800000000000001</c:v>
                </c:pt>
                <c:pt idx="524">
                  <c:v>0.13700000000000001</c:v>
                </c:pt>
                <c:pt idx="525">
                  <c:v>0.13700000000000001</c:v>
                </c:pt>
                <c:pt idx="526">
                  <c:v>0.13700000000000001</c:v>
                </c:pt>
                <c:pt idx="527">
                  <c:v>0.13700000000000001</c:v>
                </c:pt>
                <c:pt idx="528">
                  <c:v>0.13700000000000001</c:v>
                </c:pt>
                <c:pt idx="529">
                  <c:v>0.13600000000000001</c:v>
                </c:pt>
                <c:pt idx="530">
                  <c:v>0.13600000000000001</c:v>
                </c:pt>
                <c:pt idx="531">
                  <c:v>0.13600000000000001</c:v>
                </c:pt>
                <c:pt idx="532">
                  <c:v>0.13600000000000001</c:v>
                </c:pt>
                <c:pt idx="533">
                  <c:v>0.13500000000000001</c:v>
                </c:pt>
                <c:pt idx="534">
                  <c:v>0.13500000000000001</c:v>
                </c:pt>
                <c:pt idx="535">
                  <c:v>0.13500000000000001</c:v>
                </c:pt>
                <c:pt idx="536">
                  <c:v>0.13500000000000001</c:v>
                </c:pt>
                <c:pt idx="537">
                  <c:v>0.13500000000000001</c:v>
                </c:pt>
                <c:pt idx="538">
                  <c:v>0.13400000000000001</c:v>
                </c:pt>
                <c:pt idx="539">
                  <c:v>0.13400000000000001</c:v>
                </c:pt>
                <c:pt idx="540">
                  <c:v>0.13400000000000001</c:v>
                </c:pt>
                <c:pt idx="541">
                  <c:v>0.13400000000000001</c:v>
                </c:pt>
                <c:pt idx="542">
                  <c:v>0.13300000000000001</c:v>
                </c:pt>
                <c:pt idx="543">
                  <c:v>0.13300000000000001</c:v>
                </c:pt>
                <c:pt idx="544">
                  <c:v>0.13300000000000001</c:v>
                </c:pt>
                <c:pt idx="545">
                  <c:v>0.13300000000000001</c:v>
                </c:pt>
                <c:pt idx="546">
                  <c:v>0.13300000000000001</c:v>
                </c:pt>
                <c:pt idx="547">
                  <c:v>0.13200000000000001</c:v>
                </c:pt>
                <c:pt idx="548">
                  <c:v>0.13200000000000001</c:v>
                </c:pt>
                <c:pt idx="549">
                  <c:v>0.13200000000000001</c:v>
                </c:pt>
                <c:pt idx="550">
                  <c:v>0.13200000000000001</c:v>
                </c:pt>
                <c:pt idx="551">
                  <c:v>0.13200000000000001</c:v>
                </c:pt>
                <c:pt idx="552">
                  <c:v>0.13100000000000001</c:v>
                </c:pt>
                <c:pt idx="553">
                  <c:v>0.13100000000000001</c:v>
                </c:pt>
                <c:pt idx="554">
                  <c:v>0.13100000000000001</c:v>
                </c:pt>
                <c:pt idx="555">
                  <c:v>0.13100000000000001</c:v>
                </c:pt>
                <c:pt idx="556">
                  <c:v>0.13100000000000001</c:v>
                </c:pt>
                <c:pt idx="557">
                  <c:v>0.13</c:v>
                </c:pt>
                <c:pt idx="558">
                  <c:v>0.13</c:v>
                </c:pt>
                <c:pt idx="559">
                  <c:v>0.13</c:v>
                </c:pt>
                <c:pt idx="560">
                  <c:v>0.13</c:v>
                </c:pt>
                <c:pt idx="561">
                  <c:v>0.13</c:v>
                </c:pt>
                <c:pt idx="562">
                  <c:v>0.129</c:v>
                </c:pt>
                <c:pt idx="563">
                  <c:v>0.129</c:v>
                </c:pt>
                <c:pt idx="564">
                  <c:v>0.129</c:v>
                </c:pt>
                <c:pt idx="565">
                  <c:v>0.129</c:v>
                </c:pt>
                <c:pt idx="566">
                  <c:v>0.129</c:v>
                </c:pt>
                <c:pt idx="567">
                  <c:v>0.128</c:v>
                </c:pt>
                <c:pt idx="568">
                  <c:v>0.128</c:v>
                </c:pt>
                <c:pt idx="569">
                  <c:v>0.128</c:v>
                </c:pt>
                <c:pt idx="570">
                  <c:v>0.128</c:v>
                </c:pt>
                <c:pt idx="571">
                  <c:v>0.128</c:v>
                </c:pt>
                <c:pt idx="572">
                  <c:v>0.127</c:v>
                </c:pt>
                <c:pt idx="573">
                  <c:v>0.127</c:v>
                </c:pt>
                <c:pt idx="574">
                  <c:v>0.127</c:v>
                </c:pt>
                <c:pt idx="575">
                  <c:v>0.127</c:v>
                </c:pt>
                <c:pt idx="576">
                  <c:v>0.127</c:v>
                </c:pt>
                <c:pt idx="577">
                  <c:v>0.126</c:v>
                </c:pt>
                <c:pt idx="578">
                  <c:v>0.126</c:v>
                </c:pt>
                <c:pt idx="579">
                  <c:v>0.126</c:v>
                </c:pt>
                <c:pt idx="580">
                  <c:v>0.126</c:v>
                </c:pt>
                <c:pt idx="581">
                  <c:v>0.126</c:v>
                </c:pt>
                <c:pt idx="582">
                  <c:v>0.125</c:v>
                </c:pt>
                <c:pt idx="583">
                  <c:v>0.125</c:v>
                </c:pt>
                <c:pt idx="584">
                  <c:v>0.125</c:v>
                </c:pt>
                <c:pt idx="585">
                  <c:v>0.125</c:v>
                </c:pt>
                <c:pt idx="586">
                  <c:v>0.125</c:v>
                </c:pt>
                <c:pt idx="587">
                  <c:v>0.125</c:v>
                </c:pt>
                <c:pt idx="588">
                  <c:v>0.124</c:v>
                </c:pt>
                <c:pt idx="589">
                  <c:v>0.124</c:v>
                </c:pt>
                <c:pt idx="590">
                  <c:v>0.124</c:v>
                </c:pt>
                <c:pt idx="591">
                  <c:v>0.124</c:v>
                </c:pt>
                <c:pt idx="592">
                  <c:v>0.124</c:v>
                </c:pt>
                <c:pt idx="593">
                  <c:v>0.123</c:v>
                </c:pt>
                <c:pt idx="594">
                  <c:v>0.123</c:v>
                </c:pt>
                <c:pt idx="595">
                  <c:v>0.123</c:v>
                </c:pt>
                <c:pt idx="596">
                  <c:v>0.123</c:v>
                </c:pt>
                <c:pt idx="597">
                  <c:v>0.123</c:v>
                </c:pt>
                <c:pt idx="598">
                  <c:v>0.123</c:v>
                </c:pt>
                <c:pt idx="599">
                  <c:v>0.122</c:v>
                </c:pt>
                <c:pt idx="600">
                  <c:v>0.122</c:v>
                </c:pt>
                <c:pt idx="601">
                  <c:v>0.122</c:v>
                </c:pt>
                <c:pt idx="602">
                  <c:v>0.122</c:v>
                </c:pt>
                <c:pt idx="603">
                  <c:v>0.122</c:v>
                </c:pt>
                <c:pt idx="604">
                  <c:v>0.121</c:v>
                </c:pt>
                <c:pt idx="605">
                  <c:v>0.121</c:v>
                </c:pt>
                <c:pt idx="606">
                  <c:v>0.121</c:v>
                </c:pt>
                <c:pt idx="607">
                  <c:v>0.121</c:v>
                </c:pt>
                <c:pt idx="608">
                  <c:v>0.121</c:v>
                </c:pt>
                <c:pt idx="609">
                  <c:v>0.121</c:v>
                </c:pt>
                <c:pt idx="610">
                  <c:v>0.12</c:v>
                </c:pt>
                <c:pt idx="611">
                  <c:v>0.12</c:v>
                </c:pt>
                <c:pt idx="612">
                  <c:v>0.12</c:v>
                </c:pt>
                <c:pt idx="613">
                  <c:v>0.12</c:v>
                </c:pt>
                <c:pt idx="614">
                  <c:v>0.12</c:v>
                </c:pt>
                <c:pt idx="615">
                  <c:v>0.12</c:v>
                </c:pt>
                <c:pt idx="616">
                  <c:v>0.11899999999999999</c:v>
                </c:pt>
                <c:pt idx="617">
                  <c:v>0.11899999999999999</c:v>
                </c:pt>
                <c:pt idx="618">
                  <c:v>0.11899999999999999</c:v>
                </c:pt>
                <c:pt idx="619">
                  <c:v>0.11899999999999999</c:v>
                </c:pt>
                <c:pt idx="620">
                  <c:v>0.11899999999999999</c:v>
                </c:pt>
                <c:pt idx="621">
                  <c:v>0.11899999999999999</c:v>
                </c:pt>
                <c:pt idx="622">
                  <c:v>0.11799999999999999</c:v>
                </c:pt>
                <c:pt idx="623">
                  <c:v>0.11799999999999999</c:v>
                </c:pt>
                <c:pt idx="624">
                  <c:v>0.11799999999999999</c:v>
                </c:pt>
                <c:pt idx="625">
                  <c:v>0.11799999999999999</c:v>
                </c:pt>
                <c:pt idx="626">
                  <c:v>0.11799999999999999</c:v>
                </c:pt>
                <c:pt idx="627">
                  <c:v>0.11799999999999999</c:v>
                </c:pt>
                <c:pt idx="628">
                  <c:v>0.11700000000000001</c:v>
                </c:pt>
                <c:pt idx="629">
                  <c:v>0.11700000000000001</c:v>
                </c:pt>
                <c:pt idx="630">
                  <c:v>0.11700000000000001</c:v>
                </c:pt>
                <c:pt idx="631">
                  <c:v>0.11700000000000001</c:v>
                </c:pt>
                <c:pt idx="632">
                  <c:v>0.11700000000000001</c:v>
                </c:pt>
                <c:pt idx="633">
                  <c:v>0.11700000000000001</c:v>
                </c:pt>
                <c:pt idx="634">
                  <c:v>0.11600000000000001</c:v>
                </c:pt>
                <c:pt idx="635">
                  <c:v>0.11600000000000001</c:v>
                </c:pt>
                <c:pt idx="636">
                  <c:v>0.11600000000000001</c:v>
                </c:pt>
                <c:pt idx="637">
                  <c:v>0.11600000000000001</c:v>
                </c:pt>
                <c:pt idx="638">
                  <c:v>0.11600000000000001</c:v>
                </c:pt>
                <c:pt idx="639">
                  <c:v>0.11600000000000001</c:v>
                </c:pt>
                <c:pt idx="640">
                  <c:v>0.115</c:v>
                </c:pt>
                <c:pt idx="641">
                  <c:v>0.115</c:v>
                </c:pt>
                <c:pt idx="642">
                  <c:v>0.115</c:v>
                </c:pt>
                <c:pt idx="643">
                  <c:v>0.115</c:v>
                </c:pt>
                <c:pt idx="644">
                  <c:v>0.115</c:v>
                </c:pt>
                <c:pt idx="645">
                  <c:v>0.115</c:v>
                </c:pt>
                <c:pt idx="646">
                  <c:v>0.114</c:v>
                </c:pt>
                <c:pt idx="647">
                  <c:v>0.114</c:v>
                </c:pt>
                <c:pt idx="648">
                  <c:v>0.114</c:v>
                </c:pt>
                <c:pt idx="649">
                  <c:v>0.114</c:v>
                </c:pt>
                <c:pt idx="650">
                  <c:v>0.114</c:v>
                </c:pt>
                <c:pt idx="651">
                  <c:v>0.114</c:v>
                </c:pt>
                <c:pt idx="652">
                  <c:v>0.114</c:v>
                </c:pt>
                <c:pt idx="653">
                  <c:v>0.113</c:v>
                </c:pt>
                <c:pt idx="654">
                  <c:v>0.113</c:v>
                </c:pt>
                <c:pt idx="655">
                  <c:v>0.113</c:v>
                </c:pt>
                <c:pt idx="656">
                  <c:v>0.113</c:v>
                </c:pt>
                <c:pt idx="657">
                  <c:v>0.113</c:v>
                </c:pt>
                <c:pt idx="658">
                  <c:v>0.113</c:v>
                </c:pt>
                <c:pt idx="659">
                  <c:v>0.112</c:v>
                </c:pt>
                <c:pt idx="660">
                  <c:v>0.112</c:v>
                </c:pt>
                <c:pt idx="661">
                  <c:v>0.112</c:v>
                </c:pt>
                <c:pt idx="662">
                  <c:v>0.112</c:v>
                </c:pt>
                <c:pt idx="663">
                  <c:v>0.112</c:v>
                </c:pt>
                <c:pt idx="664">
                  <c:v>0.112</c:v>
                </c:pt>
                <c:pt idx="665">
                  <c:v>0.112</c:v>
                </c:pt>
                <c:pt idx="666">
                  <c:v>0.111</c:v>
                </c:pt>
                <c:pt idx="667">
                  <c:v>0.111</c:v>
                </c:pt>
                <c:pt idx="668">
                  <c:v>0.111</c:v>
                </c:pt>
                <c:pt idx="669">
                  <c:v>0.111</c:v>
                </c:pt>
                <c:pt idx="670">
                  <c:v>0.111</c:v>
                </c:pt>
                <c:pt idx="671">
                  <c:v>0.111</c:v>
                </c:pt>
                <c:pt idx="672">
                  <c:v>0.111</c:v>
                </c:pt>
                <c:pt idx="673">
                  <c:v>0.11</c:v>
                </c:pt>
                <c:pt idx="674">
                  <c:v>0.11</c:v>
                </c:pt>
                <c:pt idx="675">
                  <c:v>0.11</c:v>
                </c:pt>
                <c:pt idx="676">
                  <c:v>0.11</c:v>
                </c:pt>
                <c:pt idx="677">
                  <c:v>0.11</c:v>
                </c:pt>
                <c:pt idx="678">
                  <c:v>0.11</c:v>
                </c:pt>
                <c:pt idx="679">
                  <c:v>0.11</c:v>
                </c:pt>
                <c:pt idx="680">
                  <c:v>0.109</c:v>
                </c:pt>
                <c:pt idx="681">
                  <c:v>0.109</c:v>
                </c:pt>
                <c:pt idx="682">
                  <c:v>0.109</c:v>
                </c:pt>
                <c:pt idx="683">
                  <c:v>0.109</c:v>
                </c:pt>
                <c:pt idx="684">
                  <c:v>0.109</c:v>
                </c:pt>
                <c:pt idx="685">
                  <c:v>0.109</c:v>
                </c:pt>
                <c:pt idx="686">
                  <c:v>0.109</c:v>
                </c:pt>
                <c:pt idx="687">
                  <c:v>0.108</c:v>
                </c:pt>
                <c:pt idx="688">
                  <c:v>0.108</c:v>
                </c:pt>
                <c:pt idx="689">
                  <c:v>0.108</c:v>
                </c:pt>
                <c:pt idx="690">
                  <c:v>0.108</c:v>
                </c:pt>
                <c:pt idx="691">
                  <c:v>0.108</c:v>
                </c:pt>
                <c:pt idx="692">
                  <c:v>0.108</c:v>
                </c:pt>
                <c:pt idx="693">
                  <c:v>0.108</c:v>
                </c:pt>
                <c:pt idx="694">
                  <c:v>0.107</c:v>
                </c:pt>
                <c:pt idx="695">
                  <c:v>0.107</c:v>
                </c:pt>
                <c:pt idx="696">
                  <c:v>0.107</c:v>
                </c:pt>
                <c:pt idx="697">
                  <c:v>0.107</c:v>
                </c:pt>
                <c:pt idx="698">
                  <c:v>0.107</c:v>
                </c:pt>
                <c:pt idx="699">
                  <c:v>0.107</c:v>
                </c:pt>
                <c:pt idx="700">
                  <c:v>0.107</c:v>
                </c:pt>
                <c:pt idx="701">
                  <c:v>0.106</c:v>
                </c:pt>
                <c:pt idx="702">
                  <c:v>0.106</c:v>
                </c:pt>
                <c:pt idx="703">
                  <c:v>0.106</c:v>
                </c:pt>
                <c:pt idx="704">
                  <c:v>0.106</c:v>
                </c:pt>
                <c:pt idx="705">
                  <c:v>0.106</c:v>
                </c:pt>
                <c:pt idx="706">
                  <c:v>0.106</c:v>
                </c:pt>
                <c:pt idx="707">
                  <c:v>0.106</c:v>
                </c:pt>
                <c:pt idx="708">
                  <c:v>0.105</c:v>
                </c:pt>
                <c:pt idx="709">
                  <c:v>0.105</c:v>
                </c:pt>
                <c:pt idx="710">
                  <c:v>0.105</c:v>
                </c:pt>
                <c:pt idx="711">
                  <c:v>0.105</c:v>
                </c:pt>
                <c:pt idx="712">
                  <c:v>0.105</c:v>
                </c:pt>
                <c:pt idx="713">
                  <c:v>0.105</c:v>
                </c:pt>
                <c:pt idx="714">
                  <c:v>0.105</c:v>
                </c:pt>
                <c:pt idx="715">
                  <c:v>0.105</c:v>
                </c:pt>
                <c:pt idx="716">
                  <c:v>0.104</c:v>
                </c:pt>
                <c:pt idx="717">
                  <c:v>0.104</c:v>
                </c:pt>
                <c:pt idx="718">
                  <c:v>0.104</c:v>
                </c:pt>
                <c:pt idx="719">
                  <c:v>0.104</c:v>
                </c:pt>
                <c:pt idx="720">
                  <c:v>0.104</c:v>
                </c:pt>
                <c:pt idx="721">
                  <c:v>0.104</c:v>
                </c:pt>
                <c:pt idx="722">
                  <c:v>0.104</c:v>
                </c:pt>
                <c:pt idx="723">
                  <c:v>0.104</c:v>
                </c:pt>
                <c:pt idx="724">
                  <c:v>0.10299999999999999</c:v>
                </c:pt>
                <c:pt idx="725">
                  <c:v>0.10299999999999999</c:v>
                </c:pt>
                <c:pt idx="726">
                  <c:v>0.10299999999999999</c:v>
                </c:pt>
                <c:pt idx="727">
                  <c:v>0.10299999999999999</c:v>
                </c:pt>
                <c:pt idx="728">
                  <c:v>0.10299999999999999</c:v>
                </c:pt>
                <c:pt idx="729">
                  <c:v>0.10299999999999999</c:v>
                </c:pt>
                <c:pt idx="730">
                  <c:v>0.10299999999999999</c:v>
                </c:pt>
                <c:pt idx="731">
                  <c:v>0.10299999999999999</c:v>
                </c:pt>
                <c:pt idx="732">
                  <c:v>0.10199999999999999</c:v>
                </c:pt>
                <c:pt idx="733">
                  <c:v>0.10199999999999999</c:v>
                </c:pt>
                <c:pt idx="734">
                  <c:v>0.10199999999999999</c:v>
                </c:pt>
                <c:pt idx="735">
                  <c:v>0.10199999999999999</c:v>
                </c:pt>
                <c:pt idx="736">
                  <c:v>0.10199999999999999</c:v>
                </c:pt>
                <c:pt idx="737">
                  <c:v>0.10199999999999999</c:v>
                </c:pt>
                <c:pt idx="738">
                  <c:v>0.10199999999999999</c:v>
                </c:pt>
                <c:pt idx="739">
                  <c:v>0.10199999999999999</c:v>
                </c:pt>
                <c:pt idx="740">
                  <c:v>0.10100000000000001</c:v>
                </c:pt>
                <c:pt idx="741">
                  <c:v>0.10100000000000001</c:v>
                </c:pt>
                <c:pt idx="742">
                  <c:v>0.10100000000000001</c:v>
                </c:pt>
                <c:pt idx="743">
                  <c:v>0.10100000000000001</c:v>
                </c:pt>
                <c:pt idx="744">
                  <c:v>0.10100000000000001</c:v>
                </c:pt>
                <c:pt idx="745">
                  <c:v>0.10100000000000001</c:v>
                </c:pt>
                <c:pt idx="746">
                  <c:v>0.10100000000000001</c:v>
                </c:pt>
                <c:pt idx="747">
                  <c:v>0.10100000000000001</c:v>
                </c:pt>
                <c:pt idx="748">
                  <c:v>0.1</c:v>
                </c:pt>
                <c:pt idx="749">
                  <c:v>0.1</c:v>
                </c:pt>
                <c:pt idx="750">
                  <c:v>0.1</c:v>
                </c:pt>
                <c:pt idx="751">
                  <c:v>0.1</c:v>
                </c:pt>
                <c:pt idx="752">
                  <c:v>9.9900000000000003E-2</c:v>
                </c:pt>
                <c:pt idx="753">
                  <c:v>9.98E-2</c:v>
                </c:pt>
                <c:pt idx="754">
                  <c:v>9.9699999999999997E-2</c:v>
                </c:pt>
                <c:pt idx="755">
                  <c:v>9.9599999999999994E-2</c:v>
                </c:pt>
                <c:pt idx="756">
                  <c:v>9.9500000000000005E-2</c:v>
                </c:pt>
                <c:pt idx="757">
                  <c:v>9.9299999999999999E-2</c:v>
                </c:pt>
                <c:pt idx="758">
                  <c:v>9.9199999999999997E-2</c:v>
                </c:pt>
                <c:pt idx="759">
                  <c:v>9.9099999999999994E-2</c:v>
                </c:pt>
                <c:pt idx="760">
                  <c:v>9.9000000000000005E-2</c:v>
                </c:pt>
                <c:pt idx="761">
                  <c:v>9.8900000000000002E-2</c:v>
                </c:pt>
                <c:pt idx="762">
                  <c:v>9.8799999999999999E-2</c:v>
                </c:pt>
                <c:pt idx="763">
                  <c:v>9.8599999999999993E-2</c:v>
                </c:pt>
                <c:pt idx="764">
                  <c:v>9.8500000000000004E-2</c:v>
                </c:pt>
                <c:pt idx="765">
                  <c:v>9.8400000000000001E-2</c:v>
                </c:pt>
                <c:pt idx="766">
                  <c:v>9.8299999999999998E-2</c:v>
                </c:pt>
                <c:pt idx="767">
                  <c:v>9.8199999999999996E-2</c:v>
                </c:pt>
                <c:pt idx="768">
                  <c:v>9.8100000000000007E-2</c:v>
                </c:pt>
                <c:pt idx="769">
                  <c:v>9.7900000000000001E-2</c:v>
                </c:pt>
                <c:pt idx="770">
                  <c:v>9.7799999999999998E-2</c:v>
                </c:pt>
                <c:pt idx="771">
                  <c:v>9.7699999999999995E-2</c:v>
                </c:pt>
                <c:pt idx="772">
                  <c:v>9.7600000000000006E-2</c:v>
                </c:pt>
                <c:pt idx="773">
                  <c:v>9.7500000000000003E-2</c:v>
                </c:pt>
                <c:pt idx="774">
                  <c:v>9.74E-2</c:v>
                </c:pt>
                <c:pt idx="775">
                  <c:v>9.7299999999999998E-2</c:v>
                </c:pt>
                <c:pt idx="776">
                  <c:v>9.7199999999999995E-2</c:v>
                </c:pt>
                <c:pt idx="777">
                  <c:v>9.7000000000000003E-2</c:v>
                </c:pt>
                <c:pt idx="778">
                  <c:v>9.69E-2</c:v>
                </c:pt>
                <c:pt idx="779">
                  <c:v>9.6799999999999997E-2</c:v>
                </c:pt>
                <c:pt idx="780">
                  <c:v>9.6699999999999994E-2</c:v>
                </c:pt>
                <c:pt idx="781">
                  <c:v>9.6600000000000005E-2</c:v>
                </c:pt>
                <c:pt idx="782">
                  <c:v>9.6500000000000002E-2</c:v>
                </c:pt>
                <c:pt idx="783">
                  <c:v>9.64E-2</c:v>
                </c:pt>
                <c:pt idx="784">
                  <c:v>9.6299999999999997E-2</c:v>
                </c:pt>
                <c:pt idx="785">
                  <c:v>9.6100000000000005E-2</c:v>
                </c:pt>
                <c:pt idx="786">
                  <c:v>9.6000000000000002E-2</c:v>
                </c:pt>
                <c:pt idx="787">
                  <c:v>9.5899999999999999E-2</c:v>
                </c:pt>
                <c:pt idx="788">
                  <c:v>9.5799999999999996E-2</c:v>
                </c:pt>
                <c:pt idx="789">
                  <c:v>9.5699999999999993E-2</c:v>
                </c:pt>
                <c:pt idx="790">
                  <c:v>9.5600000000000004E-2</c:v>
                </c:pt>
                <c:pt idx="791">
                  <c:v>9.5500000000000002E-2</c:v>
                </c:pt>
                <c:pt idx="792">
                  <c:v>9.5399999999999999E-2</c:v>
                </c:pt>
                <c:pt idx="793">
                  <c:v>9.5299999999999996E-2</c:v>
                </c:pt>
                <c:pt idx="794">
                  <c:v>9.5200000000000007E-2</c:v>
                </c:pt>
                <c:pt idx="795">
                  <c:v>9.5100000000000004E-2</c:v>
                </c:pt>
                <c:pt idx="796">
                  <c:v>9.4899999999999998E-2</c:v>
                </c:pt>
                <c:pt idx="797">
                  <c:v>9.4799999999999995E-2</c:v>
                </c:pt>
                <c:pt idx="798">
                  <c:v>9.4700000000000006E-2</c:v>
                </c:pt>
                <c:pt idx="799">
                  <c:v>9.4600000000000004E-2</c:v>
                </c:pt>
                <c:pt idx="800">
                  <c:v>9.4500000000000001E-2</c:v>
                </c:pt>
                <c:pt idx="801">
                  <c:v>9.4399999999999998E-2</c:v>
                </c:pt>
                <c:pt idx="802">
                  <c:v>9.4299999999999995E-2</c:v>
                </c:pt>
                <c:pt idx="803">
                  <c:v>9.4200000000000006E-2</c:v>
                </c:pt>
                <c:pt idx="804">
                  <c:v>9.4100000000000003E-2</c:v>
                </c:pt>
                <c:pt idx="805">
                  <c:v>9.4E-2</c:v>
                </c:pt>
                <c:pt idx="806">
                  <c:v>9.3899999999999997E-2</c:v>
                </c:pt>
                <c:pt idx="807">
                  <c:v>9.3799999999999994E-2</c:v>
                </c:pt>
                <c:pt idx="808">
                  <c:v>9.3700000000000006E-2</c:v>
                </c:pt>
                <c:pt idx="809">
                  <c:v>9.3600000000000003E-2</c:v>
                </c:pt>
                <c:pt idx="810">
                  <c:v>9.35E-2</c:v>
                </c:pt>
                <c:pt idx="811">
                  <c:v>9.3399999999999997E-2</c:v>
                </c:pt>
                <c:pt idx="812">
                  <c:v>9.3200000000000005E-2</c:v>
                </c:pt>
                <c:pt idx="813">
                  <c:v>9.3100000000000002E-2</c:v>
                </c:pt>
                <c:pt idx="814">
                  <c:v>9.2999999999999999E-2</c:v>
                </c:pt>
                <c:pt idx="815">
                  <c:v>9.2899999999999996E-2</c:v>
                </c:pt>
                <c:pt idx="816">
                  <c:v>9.2799999999999994E-2</c:v>
                </c:pt>
                <c:pt idx="817">
                  <c:v>9.2700000000000005E-2</c:v>
                </c:pt>
                <c:pt idx="818">
                  <c:v>9.2600000000000002E-2</c:v>
                </c:pt>
                <c:pt idx="819">
                  <c:v>9.2499999999999999E-2</c:v>
                </c:pt>
                <c:pt idx="820">
                  <c:v>9.2399999999999996E-2</c:v>
                </c:pt>
                <c:pt idx="821">
                  <c:v>9.2299999999999993E-2</c:v>
                </c:pt>
                <c:pt idx="822">
                  <c:v>9.2200000000000004E-2</c:v>
                </c:pt>
                <c:pt idx="823">
                  <c:v>9.2100000000000001E-2</c:v>
                </c:pt>
                <c:pt idx="824">
                  <c:v>9.1999999999999998E-2</c:v>
                </c:pt>
                <c:pt idx="825">
                  <c:v>9.1899999999999996E-2</c:v>
                </c:pt>
                <c:pt idx="826">
                  <c:v>9.1800000000000007E-2</c:v>
                </c:pt>
                <c:pt idx="827">
                  <c:v>9.1700000000000004E-2</c:v>
                </c:pt>
                <c:pt idx="828">
                  <c:v>9.1600000000000001E-2</c:v>
                </c:pt>
                <c:pt idx="829">
                  <c:v>9.1499999999999998E-2</c:v>
                </c:pt>
                <c:pt idx="830">
                  <c:v>9.1399999999999995E-2</c:v>
                </c:pt>
                <c:pt idx="831">
                  <c:v>9.1300000000000006E-2</c:v>
                </c:pt>
                <c:pt idx="832">
                  <c:v>9.1200000000000003E-2</c:v>
                </c:pt>
                <c:pt idx="833">
                  <c:v>9.11E-2</c:v>
                </c:pt>
                <c:pt idx="834">
                  <c:v>9.0999999999999998E-2</c:v>
                </c:pt>
                <c:pt idx="835">
                  <c:v>9.0899999999999995E-2</c:v>
                </c:pt>
                <c:pt idx="836">
                  <c:v>9.0800000000000006E-2</c:v>
                </c:pt>
                <c:pt idx="837">
                  <c:v>9.0700000000000003E-2</c:v>
                </c:pt>
                <c:pt idx="838">
                  <c:v>9.06E-2</c:v>
                </c:pt>
                <c:pt idx="839">
                  <c:v>9.0499999999999997E-2</c:v>
                </c:pt>
                <c:pt idx="840">
                  <c:v>9.0399999999999994E-2</c:v>
                </c:pt>
                <c:pt idx="841">
                  <c:v>9.0300000000000005E-2</c:v>
                </c:pt>
                <c:pt idx="842">
                  <c:v>9.0200000000000002E-2</c:v>
                </c:pt>
                <c:pt idx="843">
                  <c:v>9.01E-2</c:v>
                </c:pt>
                <c:pt idx="844">
                  <c:v>0.09</c:v>
                </c:pt>
                <c:pt idx="845">
                  <c:v>8.9899999999999994E-2</c:v>
                </c:pt>
                <c:pt idx="846">
                  <c:v>8.9800000000000005E-2</c:v>
                </c:pt>
                <c:pt idx="847">
                  <c:v>8.9700000000000002E-2</c:v>
                </c:pt>
                <c:pt idx="848">
                  <c:v>8.9599999999999999E-2</c:v>
                </c:pt>
                <c:pt idx="849">
                  <c:v>8.9499999999999996E-2</c:v>
                </c:pt>
                <c:pt idx="850">
                  <c:v>8.9499999999999996E-2</c:v>
                </c:pt>
                <c:pt idx="851">
                  <c:v>8.9399999999999993E-2</c:v>
                </c:pt>
                <c:pt idx="852">
                  <c:v>8.9300000000000004E-2</c:v>
                </c:pt>
                <c:pt idx="853">
                  <c:v>8.9200000000000002E-2</c:v>
                </c:pt>
                <c:pt idx="854">
                  <c:v>8.9099999999999999E-2</c:v>
                </c:pt>
                <c:pt idx="855">
                  <c:v>8.8999999999999996E-2</c:v>
                </c:pt>
                <c:pt idx="856">
                  <c:v>8.8900000000000007E-2</c:v>
                </c:pt>
                <c:pt idx="857">
                  <c:v>8.8800000000000004E-2</c:v>
                </c:pt>
                <c:pt idx="858">
                  <c:v>8.8700000000000001E-2</c:v>
                </c:pt>
                <c:pt idx="859">
                  <c:v>8.8599999999999998E-2</c:v>
                </c:pt>
                <c:pt idx="860">
                  <c:v>8.8499999999999995E-2</c:v>
                </c:pt>
                <c:pt idx="861">
                  <c:v>8.8400000000000006E-2</c:v>
                </c:pt>
                <c:pt idx="862">
                  <c:v>8.8300000000000003E-2</c:v>
                </c:pt>
                <c:pt idx="863">
                  <c:v>8.8200000000000001E-2</c:v>
                </c:pt>
                <c:pt idx="864">
                  <c:v>8.8099999999999998E-2</c:v>
                </c:pt>
                <c:pt idx="865">
                  <c:v>8.7999999999999995E-2</c:v>
                </c:pt>
                <c:pt idx="866">
                  <c:v>8.7900000000000006E-2</c:v>
                </c:pt>
                <c:pt idx="867">
                  <c:v>8.7900000000000006E-2</c:v>
                </c:pt>
                <c:pt idx="868">
                  <c:v>8.7800000000000003E-2</c:v>
                </c:pt>
                <c:pt idx="869">
                  <c:v>8.77E-2</c:v>
                </c:pt>
                <c:pt idx="870">
                  <c:v>8.7599999999999997E-2</c:v>
                </c:pt>
                <c:pt idx="871">
                  <c:v>8.7499999999999994E-2</c:v>
                </c:pt>
                <c:pt idx="872">
                  <c:v>8.7400000000000005E-2</c:v>
                </c:pt>
                <c:pt idx="873">
                  <c:v>8.7300000000000003E-2</c:v>
                </c:pt>
                <c:pt idx="874">
                  <c:v>8.72E-2</c:v>
                </c:pt>
                <c:pt idx="875">
                  <c:v>8.7099999999999997E-2</c:v>
                </c:pt>
                <c:pt idx="876">
                  <c:v>8.6999999999999994E-2</c:v>
                </c:pt>
                <c:pt idx="877">
                  <c:v>8.6900000000000005E-2</c:v>
                </c:pt>
                <c:pt idx="878">
                  <c:v>8.6800000000000002E-2</c:v>
                </c:pt>
                <c:pt idx="879">
                  <c:v>8.6800000000000002E-2</c:v>
                </c:pt>
                <c:pt idx="880">
                  <c:v>8.6699999999999999E-2</c:v>
                </c:pt>
                <c:pt idx="881">
                  <c:v>8.6599999999999996E-2</c:v>
                </c:pt>
                <c:pt idx="882">
                  <c:v>8.6499999999999994E-2</c:v>
                </c:pt>
                <c:pt idx="883">
                  <c:v>8.6400000000000005E-2</c:v>
                </c:pt>
                <c:pt idx="884">
                  <c:v>8.6300000000000002E-2</c:v>
                </c:pt>
                <c:pt idx="885">
                  <c:v>8.6199999999999999E-2</c:v>
                </c:pt>
                <c:pt idx="886">
                  <c:v>8.6099999999999996E-2</c:v>
                </c:pt>
                <c:pt idx="887">
                  <c:v>8.5999999999999993E-2</c:v>
                </c:pt>
                <c:pt idx="888">
                  <c:v>8.5999999999999993E-2</c:v>
                </c:pt>
                <c:pt idx="889">
                  <c:v>8.5900000000000004E-2</c:v>
                </c:pt>
                <c:pt idx="890">
                  <c:v>8.5800000000000001E-2</c:v>
                </c:pt>
                <c:pt idx="891">
                  <c:v>8.5699999999999998E-2</c:v>
                </c:pt>
                <c:pt idx="892">
                  <c:v>8.5599999999999996E-2</c:v>
                </c:pt>
                <c:pt idx="893">
                  <c:v>8.5500000000000007E-2</c:v>
                </c:pt>
                <c:pt idx="894">
                  <c:v>8.5400000000000004E-2</c:v>
                </c:pt>
                <c:pt idx="895">
                  <c:v>8.5300000000000001E-2</c:v>
                </c:pt>
                <c:pt idx="896">
                  <c:v>8.5300000000000001E-2</c:v>
                </c:pt>
                <c:pt idx="897">
                  <c:v>8.5199999999999998E-2</c:v>
                </c:pt>
                <c:pt idx="898">
                  <c:v>8.5099999999999995E-2</c:v>
                </c:pt>
                <c:pt idx="899">
                  <c:v>8.5000000000000006E-2</c:v>
                </c:pt>
                <c:pt idx="900">
                  <c:v>8.4900000000000003E-2</c:v>
                </c:pt>
                <c:pt idx="901">
                  <c:v>8.48E-2</c:v>
                </c:pt>
                <c:pt idx="902">
                  <c:v>8.4699999999999998E-2</c:v>
                </c:pt>
                <c:pt idx="903">
                  <c:v>8.4599999999999995E-2</c:v>
                </c:pt>
                <c:pt idx="904">
                  <c:v>8.4599999999999995E-2</c:v>
                </c:pt>
                <c:pt idx="905">
                  <c:v>8.4500000000000006E-2</c:v>
                </c:pt>
                <c:pt idx="906">
                  <c:v>8.4400000000000003E-2</c:v>
                </c:pt>
                <c:pt idx="907">
                  <c:v>8.43E-2</c:v>
                </c:pt>
                <c:pt idx="908">
                  <c:v>8.4199999999999997E-2</c:v>
                </c:pt>
                <c:pt idx="909">
                  <c:v>8.4099999999999994E-2</c:v>
                </c:pt>
                <c:pt idx="910">
                  <c:v>8.4099999999999994E-2</c:v>
                </c:pt>
                <c:pt idx="911">
                  <c:v>8.4000000000000005E-2</c:v>
                </c:pt>
                <c:pt idx="912">
                  <c:v>8.3900000000000002E-2</c:v>
                </c:pt>
                <c:pt idx="913">
                  <c:v>8.3799999999999999E-2</c:v>
                </c:pt>
                <c:pt idx="914">
                  <c:v>8.3699999999999997E-2</c:v>
                </c:pt>
                <c:pt idx="915">
                  <c:v>8.3599999999999994E-2</c:v>
                </c:pt>
                <c:pt idx="916">
                  <c:v>8.3500000000000005E-2</c:v>
                </c:pt>
                <c:pt idx="917">
                  <c:v>8.3500000000000005E-2</c:v>
                </c:pt>
                <c:pt idx="918">
                  <c:v>8.3400000000000002E-2</c:v>
                </c:pt>
                <c:pt idx="919">
                  <c:v>8.3299999999999999E-2</c:v>
                </c:pt>
                <c:pt idx="920">
                  <c:v>8.3199999999999996E-2</c:v>
                </c:pt>
                <c:pt idx="921">
                  <c:v>8.3099999999999993E-2</c:v>
                </c:pt>
                <c:pt idx="922">
                  <c:v>8.3000000000000004E-2</c:v>
                </c:pt>
                <c:pt idx="923">
                  <c:v>8.3000000000000004E-2</c:v>
                </c:pt>
                <c:pt idx="924">
                  <c:v>8.2900000000000001E-2</c:v>
                </c:pt>
                <c:pt idx="925">
                  <c:v>8.2799999999999999E-2</c:v>
                </c:pt>
                <c:pt idx="926">
                  <c:v>8.2699999999999996E-2</c:v>
                </c:pt>
                <c:pt idx="927">
                  <c:v>8.2600000000000007E-2</c:v>
                </c:pt>
                <c:pt idx="928">
                  <c:v>8.2600000000000007E-2</c:v>
                </c:pt>
                <c:pt idx="929">
                  <c:v>8.2500000000000004E-2</c:v>
                </c:pt>
                <c:pt idx="930">
                  <c:v>8.2400000000000001E-2</c:v>
                </c:pt>
                <c:pt idx="931">
                  <c:v>8.2299999999999998E-2</c:v>
                </c:pt>
                <c:pt idx="932">
                  <c:v>8.2199999999999995E-2</c:v>
                </c:pt>
                <c:pt idx="933">
                  <c:v>8.2199999999999995E-2</c:v>
                </c:pt>
                <c:pt idx="934">
                  <c:v>8.2100000000000006E-2</c:v>
                </c:pt>
                <c:pt idx="935">
                  <c:v>8.2000000000000003E-2</c:v>
                </c:pt>
                <c:pt idx="936">
                  <c:v>8.1900000000000001E-2</c:v>
                </c:pt>
                <c:pt idx="937">
                  <c:v>8.1799999999999998E-2</c:v>
                </c:pt>
                <c:pt idx="938">
                  <c:v>8.1699999999999995E-2</c:v>
                </c:pt>
                <c:pt idx="939">
                  <c:v>8.1699999999999995E-2</c:v>
                </c:pt>
                <c:pt idx="940">
                  <c:v>8.1600000000000006E-2</c:v>
                </c:pt>
                <c:pt idx="941">
                  <c:v>8.1500000000000003E-2</c:v>
                </c:pt>
                <c:pt idx="942">
                  <c:v>8.14E-2</c:v>
                </c:pt>
                <c:pt idx="943">
                  <c:v>8.14E-2</c:v>
                </c:pt>
                <c:pt idx="944">
                  <c:v>8.1299999999999997E-2</c:v>
                </c:pt>
                <c:pt idx="945">
                  <c:v>8.1199999999999994E-2</c:v>
                </c:pt>
                <c:pt idx="946">
                  <c:v>8.1100000000000005E-2</c:v>
                </c:pt>
                <c:pt idx="947">
                  <c:v>8.1000000000000003E-2</c:v>
                </c:pt>
                <c:pt idx="948">
                  <c:v>8.1000000000000003E-2</c:v>
                </c:pt>
                <c:pt idx="949">
                  <c:v>8.09E-2</c:v>
                </c:pt>
                <c:pt idx="950">
                  <c:v>8.0799999999999997E-2</c:v>
                </c:pt>
                <c:pt idx="951">
                  <c:v>8.0699999999999994E-2</c:v>
                </c:pt>
                <c:pt idx="952">
                  <c:v>8.0600000000000005E-2</c:v>
                </c:pt>
                <c:pt idx="953">
                  <c:v>8.0600000000000005E-2</c:v>
                </c:pt>
                <c:pt idx="954">
                  <c:v>8.0500000000000002E-2</c:v>
                </c:pt>
                <c:pt idx="955">
                  <c:v>8.0399999999999999E-2</c:v>
                </c:pt>
                <c:pt idx="956">
                  <c:v>8.0299999999999996E-2</c:v>
                </c:pt>
                <c:pt idx="957">
                  <c:v>8.0299999999999996E-2</c:v>
                </c:pt>
                <c:pt idx="958">
                  <c:v>8.0199999999999994E-2</c:v>
                </c:pt>
                <c:pt idx="959">
                  <c:v>8.0100000000000005E-2</c:v>
                </c:pt>
                <c:pt idx="960">
                  <c:v>0.08</c:v>
                </c:pt>
                <c:pt idx="961">
                  <c:v>0.08</c:v>
                </c:pt>
                <c:pt idx="962">
                  <c:v>7.9899999999999999E-2</c:v>
                </c:pt>
                <c:pt idx="963">
                  <c:v>7.9799999999999996E-2</c:v>
                </c:pt>
                <c:pt idx="964">
                  <c:v>7.9699999999999993E-2</c:v>
                </c:pt>
                <c:pt idx="965">
                  <c:v>7.9600000000000004E-2</c:v>
                </c:pt>
                <c:pt idx="966">
                  <c:v>7.9600000000000004E-2</c:v>
                </c:pt>
                <c:pt idx="967">
                  <c:v>7.9500000000000001E-2</c:v>
                </c:pt>
                <c:pt idx="968">
                  <c:v>7.9399999999999998E-2</c:v>
                </c:pt>
                <c:pt idx="969">
                  <c:v>7.9299999999999995E-2</c:v>
                </c:pt>
                <c:pt idx="970">
                  <c:v>7.9299999999999995E-2</c:v>
                </c:pt>
                <c:pt idx="971">
                  <c:v>7.9200000000000007E-2</c:v>
                </c:pt>
                <c:pt idx="972">
                  <c:v>7.9100000000000004E-2</c:v>
                </c:pt>
                <c:pt idx="973">
                  <c:v>7.9000000000000001E-2</c:v>
                </c:pt>
                <c:pt idx="974">
                  <c:v>7.9000000000000001E-2</c:v>
                </c:pt>
                <c:pt idx="975">
                  <c:v>7.8899999999999998E-2</c:v>
                </c:pt>
                <c:pt idx="976">
                  <c:v>7.8799999999999995E-2</c:v>
                </c:pt>
                <c:pt idx="977">
                  <c:v>7.8700000000000006E-2</c:v>
                </c:pt>
                <c:pt idx="978">
                  <c:v>7.8700000000000006E-2</c:v>
                </c:pt>
                <c:pt idx="979">
                  <c:v>7.8600000000000003E-2</c:v>
                </c:pt>
                <c:pt idx="980">
                  <c:v>7.85E-2</c:v>
                </c:pt>
                <c:pt idx="981">
                  <c:v>7.8399999999999997E-2</c:v>
                </c:pt>
                <c:pt idx="982">
                  <c:v>7.8399999999999997E-2</c:v>
                </c:pt>
                <c:pt idx="983">
                  <c:v>7.8299999999999995E-2</c:v>
                </c:pt>
                <c:pt idx="984">
                  <c:v>7.8200000000000006E-2</c:v>
                </c:pt>
                <c:pt idx="985">
                  <c:v>7.8200000000000006E-2</c:v>
                </c:pt>
                <c:pt idx="986">
                  <c:v>7.8100000000000003E-2</c:v>
                </c:pt>
                <c:pt idx="987">
                  <c:v>7.8E-2</c:v>
                </c:pt>
                <c:pt idx="988">
                  <c:v>7.7899999999999997E-2</c:v>
                </c:pt>
                <c:pt idx="989">
                  <c:v>7.7899999999999997E-2</c:v>
                </c:pt>
                <c:pt idx="990">
                  <c:v>7.7799999999999994E-2</c:v>
                </c:pt>
                <c:pt idx="991">
                  <c:v>7.7700000000000005E-2</c:v>
                </c:pt>
                <c:pt idx="992">
                  <c:v>7.7600000000000002E-2</c:v>
                </c:pt>
                <c:pt idx="993">
                  <c:v>7.7600000000000002E-2</c:v>
                </c:pt>
                <c:pt idx="994">
                  <c:v>7.7499999999999999E-2</c:v>
                </c:pt>
                <c:pt idx="995">
                  <c:v>7.7399999999999997E-2</c:v>
                </c:pt>
                <c:pt idx="996">
                  <c:v>7.7399999999999997E-2</c:v>
                </c:pt>
                <c:pt idx="997">
                  <c:v>7.7299999999999994E-2</c:v>
                </c:pt>
                <c:pt idx="998">
                  <c:v>7.7200000000000005E-2</c:v>
                </c:pt>
                <c:pt idx="999">
                  <c:v>7.7100000000000002E-2</c:v>
                </c:pt>
                <c:pt idx="1000">
                  <c:v>7.7200000000000005E-2</c:v>
                </c:pt>
                <c:pt idx="1001">
                  <c:v>7.7299999999999994E-2</c:v>
                </c:pt>
                <c:pt idx="1002">
                  <c:v>7.7399999999999997E-2</c:v>
                </c:pt>
                <c:pt idx="1003">
                  <c:v>7.7399999999999997E-2</c:v>
                </c:pt>
                <c:pt idx="1004">
                  <c:v>7.7499999999999999E-2</c:v>
                </c:pt>
                <c:pt idx="1005">
                  <c:v>7.7600000000000002E-2</c:v>
                </c:pt>
                <c:pt idx="1006">
                  <c:v>7.7600000000000002E-2</c:v>
                </c:pt>
                <c:pt idx="1007">
                  <c:v>7.7700000000000005E-2</c:v>
                </c:pt>
                <c:pt idx="1008">
                  <c:v>7.7799999999999994E-2</c:v>
                </c:pt>
                <c:pt idx="1009">
                  <c:v>7.7899999999999997E-2</c:v>
                </c:pt>
                <c:pt idx="1010">
                  <c:v>7.7899999999999997E-2</c:v>
                </c:pt>
                <c:pt idx="1011">
                  <c:v>7.8E-2</c:v>
                </c:pt>
                <c:pt idx="1012">
                  <c:v>7.8100000000000003E-2</c:v>
                </c:pt>
                <c:pt idx="1013">
                  <c:v>7.8200000000000006E-2</c:v>
                </c:pt>
                <c:pt idx="1014">
                  <c:v>7.8200000000000006E-2</c:v>
                </c:pt>
                <c:pt idx="1015">
                  <c:v>7.8299999999999995E-2</c:v>
                </c:pt>
                <c:pt idx="1016">
                  <c:v>7.8399999999999997E-2</c:v>
                </c:pt>
                <c:pt idx="1017">
                  <c:v>7.85E-2</c:v>
                </c:pt>
                <c:pt idx="1018">
                  <c:v>7.85E-2</c:v>
                </c:pt>
                <c:pt idx="1019">
                  <c:v>7.8600000000000003E-2</c:v>
                </c:pt>
                <c:pt idx="1020">
                  <c:v>7.8700000000000006E-2</c:v>
                </c:pt>
                <c:pt idx="1021">
                  <c:v>7.8700000000000006E-2</c:v>
                </c:pt>
                <c:pt idx="1022">
                  <c:v>7.8799999999999995E-2</c:v>
                </c:pt>
                <c:pt idx="1023">
                  <c:v>7.8899999999999998E-2</c:v>
                </c:pt>
                <c:pt idx="1024">
                  <c:v>7.9000000000000001E-2</c:v>
                </c:pt>
                <c:pt idx="1025">
                  <c:v>7.9000000000000001E-2</c:v>
                </c:pt>
                <c:pt idx="1026">
                  <c:v>7.9100000000000004E-2</c:v>
                </c:pt>
                <c:pt idx="1027">
                  <c:v>7.9200000000000007E-2</c:v>
                </c:pt>
                <c:pt idx="1028">
                  <c:v>7.9299999999999995E-2</c:v>
                </c:pt>
                <c:pt idx="1029">
                  <c:v>7.9299999999999995E-2</c:v>
                </c:pt>
                <c:pt idx="1030">
                  <c:v>7.9399999999999998E-2</c:v>
                </c:pt>
                <c:pt idx="1031">
                  <c:v>7.9500000000000001E-2</c:v>
                </c:pt>
                <c:pt idx="1032">
                  <c:v>7.9600000000000004E-2</c:v>
                </c:pt>
                <c:pt idx="1033">
                  <c:v>7.9600000000000004E-2</c:v>
                </c:pt>
                <c:pt idx="1034">
                  <c:v>7.9699999999999993E-2</c:v>
                </c:pt>
                <c:pt idx="1035">
                  <c:v>7.9799999999999996E-2</c:v>
                </c:pt>
                <c:pt idx="1036">
                  <c:v>7.9899999999999999E-2</c:v>
                </c:pt>
                <c:pt idx="1037">
                  <c:v>0.08</c:v>
                </c:pt>
                <c:pt idx="1038">
                  <c:v>0.08</c:v>
                </c:pt>
                <c:pt idx="1039">
                  <c:v>8.0100000000000005E-2</c:v>
                </c:pt>
                <c:pt idx="1040">
                  <c:v>8.0199999999999994E-2</c:v>
                </c:pt>
                <c:pt idx="1041">
                  <c:v>8.0299999999999996E-2</c:v>
                </c:pt>
                <c:pt idx="1042">
                  <c:v>8.0299999999999996E-2</c:v>
                </c:pt>
                <c:pt idx="1043">
                  <c:v>8.0399999999999999E-2</c:v>
                </c:pt>
                <c:pt idx="1044">
                  <c:v>8.0500000000000002E-2</c:v>
                </c:pt>
                <c:pt idx="1045">
                  <c:v>8.0600000000000005E-2</c:v>
                </c:pt>
                <c:pt idx="1046">
                  <c:v>8.0699999999999994E-2</c:v>
                </c:pt>
                <c:pt idx="1047">
                  <c:v>8.0699999999999994E-2</c:v>
                </c:pt>
                <c:pt idx="1048">
                  <c:v>8.0799999999999997E-2</c:v>
                </c:pt>
                <c:pt idx="1049">
                  <c:v>8.09E-2</c:v>
                </c:pt>
                <c:pt idx="1050">
                  <c:v>8.1000000000000003E-2</c:v>
                </c:pt>
                <c:pt idx="1051">
                  <c:v>8.1000000000000003E-2</c:v>
                </c:pt>
                <c:pt idx="1052">
                  <c:v>8.1100000000000005E-2</c:v>
                </c:pt>
                <c:pt idx="1053">
                  <c:v>8.1199999999999994E-2</c:v>
                </c:pt>
                <c:pt idx="1054">
                  <c:v>8.1299999999999997E-2</c:v>
                </c:pt>
                <c:pt idx="1055">
                  <c:v>8.14E-2</c:v>
                </c:pt>
                <c:pt idx="1056">
                  <c:v>8.14E-2</c:v>
                </c:pt>
                <c:pt idx="1057">
                  <c:v>8.1500000000000003E-2</c:v>
                </c:pt>
                <c:pt idx="1058">
                  <c:v>8.1600000000000006E-2</c:v>
                </c:pt>
                <c:pt idx="1059">
                  <c:v>8.1699999999999995E-2</c:v>
                </c:pt>
                <c:pt idx="1060">
                  <c:v>8.1799999999999998E-2</c:v>
                </c:pt>
                <c:pt idx="1061">
                  <c:v>8.1799999999999998E-2</c:v>
                </c:pt>
                <c:pt idx="1062">
                  <c:v>8.1900000000000001E-2</c:v>
                </c:pt>
                <c:pt idx="1063">
                  <c:v>8.2000000000000003E-2</c:v>
                </c:pt>
                <c:pt idx="1064">
                  <c:v>8.2100000000000006E-2</c:v>
                </c:pt>
                <c:pt idx="1065">
                  <c:v>8.2199999999999995E-2</c:v>
                </c:pt>
                <c:pt idx="1066">
                  <c:v>8.2199999999999995E-2</c:v>
                </c:pt>
                <c:pt idx="1067">
                  <c:v>8.2299999999999998E-2</c:v>
                </c:pt>
                <c:pt idx="1068">
                  <c:v>8.2400000000000001E-2</c:v>
                </c:pt>
                <c:pt idx="1069">
                  <c:v>8.2500000000000004E-2</c:v>
                </c:pt>
                <c:pt idx="1070">
                  <c:v>8.2600000000000007E-2</c:v>
                </c:pt>
                <c:pt idx="1071">
                  <c:v>8.2600000000000007E-2</c:v>
                </c:pt>
                <c:pt idx="1072">
                  <c:v>8.2699999999999996E-2</c:v>
                </c:pt>
                <c:pt idx="1073">
                  <c:v>8.2799999999999999E-2</c:v>
                </c:pt>
                <c:pt idx="1074">
                  <c:v>8.2900000000000001E-2</c:v>
                </c:pt>
                <c:pt idx="1075">
                  <c:v>8.3000000000000004E-2</c:v>
                </c:pt>
                <c:pt idx="1076">
                  <c:v>8.3099999999999993E-2</c:v>
                </c:pt>
                <c:pt idx="1077">
                  <c:v>8.3099999999999993E-2</c:v>
                </c:pt>
                <c:pt idx="1078">
                  <c:v>8.3199999999999996E-2</c:v>
                </c:pt>
                <c:pt idx="1079">
                  <c:v>8.3299999999999999E-2</c:v>
                </c:pt>
                <c:pt idx="1080">
                  <c:v>8.3400000000000002E-2</c:v>
                </c:pt>
                <c:pt idx="1081">
                  <c:v>8.3500000000000005E-2</c:v>
                </c:pt>
                <c:pt idx="1082">
                  <c:v>8.3599999999999994E-2</c:v>
                </c:pt>
                <c:pt idx="1083">
                  <c:v>8.3599999999999994E-2</c:v>
                </c:pt>
                <c:pt idx="1084">
                  <c:v>8.3699999999999997E-2</c:v>
                </c:pt>
                <c:pt idx="1085">
                  <c:v>8.3799999999999999E-2</c:v>
                </c:pt>
                <c:pt idx="1086">
                  <c:v>8.3900000000000002E-2</c:v>
                </c:pt>
                <c:pt idx="1087">
                  <c:v>8.4000000000000005E-2</c:v>
                </c:pt>
                <c:pt idx="1088">
                  <c:v>8.4099999999999994E-2</c:v>
                </c:pt>
                <c:pt idx="1089">
                  <c:v>8.4099999999999994E-2</c:v>
                </c:pt>
                <c:pt idx="1090">
                  <c:v>8.4199999999999997E-2</c:v>
                </c:pt>
                <c:pt idx="1091">
                  <c:v>8.43E-2</c:v>
                </c:pt>
                <c:pt idx="1092">
                  <c:v>8.4400000000000003E-2</c:v>
                </c:pt>
                <c:pt idx="1093">
                  <c:v>8.4500000000000006E-2</c:v>
                </c:pt>
                <c:pt idx="1094">
                  <c:v>8.4599999999999995E-2</c:v>
                </c:pt>
                <c:pt idx="1095">
                  <c:v>8.4699999999999998E-2</c:v>
                </c:pt>
                <c:pt idx="1096">
                  <c:v>8.4699999999999998E-2</c:v>
                </c:pt>
                <c:pt idx="1097">
                  <c:v>8.48E-2</c:v>
                </c:pt>
                <c:pt idx="1098">
                  <c:v>8.4900000000000003E-2</c:v>
                </c:pt>
                <c:pt idx="1099">
                  <c:v>8.5000000000000006E-2</c:v>
                </c:pt>
                <c:pt idx="1100">
                  <c:v>8.5099999999999995E-2</c:v>
                </c:pt>
                <c:pt idx="1101">
                  <c:v>8.5199999999999998E-2</c:v>
                </c:pt>
                <c:pt idx="1102">
                  <c:v>8.5300000000000001E-2</c:v>
                </c:pt>
                <c:pt idx="1103">
                  <c:v>8.5400000000000004E-2</c:v>
                </c:pt>
                <c:pt idx="1104">
                  <c:v>8.5400000000000004E-2</c:v>
                </c:pt>
                <c:pt idx="1105">
                  <c:v>8.5500000000000007E-2</c:v>
                </c:pt>
                <c:pt idx="1106">
                  <c:v>8.5599999999999996E-2</c:v>
                </c:pt>
                <c:pt idx="1107">
                  <c:v>8.5699999999999998E-2</c:v>
                </c:pt>
                <c:pt idx="1108">
                  <c:v>8.5800000000000001E-2</c:v>
                </c:pt>
                <c:pt idx="1109">
                  <c:v>8.5900000000000004E-2</c:v>
                </c:pt>
                <c:pt idx="1110">
                  <c:v>8.5999999999999993E-2</c:v>
                </c:pt>
                <c:pt idx="1111">
                  <c:v>8.6099999999999996E-2</c:v>
                </c:pt>
                <c:pt idx="1112">
                  <c:v>8.6099999999999996E-2</c:v>
                </c:pt>
                <c:pt idx="1113">
                  <c:v>8.6199999999999999E-2</c:v>
                </c:pt>
                <c:pt idx="1114">
                  <c:v>8.6300000000000002E-2</c:v>
                </c:pt>
                <c:pt idx="1115">
                  <c:v>8.6400000000000005E-2</c:v>
                </c:pt>
                <c:pt idx="1116">
                  <c:v>8.6499999999999994E-2</c:v>
                </c:pt>
                <c:pt idx="1117">
                  <c:v>8.6599999999999996E-2</c:v>
                </c:pt>
                <c:pt idx="1118">
                  <c:v>8.6699999999999999E-2</c:v>
                </c:pt>
                <c:pt idx="1119">
                  <c:v>8.6800000000000002E-2</c:v>
                </c:pt>
                <c:pt idx="1120">
                  <c:v>8.6900000000000005E-2</c:v>
                </c:pt>
                <c:pt idx="1121">
                  <c:v>8.6999999999999994E-2</c:v>
                </c:pt>
                <c:pt idx="1122">
                  <c:v>8.6999999999999994E-2</c:v>
                </c:pt>
                <c:pt idx="1123">
                  <c:v>8.7099999999999997E-2</c:v>
                </c:pt>
                <c:pt idx="1124">
                  <c:v>8.72E-2</c:v>
                </c:pt>
                <c:pt idx="1125">
                  <c:v>8.7300000000000003E-2</c:v>
                </c:pt>
                <c:pt idx="1126">
                  <c:v>8.7400000000000005E-2</c:v>
                </c:pt>
                <c:pt idx="1127">
                  <c:v>8.7499999999999994E-2</c:v>
                </c:pt>
                <c:pt idx="1128">
                  <c:v>8.7599999999999997E-2</c:v>
                </c:pt>
                <c:pt idx="1129">
                  <c:v>8.77E-2</c:v>
                </c:pt>
                <c:pt idx="1130">
                  <c:v>8.7800000000000003E-2</c:v>
                </c:pt>
                <c:pt idx="1131">
                  <c:v>8.7900000000000006E-2</c:v>
                </c:pt>
                <c:pt idx="1132">
                  <c:v>8.7999999999999995E-2</c:v>
                </c:pt>
                <c:pt idx="1133">
                  <c:v>8.8099999999999998E-2</c:v>
                </c:pt>
                <c:pt idx="1134">
                  <c:v>8.8200000000000001E-2</c:v>
                </c:pt>
                <c:pt idx="1135">
                  <c:v>8.8200000000000001E-2</c:v>
                </c:pt>
                <c:pt idx="1136">
                  <c:v>8.8300000000000003E-2</c:v>
                </c:pt>
                <c:pt idx="1137">
                  <c:v>8.8400000000000006E-2</c:v>
                </c:pt>
                <c:pt idx="1138">
                  <c:v>8.8499999999999995E-2</c:v>
                </c:pt>
                <c:pt idx="1139">
                  <c:v>8.8599999999999998E-2</c:v>
                </c:pt>
                <c:pt idx="1140">
                  <c:v>8.8700000000000001E-2</c:v>
                </c:pt>
                <c:pt idx="1141">
                  <c:v>8.8800000000000004E-2</c:v>
                </c:pt>
                <c:pt idx="1142">
                  <c:v>8.8900000000000007E-2</c:v>
                </c:pt>
                <c:pt idx="1143">
                  <c:v>8.8999999999999996E-2</c:v>
                </c:pt>
                <c:pt idx="1144">
                  <c:v>8.9099999999999999E-2</c:v>
                </c:pt>
                <c:pt idx="1145">
                  <c:v>8.9200000000000002E-2</c:v>
                </c:pt>
                <c:pt idx="1146">
                  <c:v>8.9300000000000004E-2</c:v>
                </c:pt>
                <c:pt idx="1147">
                  <c:v>8.9399999999999993E-2</c:v>
                </c:pt>
                <c:pt idx="1148">
                  <c:v>8.9499999999999996E-2</c:v>
                </c:pt>
                <c:pt idx="1149">
                  <c:v>8.9599999999999999E-2</c:v>
                </c:pt>
                <c:pt idx="1150">
                  <c:v>8.9700000000000002E-2</c:v>
                </c:pt>
                <c:pt idx="1151">
                  <c:v>8.9800000000000005E-2</c:v>
                </c:pt>
                <c:pt idx="1152">
                  <c:v>8.9899999999999994E-2</c:v>
                </c:pt>
                <c:pt idx="1153">
                  <c:v>0.09</c:v>
                </c:pt>
                <c:pt idx="1154">
                  <c:v>9.01E-2</c:v>
                </c:pt>
                <c:pt idx="1155">
                  <c:v>9.0200000000000002E-2</c:v>
                </c:pt>
                <c:pt idx="1156">
                  <c:v>9.0200000000000002E-2</c:v>
                </c:pt>
                <c:pt idx="1157">
                  <c:v>9.0300000000000005E-2</c:v>
                </c:pt>
                <c:pt idx="1158">
                  <c:v>9.0399999999999994E-2</c:v>
                </c:pt>
                <c:pt idx="1159">
                  <c:v>9.0499999999999997E-2</c:v>
                </c:pt>
                <c:pt idx="1160">
                  <c:v>9.06E-2</c:v>
                </c:pt>
                <c:pt idx="1161">
                  <c:v>9.0700000000000003E-2</c:v>
                </c:pt>
                <c:pt idx="1162">
                  <c:v>9.0800000000000006E-2</c:v>
                </c:pt>
                <c:pt idx="1163">
                  <c:v>9.0899999999999995E-2</c:v>
                </c:pt>
                <c:pt idx="1164">
                  <c:v>9.0999999999999998E-2</c:v>
                </c:pt>
                <c:pt idx="1165">
                  <c:v>9.11E-2</c:v>
                </c:pt>
                <c:pt idx="1166">
                  <c:v>9.1200000000000003E-2</c:v>
                </c:pt>
                <c:pt idx="1167">
                  <c:v>9.1300000000000006E-2</c:v>
                </c:pt>
                <c:pt idx="1168">
                  <c:v>9.1399999999999995E-2</c:v>
                </c:pt>
                <c:pt idx="1169">
                  <c:v>9.1499999999999998E-2</c:v>
                </c:pt>
                <c:pt idx="1170">
                  <c:v>9.1600000000000001E-2</c:v>
                </c:pt>
                <c:pt idx="1171">
                  <c:v>9.1700000000000004E-2</c:v>
                </c:pt>
                <c:pt idx="1172">
                  <c:v>9.1800000000000007E-2</c:v>
                </c:pt>
                <c:pt idx="1173">
                  <c:v>9.1899999999999996E-2</c:v>
                </c:pt>
                <c:pt idx="1174">
                  <c:v>9.1999999999999998E-2</c:v>
                </c:pt>
                <c:pt idx="1175">
                  <c:v>9.2100000000000001E-2</c:v>
                </c:pt>
                <c:pt idx="1176">
                  <c:v>9.2200000000000004E-2</c:v>
                </c:pt>
                <c:pt idx="1177">
                  <c:v>9.2299999999999993E-2</c:v>
                </c:pt>
                <c:pt idx="1178">
                  <c:v>9.2399999999999996E-2</c:v>
                </c:pt>
                <c:pt idx="1179">
                  <c:v>9.2600000000000002E-2</c:v>
                </c:pt>
                <c:pt idx="1180">
                  <c:v>9.2700000000000005E-2</c:v>
                </c:pt>
                <c:pt idx="1181">
                  <c:v>9.2799999999999994E-2</c:v>
                </c:pt>
                <c:pt idx="1182">
                  <c:v>9.2899999999999996E-2</c:v>
                </c:pt>
                <c:pt idx="1183">
                  <c:v>9.2999999999999999E-2</c:v>
                </c:pt>
                <c:pt idx="1184">
                  <c:v>9.3100000000000002E-2</c:v>
                </c:pt>
                <c:pt idx="1185">
                  <c:v>9.3200000000000005E-2</c:v>
                </c:pt>
                <c:pt idx="1186">
                  <c:v>9.3299999999999994E-2</c:v>
                </c:pt>
                <c:pt idx="1187">
                  <c:v>9.3399999999999997E-2</c:v>
                </c:pt>
                <c:pt idx="1188">
                  <c:v>9.35E-2</c:v>
                </c:pt>
                <c:pt idx="1189">
                  <c:v>9.3600000000000003E-2</c:v>
                </c:pt>
                <c:pt idx="1190">
                  <c:v>9.3700000000000006E-2</c:v>
                </c:pt>
                <c:pt idx="1191">
                  <c:v>9.3799999999999994E-2</c:v>
                </c:pt>
                <c:pt idx="1192">
                  <c:v>9.3899999999999997E-2</c:v>
                </c:pt>
                <c:pt idx="1193">
                  <c:v>9.4E-2</c:v>
                </c:pt>
                <c:pt idx="1194">
                  <c:v>9.4100000000000003E-2</c:v>
                </c:pt>
                <c:pt idx="1195">
                  <c:v>9.4200000000000006E-2</c:v>
                </c:pt>
                <c:pt idx="1196">
                  <c:v>9.4299999999999995E-2</c:v>
                </c:pt>
                <c:pt idx="1197">
                  <c:v>9.4399999999999998E-2</c:v>
                </c:pt>
                <c:pt idx="1198">
                  <c:v>9.4500000000000001E-2</c:v>
                </c:pt>
                <c:pt idx="1199">
                  <c:v>9.4700000000000006E-2</c:v>
                </c:pt>
                <c:pt idx="1200">
                  <c:v>9.4799999999999995E-2</c:v>
                </c:pt>
                <c:pt idx="1201">
                  <c:v>9.4899999999999998E-2</c:v>
                </c:pt>
                <c:pt idx="1202">
                  <c:v>9.5000000000000001E-2</c:v>
                </c:pt>
                <c:pt idx="1203">
                  <c:v>9.5100000000000004E-2</c:v>
                </c:pt>
                <c:pt idx="1204">
                  <c:v>9.5200000000000007E-2</c:v>
                </c:pt>
                <c:pt idx="1205">
                  <c:v>9.5299999999999996E-2</c:v>
                </c:pt>
                <c:pt idx="1206">
                  <c:v>9.5399999999999999E-2</c:v>
                </c:pt>
                <c:pt idx="1207">
                  <c:v>9.5500000000000002E-2</c:v>
                </c:pt>
                <c:pt idx="1208">
                  <c:v>9.5600000000000004E-2</c:v>
                </c:pt>
                <c:pt idx="1209">
                  <c:v>9.5699999999999993E-2</c:v>
                </c:pt>
                <c:pt idx="1210">
                  <c:v>9.5799999999999996E-2</c:v>
                </c:pt>
                <c:pt idx="1211">
                  <c:v>9.6000000000000002E-2</c:v>
                </c:pt>
                <c:pt idx="1212">
                  <c:v>9.6100000000000005E-2</c:v>
                </c:pt>
                <c:pt idx="1213">
                  <c:v>9.6199999999999994E-2</c:v>
                </c:pt>
                <c:pt idx="1214">
                  <c:v>9.6299999999999997E-2</c:v>
                </c:pt>
                <c:pt idx="1215">
                  <c:v>9.64E-2</c:v>
                </c:pt>
                <c:pt idx="1216">
                  <c:v>9.6500000000000002E-2</c:v>
                </c:pt>
                <c:pt idx="1217">
                  <c:v>9.6600000000000005E-2</c:v>
                </c:pt>
                <c:pt idx="1218">
                  <c:v>9.6699999999999994E-2</c:v>
                </c:pt>
                <c:pt idx="1219">
                  <c:v>9.69E-2</c:v>
                </c:pt>
                <c:pt idx="1220">
                  <c:v>9.7000000000000003E-2</c:v>
                </c:pt>
                <c:pt idx="1221">
                  <c:v>9.7100000000000006E-2</c:v>
                </c:pt>
                <c:pt idx="1222">
                  <c:v>9.7199999999999995E-2</c:v>
                </c:pt>
                <c:pt idx="1223">
                  <c:v>9.7299999999999998E-2</c:v>
                </c:pt>
                <c:pt idx="1224">
                  <c:v>9.74E-2</c:v>
                </c:pt>
                <c:pt idx="1225">
                  <c:v>9.7500000000000003E-2</c:v>
                </c:pt>
                <c:pt idx="1226">
                  <c:v>9.7600000000000006E-2</c:v>
                </c:pt>
                <c:pt idx="1227">
                  <c:v>9.7799999999999998E-2</c:v>
                </c:pt>
                <c:pt idx="1228">
                  <c:v>9.7900000000000001E-2</c:v>
                </c:pt>
                <c:pt idx="1229">
                  <c:v>9.8000000000000004E-2</c:v>
                </c:pt>
                <c:pt idx="1230">
                  <c:v>9.8100000000000007E-2</c:v>
                </c:pt>
                <c:pt idx="1231">
                  <c:v>9.8199999999999996E-2</c:v>
                </c:pt>
                <c:pt idx="1232">
                  <c:v>9.8299999999999998E-2</c:v>
                </c:pt>
                <c:pt idx="1233">
                  <c:v>9.8500000000000004E-2</c:v>
                </c:pt>
                <c:pt idx="1234">
                  <c:v>9.8599999999999993E-2</c:v>
                </c:pt>
                <c:pt idx="1235">
                  <c:v>9.8699999999999996E-2</c:v>
                </c:pt>
                <c:pt idx="1236">
                  <c:v>9.8799999999999999E-2</c:v>
                </c:pt>
                <c:pt idx="1237">
                  <c:v>9.8900000000000002E-2</c:v>
                </c:pt>
                <c:pt idx="1238">
                  <c:v>9.9000000000000005E-2</c:v>
                </c:pt>
                <c:pt idx="1239">
                  <c:v>9.9199999999999997E-2</c:v>
                </c:pt>
                <c:pt idx="1240">
                  <c:v>9.9299999999999999E-2</c:v>
                </c:pt>
                <c:pt idx="1241">
                  <c:v>9.9400000000000002E-2</c:v>
                </c:pt>
                <c:pt idx="1242">
                  <c:v>9.9500000000000005E-2</c:v>
                </c:pt>
                <c:pt idx="1243">
                  <c:v>9.9599999999999994E-2</c:v>
                </c:pt>
                <c:pt idx="1244">
                  <c:v>9.9699999999999997E-2</c:v>
                </c:pt>
                <c:pt idx="1245">
                  <c:v>9.9900000000000003E-2</c:v>
                </c:pt>
                <c:pt idx="1246">
                  <c:v>0.1</c:v>
                </c:pt>
                <c:pt idx="1247">
                  <c:v>0.1</c:v>
                </c:pt>
                <c:pt idx="1248">
                  <c:v>0.1</c:v>
                </c:pt>
                <c:pt idx="1249">
                  <c:v>0.1</c:v>
                </c:pt>
                <c:pt idx="1250">
                  <c:v>0.1</c:v>
                </c:pt>
                <c:pt idx="1251">
                  <c:v>0.10100000000000001</c:v>
                </c:pt>
                <c:pt idx="1252">
                  <c:v>0.10100000000000001</c:v>
                </c:pt>
                <c:pt idx="1253">
                  <c:v>0.10100000000000001</c:v>
                </c:pt>
                <c:pt idx="1254">
                  <c:v>0.10100000000000001</c:v>
                </c:pt>
                <c:pt idx="1255">
                  <c:v>0.10100000000000001</c:v>
                </c:pt>
                <c:pt idx="1256">
                  <c:v>0.10100000000000001</c:v>
                </c:pt>
                <c:pt idx="1257">
                  <c:v>0.10100000000000001</c:v>
                </c:pt>
                <c:pt idx="1258">
                  <c:v>0.10100000000000001</c:v>
                </c:pt>
                <c:pt idx="1259">
                  <c:v>0.10199999999999999</c:v>
                </c:pt>
                <c:pt idx="1260">
                  <c:v>0.10199999999999999</c:v>
                </c:pt>
                <c:pt idx="1261">
                  <c:v>0.10199999999999999</c:v>
                </c:pt>
                <c:pt idx="1262">
                  <c:v>0.10199999999999999</c:v>
                </c:pt>
                <c:pt idx="1263">
                  <c:v>0.10199999999999999</c:v>
                </c:pt>
                <c:pt idx="1264">
                  <c:v>0.10199999999999999</c:v>
                </c:pt>
                <c:pt idx="1265">
                  <c:v>0.10199999999999999</c:v>
                </c:pt>
                <c:pt idx="1266">
                  <c:v>0.10199999999999999</c:v>
                </c:pt>
                <c:pt idx="1267">
                  <c:v>0.10299999999999999</c:v>
                </c:pt>
                <c:pt idx="1268">
                  <c:v>0.10299999999999999</c:v>
                </c:pt>
                <c:pt idx="1269">
                  <c:v>0.10299999999999999</c:v>
                </c:pt>
                <c:pt idx="1270">
                  <c:v>0.10299999999999999</c:v>
                </c:pt>
                <c:pt idx="1271">
                  <c:v>0.10299999999999999</c:v>
                </c:pt>
                <c:pt idx="1272">
                  <c:v>0.10299999999999999</c:v>
                </c:pt>
                <c:pt idx="1273">
                  <c:v>0.10299999999999999</c:v>
                </c:pt>
                <c:pt idx="1274">
                  <c:v>0.10299999999999999</c:v>
                </c:pt>
                <c:pt idx="1275">
                  <c:v>0.104</c:v>
                </c:pt>
                <c:pt idx="1276">
                  <c:v>0.104</c:v>
                </c:pt>
                <c:pt idx="1277">
                  <c:v>0.104</c:v>
                </c:pt>
                <c:pt idx="1278">
                  <c:v>0.104</c:v>
                </c:pt>
                <c:pt idx="1279">
                  <c:v>0.104</c:v>
                </c:pt>
                <c:pt idx="1280">
                  <c:v>0.104</c:v>
                </c:pt>
                <c:pt idx="1281">
                  <c:v>0.104</c:v>
                </c:pt>
                <c:pt idx="1282">
                  <c:v>0.104</c:v>
                </c:pt>
                <c:pt idx="1283">
                  <c:v>0.105</c:v>
                </c:pt>
                <c:pt idx="1284">
                  <c:v>0.105</c:v>
                </c:pt>
                <c:pt idx="1285">
                  <c:v>0.105</c:v>
                </c:pt>
                <c:pt idx="1286">
                  <c:v>0.105</c:v>
                </c:pt>
                <c:pt idx="1287">
                  <c:v>0.105</c:v>
                </c:pt>
                <c:pt idx="1288">
                  <c:v>0.105</c:v>
                </c:pt>
                <c:pt idx="1289">
                  <c:v>0.105</c:v>
                </c:pt>
                <c:pt idx="1290">
                  <c:v>0.106</c:v>
                </c:pt>
                <c:pt idx="1291">
                  <c:v>0.106</c:v>
                </c:pt>
                <c:pt idx="1292">
                  <c:v>0.106</c:v>
                </c:pt>
                <c:pt idx="1293">
                  <c:v>0.106</c:v>
                </c:pt>
                <c:pt idx="1294">
                  <c:v>0.106</c:v>
                </c:pt>
                <c:pt idx="1295">
                  <c:v>0.106</c:v>
                </c:pt>
                <c:pt idx="1296">
                  <c:v>0.106</c:v>
                </c:pt>
                <c:pt idx="1297">
                  <c:v>0.106</c:v>
                </c:pt>
                <c:pt idx="1298">
                  <c:v>0.107</c:v>
                </c:pt>
                <c:pt idx="1299">
                  <c:v>0.107</c:v>
                </c:pt>
                <c:pt idx="1300">
                  <c:v>0.107</c:v>
                </c:pt>
                <c:pt idx="1301">
                  <c:v>0.107</c:v>
                </c:pt>
                <c:pt idx="1302">
                  <c:v>0.107</c:v>
                </c:pt>
                <c:pt idx="1303">
                  <c:v>0.107</c:v>
                </c:pt>
                <c:pt idx="1304">
                  <c:v>0.107</c:v>
                </c:pt>
                <c:pt idx="1305">
                  <c:v>0.108</c:v>
                </c:pt>
                <c:pt idx="1306">
                  <c:v>0.108</c:v>
                </c:pt>
                <c:pt idx="1307">
                  <c:v>0.108</c:v>
                </c:pt>
                <c:pt idx="1308">
                  <c:v>0.108</c:v>
                </c:pt>
                <c:pt idx="1309">
                  <c:v>0.108</c:v>
                </c:pt>
                <c:pt idx="1310">
                  <c:v>0.108</c:v>
                </c:pt>
                <c:pt idx="1311">
                  <c:v>0.108</c:v>
                </c:pt>
                <c:pt idx="1312">
                  <c:v>0.109</c:v>
                </c:pt>
                <c:pt idx="1313">
                  <c:v>0.109</c:v>
                </c:pt>
                <c:pt idx="1314">
                  <c:v>0.109</c:v>
                </c:pt>
                <c:pt idx="1315">
                  <c:v>0.109</c:v>
                </c:pt>
                <c:pt idx="1316">
                  <c:v>0.109</c:v>
                </c:pt>
                <c:pt idx="1317">
                  <c:v>0.109</c:v>
                </c:pt>
                <c:pt idx="1318">
                  <c:v>0.109</c:v>
                </c:pt>
                <c:pt idx="1319">
                  <c:v>0.11</c:v>
                </c:pt>
                <c:pt idx="1320">
                  <c:v>0.11</c:v>
                </c:pt>
                <c:pt idx="1321">
                  <c:v>0.11</c:v>
                </c:pt>
                <c:pt idx="1322">
                  <c:v>0.11</c:v>
                </c:pt>
                <c:pt idx="1323">
                  <c:v>0.11</c:v>
                </c:pt>
                <c:pt idx="1324">
                  <c:v>0.11</c:v>
                </c:pt>
                <c:pt idx="1325">
                  <c:v>0.11</c:v>
                </c:pt>
                <c:pt idx="1326">
                  <c:v>0.111</c:v>
                </c:pt>
                <c:pt idx="1327">
                  <c:v>0.111</c:v>
                </c:pt>
                <c:pt idx="1328">
                  <c:v>0.111</c:v>
                </c:pt>
                <c:pt idx="1329">
                  <c:v>0.111</c:v>
                </c:pt>
                <c:pt idx="1330">
                  <c:v>0.111</c:v>
                </c:pt>
                <c:pt idx="1331">
                  <c:v>0.111</c:v>
                </c:pt>
                <c:pt idx="1332">
                  <c:v>0.111</c:v>
                </c:pt>
                <c:pt idx="1333">
                  <c:v>0.112</c:v>
                </c:pt>
                <c:pt idx="1334">
                  <c:v>0.112</c:v>
                </c:pt>
                <c:pt idx="1335">
                  <c:v>0.112</c:v>
                </c:pt>
                <c:pt idx="1336">
                  <c:v>0.112</c:v>
                </c:pt>
                <c:pt idx="1337">
                  <c:v>0.112</c:v>
                </c:pt>
                <c:pt idx="1338">
                  <c:v>0.112</c:v>
                </c:pt>
                <c:pt idx="1339">
                  <c:v>0.113</c:v>
                </c:pt>
                <c:pt idx="1340">
                  <c:v>0.113</c:v>
                </c:pt>
                <c:pt idx="1341">
                  <c:v>0.113</c:v>
                </c:pt>
                <c:pt idx="1342">
                  <c:v>0.113</c:v>
                </c:pt>
                <c:pt idx="1343">
                  <c:v>0.113</c:v>
                </c:pt>
                <c:pt idx="1344">
                  <c:v>0.113</c:v>
                </c:pt>
                <c:pt idx="1345">
                  <c:v>0.113</c:v>
                </c:pt>
                <c:pt idx="1346">
                  <c:v>0.114</c:v>
                </c:pt>
                <c:pt idx="1347">
                  <c:v>0.114</c:v>
                </c:pt>
                <c:pt idx="1348">
                  <c:v>0.114</c:v>
                </c:pt>
                <c:pt idx="1349">
                  <c:v>0.114</c:v>
                </c:pt>
                <c:pt idx="1350">
                  <c:v>0.114</c:v>
                </c:pt>
                <c:pt idx="1351">
                  <c:v>0.114</c:v>
                </c:pt>
                <c:pt idx="1352">
                  <c:v>0.115</c:v>
                </c:pt>
                <c:pt idx="1353">
                  <c:v>0.115</c:v>
                </c:pt>
                <c:pt idx="1354">
                  <c:v>0.115</c:v>
                </c:pt>
                <c:pt idx="1355">
                  <c:v>0.115</c:v>
                </c:pt>
                <c:pt idx="1356">
                  <c:v>0.115</c:v>
                </c:pt>
                <c:pt idx="1357">
                  <c:v>0.115</c:v>
                </c:pt>
                <c:pt idx="1358">
                  <c:v>0.115</c:v>
                </c:pt>
                <c:pt idx="1359">
                  <c:v>0.11600000000000001</c:v>
                </c:pt>
                <c:pt idx="1360">
                  <c:v>0.11600000000000001</c:v>
                </c:pt>
                <c:pt idx="1361">
                  <c:v>0.11600000000000001</c:v>
                </c:pt>
                <c:pt idx="1362">
                  <c:v>0.11600000000000001</c:v>
                </c:pt>
                <c:pt idx="1363">
                  <c:v>0.11600000000000001</c:v>
                </c:pt>
                <c:pt idx="1364">
                  <c:v>0.11600000000000001</c:v>
                </c:pt>
                <c:pt idx="1365">
                  <c:v>0.11700000000000001</c:v>
                </c:pt>
                <c:pt idx="1366">
                  <c:v>0.11700000000000001</c:v>
                </c:pt>
                <c:pt idx="1367">
                  <c:v>0.11700000000000001</c:v>
                </c:pt>
                <c:pt idx="1368">
                  <c:v>0.11700000000000001</c:v>
                </c:pt>
                <c:pt idx="1369">
                  <c:v>0.11700000000000001</c:v>
                </c:pt>
                <c:pt idx="1370">
                  <c:v>0.11700000000000001</c:v>
                </c:pt>
                <c:pt idx="1371">
                  <c:v>0.11799999999999999</c:v>
                </c:pt>
                <c:pt idx="1372">
                  <c:v>0.11799999999999999</c:v>
                </c:pt>
                <c:pt idx="1373">
                  <c:v>0.11799999999999999</c:v>
                </c:pt>
                <c:pt idx="1374">
                  <c:v>0.11799999999999999</c:v>
                </c:pt>
                <c:pt idx="1375">
                  <c:v>0.11799999999999999</c:v>
                </c:pt>
                <c:pt idx="1376">
                  <c:v>0.11799999999999999</c:v>
                </c:pt>
                <c:pt idx="1377">
                  <c:v>0.11899999999999999</c:v>
                </c:pt>
                <c:pt idx="1378">
                  <c:v>0.11899999999999999</c:v>
                </c:pt>
                <c:pt idx="1379">
                  <c:v>0.11899999999999999</c:v>
                </c:pt>
                <c:pt idx="1380">
                  <c:v>0.11899999999999999</c:v>
                </c:pt>
                <c:pt idx="1381">
                  <c:v>0.11899999999999999</c:v>
                </c:pt>
                <c:pt idx="1382">
                  <c:v>0.11899999999999999</c:v>
                </c:pt>
                <c:pt idx="1383">
                  <c:v>0.12</c:v>
                </c:pt>
                <c:pt idx="1384">
                  <c:v>0.12</c:v>
                </c:pt>
                <c:pt idx="1385">
                  <c:v>0.12</c:v>
                </c:pt>
                <c:pt idx="1386">
                  <c:v>0.12</c:v>
                </c:pt>
                <c:pt idx="1387">
                  <c:v>0.12</c:v>
                </c:pt>
                <c:pt idx="1388">
                  <c:v>0.12</c:v>
                </c:pt>
                <c:pt idx="1389">
                  <c:v>0.121</c:v>
                </c:pt>
                <c:pt idx="1390">
                  <c:v>0.121</c:v>
                </c:pt>
                <c:pt idx="1391">
                  <c:v>0.121</c:v>
                </c:pt>
                <c:pt idx="1392">
                  <c:v>0.121</c:v>
                </c:pt>
                <c:pt idx="1393">
                  <c:v>0.121</c:v>
                </c:pt>
                <c:pt idx="1394">
                  <c:v>0.122</c:v>
                </c:pt>
                <c:pt idx="1395">
                  <c:v>0.122</c:v>
                </c:pt>
                <c:pt idx="1396">
                  <c:v>0.122</c:v>
                </c:pt>
                <c:pt idx="1397">
                  <c:v>0.122</c:v>
                </c:pt>
                <c:pt idx="1398">
                  <c:v>0.122</c:v>
                </c:pt>
                <c:pt idx="1399">
                  <c:v>0.122</c:v>
                </c:pt>
                <c:pt idx="1400">
                  <c:v>0.123</c:v>
                </c:pt>
                <c:pt idx="1401">
                  <c:v>0.123</c:v>
                </c:pt>
                <c:pt idx="1402">
                  <c:v>0.123</c:v>
                </c:pt>
                <c:pt idx="1403">
                  <c:v>0.123</c:v>
                </c:pt>
                <c:pt idx="1404">
                  <c:v>0.123</c:v>
                </c:pt>
                <c:pt idx="1405">
                  <c:v>0.124</c:v>
                </c:pt>
                <c:pt idx="1406">
                  <c:v>0.124</c:v>
                </c:pt>
                <c:pt idx="1407">
                  <c:v>0.124</c:v>
                </c:pt>
                <c:pt idx="1408">
                  <c:v>0.124</c:v>
                </c:pt>
                <c:pt idx="1409">
                  <c:v>0.124</c:v>
                </c:pt>
                <c:pt idx="1410">
                  <c:v>0.124</c:v>
                </c:pt>
                <c:pt idx="1411">
                  <c:v>0.125</c:v>
                </c:pt>
                <c:pt idx="1412">
                  <c:v>0.125</c:v>
                </c:pt>
                <c:pt idx="1413">
                  <c:v>0.125</c:v>
                </c:pt>
                <c:pt idx="1414">
                  <c:v>0.125</c:v>
                </c:pt>
                <c:pt idx="1415">
                  <c:v>0.125</c:v>
                </c:pt>
                <c:pt idx="1416">
                  <c:v>0.126</c:v>
                </c:pt>
                <c:pt idx="1417">
                  <c:v>0.126</c:v>
                </c:pt>
                <c:pt idx="1418">
                  <c:v>0.126</c:v>
                </c:pt>
                <c:pt idx="1419">
                  <c:v>0.126</c:v>
                </c:pt>
                <c:pt idx="1420">
                  <c:v>0.126</c:v>
                </c:pt>
                <c:pt idx="1421">
                  <c:v>0.127</c:v>
                </c:pt>
                <c:pt idx="1422">
                  <c:v>0.127</c:v>
                </c:pt>
                <c:pt idx="1423">
                  <c:v>0.127</c:v>
                </c:pt>
                <c:pt idx="1424">
                  <c:v>0.127</c:v>
                </c:pt>
                <c:pt idx="1425">
                  <c:v>0.127</c:v>
                </c:pt>
                <c:pt idx="1426">
                  <c:v>0.127</c:v>
                </c:pt>
                <c:pt idx="1427">
                  <c:v>0.128</c:v>
                </c:pt>
                <c:pt idx="1428">
                  <c:v>0.128</c:v>
                </c:pt>
                <c:pt idx="1429">
                  <c:v>0.128</c:v>
                </c:pt>
                <c:pt idx="1430">
                  <c:v>0.128</c:v>
                </c:pt>
                <c:pt idx="1431">
                  <c:v>0.128</c:v>
                </c:pt>
                <c:pt idx="1432">
                  <c:v>0.129</c:v>
                </c:pt>
                <c:pt idx="1433">
                  <c:v>0.129</c:v>
                </c:pt>
                <c:pt idx="1434">
                  <c:v>0.129</c:v>
                </c:pt>
                <c:pt idx="1435">
                  <c:v>0.129</c:v>
                </c:pt>
                <c:pt idx="1436">
                  <c:v>0.129</c:v>
                </c:pt>
                <c:pt idx="1437">
                  <c:v>0.13</c:v>
                </c:pt>
                <c:pt idx="1438">
                  <c:v>0.13</c:v>
                </c:pt>
                <c:pt idx="1439">
                  <c:v>0.13</c:v>
                </c:pt>
                <c:pt idx="1440">
                  <c:v>0.13</c:v>
                </c:pt>
                <c:pt idx="1441">
                  <c:v>0.13</c:v>
                </c:pt>
                <c:pt idx="1442">
                  <c:v>0.13100000000000001</c:v>
                </c:pt>
                <c:pt idx="1443">
                  <c:v>0.13100000000000001</c:v>
                </c:pt>
                <c:pt idx="1444">
                  <c:v>0.13100000000000001</c:v>
                </c:pt>
                <c:pt idx="1445">
                  <c:v>0.13100000000000001</c:v>
                </c:pt>
                <c:pt idx="1446">
                  <c:v>0.13200000000000001</c:v>
                </c:pt>
                <c:pt idx="1447">
                  <c:v>0.13200000000000001</c:v>
                </c:pt>
                <c:pt idx="1448">
                  <c:v>0.13200000000000001</c:v>
                </c:pt>
                <c:pt idx="1449">
                  <c:v>0.13200000000000001</c:v>
                </c:pt>
                <c:pt idx="1450">
                  <c:v>0.13200000000000001</c:v>
                </c:pt>
                <c:pt idx="1451">
                  <c:v>0.13300000000000001</c:v>
                </c:pt>
                <c:pt idx="1452">
                  <c:v>0.13300000000000001</c:v>
                </c:pt>
                <c:pt idx="1453">
                  <c:v>0.13300000000000001</c:v>
                </c:pt>
                <c:pt idx="1454">
                  <c:v>0.13300000000000001</c:v>
                </c:pt>
                <c:pt idx="1455">
                  <c:v>0.13300000000000001</c:v>
                </c:pt>
                <c:pt idx="1456">
                  <c:v>0.13400000000000001</c:v>
                </c:pt>
                <c:pt idx="1457">
                  <c:v>0.13400000000000001</c:v>
                </c:pt>
                <c:pt idx="1458">
                  <c:v>0.13400000000000001</c:v>
                </c:pt>
                <c:pt idx="1459">
                  <c:v>0.13400000000000001</c:v>
                </c:pt>
                <c:pt idx="1460">
                  <c:v>0.13400000000000001</c:v>
                </c:pt>
                <c:pt idx="1461">
                  <c:v>0.13500000000000001</c:v>
                </c:pt>
                <c:pt idx="1462">
                  <c:v>0.13500000000000001</c:v>
                </c:pt>
                <c:pt idx="1463">
                  <c:v>0.13500000000000001</c:v>
                </c:pt>
                <c:pt idx="1464">
                  <c:v>0.13500000000000001</c:v>
                </c:pt>
                <c:pt idx="1465">
                  <c:v>0.13600000000000001</c:v>
                </c:pt>
                <c:pt idx="1466">
                  <c:v>0.13600000000000001</c:v>
                </c:pt>
                <c:pt idx="1467">
                  <c:v>0.13600000000000001</c:v>
                </c:pt>
                <c:pt idx="1468">
                  <c:v>0.13600000000000001</c:v>
                </c:pt>
                <c:pt idx="1469">
                  <c:v>0.13600000000000001</c:v>
                </c:pt>
                <c:pt idx="1470">
                  <c:v>0.13700000000000001</c:v>
                </c:pt>
                <c:pt idx="1471">
                  <c:v>0.13700000000000001</c:v>
                </c:pt>
                <c:pt idx="1472">
                  <c:v>0.13700000000000001</c:v>
                </c:pt>
                <c:pt idx="1473">
                  <c:v>0.13700000000000001</c:v>
                </c:pt>
                <c:pt idx="1474">
                  <c:v>0.13800000000000001</c:v>
                </c:pt>
                <c:pt idx="1475">
                  <c:v>0.13800000000000001</c:v>
                </c:pt>
                <c:pt idx="1476">
                  <c:v>0.13800000000000001</c:v>
                </c:pt>
                <c:pt idx="1477">
                  <c:v>0.13800000000000001</c:v>
                </c:pt>
                <c:pt idx="1478">
                  <c:v>0.13800000000000001</c:v>
                </c:pt>
                <c:pt idx="1479">
                  <c:v>0.13900000000000001</c:v>
                </c:pt>
                <c:pt idx="1480">
                  <c:v>0.13900000000000001</c:v>
                </c:pt>
                <c:pt idx="1481">
                  <c:v>0.13900000000000001</c:v>
                </c:pt>
                <c:pt idx="1482">
                  <c:v>0.13900000000000001</c:v>
                </c:pt>
                <c:pt idx="1483">
                  <c:v>0.14000000000000001</c:v>
                </c:pt>
                <c:pt idx="1484">
                  <c:v>0.14000000000000001</c:v>
                </c:pt>
                <c:pt idx="1485">
                  <c:v>0.14000000000000001</c:v>
                </c:pt>
                <c:pt idx="1486">
                  <c:v>0.14000000000000001</c:v>
                </c:pt>
                <c:pt idx="1487">
                  <c:v>0.14099999999999999</c:v>
                </c:pt>
                <c:pt idx="1488">
                  <c:v>0.14099999999999999</c:v>
                </c:pt>
                <c:pt idx="1489">
                  <c:v>0.14099999999999999</c:v>
                </c:pt>
                <c:pt idx="1490">
                  <c:v>0.14099999999999999</c:v>
                </c:pt>
                <c:pt idx="1491">
                  <c:v>0.14199999999999999</c:v>
                </c:pt>
                <c:pt idx="1492">
                  <c:v>0.14199999999999999</c:v>
                </c:pt>
                <c:pt idx="1493">
                  <c:v>0.14199999999999999</c:v>
                </c:pt>
                <c:pt idx="1494">
                  <c:v>0.14199999999999999</c:v>
                </c:pt>
                <c:pt idx="1495">
                  <c:v>0.14299999999999999</c:v>
                </c:pt>
                <c:pt idx="1496">
                  <c:v>0.14299999999999999</c:v>
                </c:pt>
                <c:pt idx="1497">
                  <c:v>0.14299999999999999</c:v>
                </c:pt>
                <c:pt idx="1498">
                  <c:v>0.14299999999999999</c:v>
                </c:pt>
                <c:pt idx="1499">
                  <c:v>0.14299999999999999</c:v>
                </c:pt>
                <c:pt idx="1500">
                  <c:v>0.14399999999999999</c:v>
                </c:pt>
                <c:pt idx="1501">
                  <c:v>0.14399999999999999</c:v>
                </c:pt>
                <c:pt idx="1502">
                  <c:v>0.14399999999999999</c:v>
                </c:pt>
                <c:pt idx="1503">
                  <c:v>0.14399999999999999</c:v>
                </c:pt>
                <c:pt idx="1504">
                  <c:v>0.14499999999999999</c:v>
                </c:pt>
                <c:pt idx="1505">
                  <c:v>0.14499999999999999</c:v>
                </c:pt>
                <c:pt idx="1506">
                  <c:v>0.14499999999999999</c:v>
                </c:pt>
                <c:pt idx="1507">
                  <c:v>0.14499999999999999</c:v>
                </c:pt>
                <c:pt idx="1508">
                  <c:v>0.14599999999999999</c:v>
                </c:pt>
                <c:pt idx="1509">
                  <c:v>0.14599999999999999</c:v>
                </c:pt>
                <c:pt idx="1510">
                  <c:v>0.14599999999999999</c:v>
                </c:pt>
                <c:pt idx="1511">
                  <c:v>0.14699999999999999</c:v>
                </c:pt>
                <c:pt idx="1512">
                  <c:v>0.14699999999999999</c:v>
                </c:pt>
                <c:pt idx="1513">
                  <c:v>0.14699999999999999</c:v>
                </c:pt>
                <c:pt idx="1514">
                  <c:v>0.14699999999999999</c:v>
                </c:pt>
                <c:pt idx="1515">
                  <c:v>0.14799999999999999</c:v>
                </c:pt>
                <c:pt idx="1516">
                  <c:v>0.14799999999999999</c:v>
                </c:pt>
                <c:pt idx="1517">
                  <c:v>0.14799999999999999</c:v>
                </c:pt>
                <c:pt idx="1518">
                  <c:v>0.14799999999999999</c:v>
                </c:pt>
                <c:pt idx="1519">
                  <c:v>0.14899999999999999</c:v>
                </c:pt>
                <c:pt idx="1520">
                  <c:v>0.14899999999999999</c:v>
                </c:pt>
                <c:pt idx="1521">
                  <c:v>0.14899999999999999</c:v>
                </c:pt>
                <c:pt idx="1522">
                  <c:v>0.14899999999999999</c:v>
                </c:pt>
                <c:pt idx="1523">
                  <c:v>0.15</c:v>
                </c:pt>
                <c:pt idx="1524">
                  <c:v>0.15</c:v>
                </c:pt>
                <c:pt idx="1525">
                  <c:v>0.15</c:v>
                </c:pt>
                <c:pt idx="1526">
                  <c:v>0.15</c:v>
                </c:pt>
                <c:pt idx="1527">
                  <c:v>0.151</c:v>
                </c:pt>
                <c:pt idx="1528">
                  <c:v>0.151</c:v>
                </c:pt>
                <c:pt idx="1529">
                  <c:v>0.151</c:v>
                </c:pt>
                <c:pt idx="1530">
                  <c:v>0.152</c:v>
                </c:pt>
                <c:pt idx="1531">
                  <c:v>0.152</c:v>
                </c:pt>
                <c:pt idx="1532">
                  <c:v>0.152</c:v>
                </c:pt>
                <c:pt idx="1533">
                  <c:v>0.152</c:v>
                </c:pt>
                <c:pt idx="1534">
                  <c:v>0.153</c:v>
                </c:pt>
                <c:pt idx="1535">
                  <c:v>0.153</c:v>
                </c:pt>
                <c:pt idx="1536">
                  <c:v>0.153</c:v>
                </c:pt>
                <c:pt idx="1537">
                  <c:v>0.154</c:v>
                </c:pt>
                <c:pt idx="1538">
                  <c:v>0.154</c:v>
                </c:pt>
                <c:pt idx="1539">
                  <c:v>0.154</c:v>
                </c:pt>
                <c:pt idx="1540">
                  <c:v>0.154</c:v>
                </c:pt>
                <c:pt idx="1541">
                  <c:v>0.155</c:v>
                </c:pt>
                <c:pt idx="1542">
                  <c:v>0.155</c:v>
                </c:pt>
                <c:pt idx="1543">
                  <c:v>0.155</c:v>
                </c:pt>
                <c:pt idx="1544">
                  <c:v>0.156</c:v>
                </c:pt>
                <c:pt idx="1545">
                  <c:v>0.156</c:v>
                </c:pt>
                <c:pt idx="1546">
                  <c:v>0.156</c:v>
                </c:pt>
                <c:pt idx="1547">
                  <c:v>0.156</c:v>
                </c:pt>
                <c:pt idx="1548">
                  <c:v>0.157</c:v>
                </c:pt>
                <c:pt idx="1549">
                  <c:v>0.157</c:v>
                </c:pt>
                <c:pt idx="1550">
                  <c:v>0.157</c:v>
                </c:pt>
                <c:pt idx="1551">
                  <c:v>0.158</c:v>
                </c:pt>
                <c:pt idx="1552">
                  <c:v>0.158</c:v>
                </c:pt>
                <c:pt idx="1553">
                  <c:v>0.158</c:v>
                </c:pt>
                <c:pt idx="1554">
                  <c:v>0.158</c:v>
                </c:pt>
                <c:pt idx="1555">
                  <c:v>0.159</c:v>
                </c:pt>
                <c:pt idx="1556">
                  <c:v>0.159</c:v>
                </c:pt>
                <c:pt idx="1557">
                  <c:v>0.159</c:v>
                </c:pt>
                <c:pt idx="1558">
                  <c:v>0.16</c:v>
                </c:pt>
                <c:pt idx="1559">
                  <c:v>0.16</c:v>
                </c:pt>
                <c:pt idx="1560">
                  <c:v>0.16</c:v>
                </c:pt>
                <c:pt idx="1561">
                  <c:v>0.161</c:v>
                </c:pt>
                <c:pt idx="1562">
                  <c:v>0.161</c:v>
                </c:pt>
                <c:pt idx="1563">
                  <c:v>0.161</c:v>
                </c:pt>
                <c:pt idx="1564">
                  <c:v>0.16200000000000001</c:v>
                </c:pt>
                <c:pt idx="1565">
                  <c:v>0.16200000000000001</c:v>
                </c:pt>
                <c:pt idx="1566">
                  <c:v>0.16200000000000001</c:v>
                </c:pt>
                <c:pt idx="1567">
                  <c:v>0.16200000000000001</c:v>
                </c:pt>
                <c:pt idx="1568">
                  <c:v>0.16300000000000001</c:v>
                </c:pt>
                <c:pt idx="1569">
                  <c:v>0.16300000000000001</c:v>
                </c:pt>
                <c:pt idx="1570">
                  <c:v>0.16300000000000001</c:v>
                </c:pt>
                <c:pt idx="1571">
                  <c:v>0.16400000000000001</c:v>
                </c:pt>
                <c:pt idx="1572">
                  <c:v>0.16400000000000001</c:v>
                </c:pt>
                <c:pt idx="1573">
                  <c:v>0.16400000000000001</c:v>
                </c:pt>
                <c:pt idx="1574">
                  <c:v>0.16500000000000001</c:v>
                </c:pt>
                <c:pt idx="1575">
                  <c:v>0.16500000000000001</c:v>
                </c:pt>
                <c:pt idx="1576">
                  <c:v>0.16500000000000001</c:v>
                </c:pt>
                <c:pt idx="1577">
                  <c:v>0.16600000000000001</c:v>
                </c:pt>
                <c:pt idx="1578">
                  <c:v>0.16600000000000001</c:v>
                </c:pt>
                <c:pt idx="1579">
                  <c:v>0.16600000000000001</c:v>
                </c:pt>
                <c:pt idx="1580">
                  <c:v>0.16700000000000001</c:v>
                </c:pt>
                <c:pt idx="1581">
                  <c:v>0.16700000000000001</c:v>
                </c:pt>
                <c:pt idx="1582">
                  <c:v>0.16700000000000001</c:v>
                </c:pt>
                <c:pt idx="1583">
                  <c:v>0.16800000000000001</c:v>
                </c:pt>
                <c:pt idx="1584">
                  <c:v>0.16800000000000001</c:v>
                </c:pt>
                <c:pt idx="1585">
                  <c:v>0.16800000000000001</c:v>
                </c:pt>
                <c:pt idx="1586">
                  <c:v>0.16900000000000001</c:v>
                </c:pt>
                <c:pt idx="1587">
                  <c:v>0.16900000000000001</c:v>
                </c:pt>
                <c:pt idx="1588">
                  <c:v>0.16900000000000001</c:v>
                </c:pt>
                <c:pt idx="1589">
                  <c:v>0.17</c:v>
                </c:pt>
                <c:pt idx="1590">
                  <c:v>0.17</c:v>
                </c:pt>
                <c:pt idx="1591">
                  <c:v>0.17</c:v>
                </c:pt>
                <c:pt idx="1592">
                  <c:v>0.17100000000000001</c:v>
                </c:pt>
                <c:pt idx="1593">
                  <c:v>0.17100000000000001</c:v>
                </c:pt>
                <c:pt idx="1594">
                  <c:v>0.17199999999999999</c:v>
                </c:pt>
                <c:pt idx="1595">
                  <c:v>0.17199999999999999</c:v>
                </c:pt>
                <c:pt idx="1596">
                  <c:v>0.17199999999999999</c:v>
                </c:pt>
                <c:pt idx="1597">
                  <c:v>0.17299999999999999</c:v>
                </c:pt>
                <c:pt idx="1598">
                  <c:v>0.17299999999999999</c:v>
                </c:pt>
                <c:pt idx="1599">
                  <c:v>0.17299999999999999</c:v>
                </c:pt>
                <c:pt idx="1600">
                  <c:v>0.17399999999999999</c:v>
                </c:pt>
                <c:pt idx="1601">
                  <c:v>0.17399999999999999</c:v>
                </c:pt>
                <c:pt idx="1602">
                  <c:v>0.17399999999999999</c:v>
                </c:pt>
                <c:pt idx="1603">
                  <c:v>0.17499999999999999</c:v>
                </c:pt>
                <c:pt idx="1604">
                  <c:v>0.17499999999999999</c:v>
                </c:pt>
                <c:pt idx="1605">
                  <c:v>0.17499999999999999</c:v>
                </c:pt>
                <c:pt idx="1606">
                  <c:v>0.17599999999999999</c:v>
                </c:pt>
                <c:pt idx="1607">
                  <c:v>0.17599999999999999</c:v>
                </c:pt>
                <c:pt idx="1608">
                  <c:v>0.17699999999999999</c:v>
                </c:pt>
                <c:pt idx="1609">
                  <c:v>0.17699999999999999</c:v>
                </c:pt>
                <c:pt idx="1610">
                  <c:v>0.17699999999999999</c:v>
                </c:pt>
                <c:pt idx="1611">
                  <c:v>0.17799999999999999</c:v>
                </c:pt>
                <c:pt idx="1612">
                  <c:v>0.17799999999999999</c:v>
                </c:pt>
                <c:pt idx="1613">
                  <c:v>0.17799999999999999</c:v>
                </c:pt>
                <c:pt idx="1614">
                  <c:v>0.17899999999999999</c:v>
                </c:pt>
                <c:pt idx="1615">
                  <c:v>0.17899999999999999</c:v>
                </c:pt>
                <c:pt idx="1616">
                  <c:v>0.18</c:v>
                </c:pt>
                <c:pt idx="1617">
                  <c:v>0.18</c:v>
                </c:pt>
                <c:pt idx="1618">
                  <c:v>0.18</c:v>
                </c:pt>
                <c:pt idx="1619">
                  <c:v>0.18099999999999999</c:v>
                </c:pt>
                <c:pt idx="1620">
                  <c:v>0.18099999999999999</c:v>
                </c:pt>
                <c:pt idx="1621">
                  <c:v>0.182</c:v>
                </c:pt>
                <c:pt idx="1622">
                  <c:v>0.182</c:v>
                </c:pt>
                <c:pt idx="1623">
                  <c:v>0.182</c:v>
                </c:pt>
                <c:pt idx="1624">
                  <c:v>0.183</c:v>
                </c:pt>
                <c:pt idx="1625">
                  <c:v>0.183</c:v>
                </c:pt>
                <c:pt idx="1626">
                  <c:v>0.184</c:v>
                </c:pt>
                <c:pt idx="1627">
                  <c:v>0.184</c:v>
                </c:pt>
                <c:pt idx="1628">
                  <c:v>0.184</c:v>
                </c:pt>
                <c:pt idx="1629">
                  <c:v>0.185</c:v>
                </c:pt>
                <c:pt idx="1630">
                  <c:v>0.185</c:v>
                </c:pt>
                <c:pt idx="1631">
                  <c:v>0.186</c:v>
                </c:pt>
                <c:pt idx="1632">
                  <c:v>0.186</c:v>
                </c:pt>
                <c:pt idx="1633">
                  <c:v>0.186</c:v>
                </c:pt>
                <c:pt idx="1634">
                  <c:v>0.187</c:v>
                </c:pt>
                <c:pt idx="1635">
                  <c:v>0.187</c:v>
                </c:pt>
                <c:pt idx="1636">
                  <c:v>0.188</c:v>
                </c:pt>
                <c:pt idx="1637">
                  <c:v>0.188</c:v>
                </c:pt>
                <c:pt idx="1638">
                  <c:v>0.189</c:v>
                </c:pt>
                <c:pt idx="1639">
                  <c:v>0.189</c:v>
                </c:pt>
                <c:pt idx="1640">
                  <c:v>0.189</c:v>
                </c:pt>
                <c:pt idx="1641">
                  <c:v>0.19</c:v>
                </c:pt>
                <c:pt idx="1642">
                  <c:v>0.19</c:v>
                </c:pt>
                <c:pt idx="1643">
                  <c:v>0.191</c:v>
                </c:pt>
                <c:pt idx="1644">
                  <c:v>0.191</c:v>
                </c:pt>
                <c:pt idx="1645">
                  <c:v>0.192</c:v>
                </c:pt>
                <c:pt idx="1646">
                  <c:v>0.192</c:v>
                </c:pt>
                <c:pt idx="1647">
                  <c:v>0.192</c:v>
                </c:pt>
                <c:pt idx="1648">
                  <c:v>0.193</c:v>
                </c:pt>
                <c:pt idx="1649">
                  <c:v>0.193</c:v>
                </c:pt>
                <c:pt idx="1650">
                  <c:v>0.19400000000000001</c:v>
                </c:pt>
                <c:pt idx="1651">
                  <c:v>0.19400000000000001</c:v>
                </c:pt>
                <c:pt idx="1652">
                  <c:v>0.19500000000000001</c:v>
                </c:pt>
                <c:pt idx="1653">
                  <c:v>0.19500000000000001</c:v>
                </c:pt>
                <c:pt idx="1654">
                  <c:v>0.19600000000000001</c:v>
                </c:pt>
                <c:pt idx="1655">
                  <c:v>0.19600000000000001</c:v>
                </c:pt>
                <c:pt idx="1656">
                  <c:v>0.19700000000000001</c:v>
                </c:pt>
                <c:pt idx="1657">
                  <c:v>0.19700000000000001</c:v>
                </c:pt>
                <c:pt idx="1658">
                  <c:v>0.19700000000000001</c:v>
                </c:pt>
                <c:pt idx="1659">
                  <c:v>0.19800000000000001</c:v>
                </c:pt>
                <c:pt idx="1660">
                  <c:v>0.19800000000000001</c:v>
                </c:pt>
                <c:pt idx="1661">
                  <c:v>0.19900000000000001</c:v>
                </c:pt>
                <c:pt idx="1662">
                  <c:v>0.19900000000000001</c:v>
                </c:pt>
                <c:pt idx="1663">
                  <c:v>0.2</c:v>
                </c:pt>
                <c:pt idx="1664">
                  <c:v>0.2</c:v>
                </c:pt>
                <c:pt idx="1665">
                  <c:v>0.20100000000000001</c:v>
                </c:pt>
                <c:pt idx="1666">
                  <c:v>0.20100000000000001</c:v>
                </c:pt>
                <c:pt idx="1667">
                  <c:v>0.20200000000000001</c:v>
                </c:pt>
                <c:pt idx="1668">
                  <c:v>0.20200000000000001</c:v>
                </c:pt>
                <c:pt idx="1669">
                  <c:v>0.20300000000000001</c:v>
                </c:pt>
                <c:pt idx="1670">
                  <c:v>0.20300000000000001</c:v>
                </c:pt>
                <c:pt idx="1671">
                  <c:v>0.20399999999999999</c:v>
                </c:pt>
                <c:pt idx="1672">
                  <c:v>0.20399999999999999</c:v>
                </c:pt>
                <c:pt idx="1673">
                  <c:v>0.20499999999999999</c:v>
                </c:pt>
                <c:pt idx="1674">
                  <c:v>0.20499999999999999</c:v>
                </c:pt>
                <c:pt idx="1675">
                  <c:v>0.20599999999999999</c:v>
                </c:pt>
                <c:pt idx="1676">
                  <c:v>0.20599999999999999</c:v>
                </c:pt>
                <c:pt idx="1677">
                  <c:v>0.20699999999999999</c:v>
                </c:pt>
                <c:pt idx="1678">
                  <c:v>0.20699999999999999</c:v>
                </c:pt>
                <c:pt idx="1679">
                  <c:v>0.20799999999999999</c:v>
                </c:pt>
                <c:pt idx="1680">
                  <c:v>0.20799999999999999</c:v>
                </c:pt>
                <c:pt idx="1681">
                  <c:v>0.20899999999999999</c:v>
                </c:pt>
                <c:pt idx="1682">
                  <c:v>0.20899999999999999</c:v>
                </c:pt>
                <c:pt idx="1683">
                  <c:v>0.21</c:v>
                </c:pt>
                <c:pt idx="1684">
                  <c:v>0.21</c:v>
                </c:pt>
                <c:pt idx="1685">
                  <c:v>0.21099999999999999</c:v>
                </c:pt>
                <c:pt idx="1686">
                  <c:v>0.21199999999999999</c:v>
                </c:pt>
                <c:pt idx="1687">
                  <c:v>0.21199999999999999</c:v>
                </c:pt>
                <c:pt idx="1688">
                  <c:v>0.21299999999999999</c:v>
                </c:pt>
                <c:pt idx="1689">
                  <c:v>0.21299999999999999</c:v>
                </c:pt>
                <c:pt idx="1690">
                  <c:v>0.214</c:v>
                </c:pt>
                <c:pt idx="1691">
                  <c:v>0.214</c:v>
                </c:pt>
                <c:pt idx="1692">
                  <c:v>0.215</c:v>
                </c:pt>
                <c:pt idx="1693">
                  <c:v>0.215</c:v>
                </c:pt>
                <c:pt idx="1694">
                  <c:v>0.216</c:v>
                </c:pt>
                <c:pt idx="1695">
                  <c:v>0.216</c:v>
                </c:pt>
                <c:pt idx="1696">
                  <c:v>0.217</c:v>
                </c:pt>
                <c:pt idx="1697">
                  <c:v>0.218</c:v>
                </c:pt>
                <c:pt idx="1698">
                  <c:v>0.218</c:v>
                </c:pt>
                <c:pt idx="1699">
                  <c:v>0.219</c:v>
                </c:pt>
                <c:pt idx="1700">
                  <c:v>0.219</c:v>
                </c:pt>
                <c:pt idx="1701">
                  <c:v>0.22</c:v>
                </c:pt>
                <c:pt idx="1702">
                  <c:v>0.22</c:v>
                </c:pt>
                <c:pt idx="1703">
                  <c:v>0.221</c:v>
                </c:pt>
                <c:pt idx="1704">
                  <c:v>0.222</c:v>
                </c:pt>
                <c:pt idx="1705">
                  <c:v>0.222</c:v>
                </c:pt>
                <c:pt idx="1706">
                  <c:v>0.223</c:v>
                </c:pt>
                <c:pt idx="1707">
                  <c:v>0.223</c:v>
                </c:pt>
                <c:pt idx="1708">
                  <c:v>0.224</c:v>
                </c:pt>
                <c:pt idx="1709">
                  <c:v>0.22500000000000001</c:v>
                </c:pt>
                <c:pt idx="1710">
                  <c:v>0.22500000000000001</c:v>
                </c:pt>
                <c:pt idx="1711">
                  <c:v>0.22600000000000001</c:v>
                </c:pt>
                <c:pt idx="1712">
                  <c:v>0.22600000000000001</c:v>
                </c:pt>
                <c:pt idx="1713">
                  <c:v>0.22700000000000001</c:v>
                </c:pt>
                <c:pt idx="1714">
                  <c:v>0.22800000000000001</c:v>
                </c:pt>
                <c:pt idx="1715">
                  <c:v>0.22800000000000001</c:v>
                </c:pt>
                <c:pt idx="1716">
                  <c:v>0.22900000000000001</c:v>
                </c:pt>
                <c:pt idx="1717">
                  <c:v>0.23</c:v>
                </c:pt>
                <c:pt idx="1718">
                  <c:v>0.23</c:v>
                </c:pt>
                <c:pt idx="1719">
                  <c:v>0.23100000000000001</c:v>
                </c:pt>
                <c:pt idx="1720">
                  <c:v>0.23100000000000001</c:v>
                </c:pt>
                <c:pt idx="1721">
                  <c:v>0.23200000000000001</c:v>
                </c:pt>
                <c:pt idx="1722">
                  <c:v>0.23300000000000001</c:v>
                </c:pt>
                <c:pt idx="1723">
                  <c:v>0.23300000000000001</c:v>
                </c:pt>
                <c:pt idx="1724">
                  <c:v>0.23400000000000001</c:v>
                </c:pt>
                <c:pt idx="1725">
                  <c:v>0.23499999999999999</c:v>
                </c:pt>
                <c:pt idx="1726">
                  <c:v>0.23499999999999999</c:v>
                </c:pt>
                <c:pt idx="1727">
                  <c:v>0.23599999999999999</c:v>
                </c:pt>
                <c:pt idx="1728">
                  <c:v>0.23699999999999999</c:v>
                </c:pt>
                <c:pt idx="1729">
                  <c:v>0.23699999999999999</c:v>
                </c:pt>
                <c:pt idx="1730">
                  <c:v>0.23799999999999999</c:v>
                </c:pt>
                <c:pt idx="1731">
                  <c:v>0.23899999999999999</c:v>
                </c:pt>
                <c:pt idx="1732">
                  <c:v>0.23899999999999999</c:v>
                </c:pt>
                <c:pt idx="1733">
                  <c:v>0.24</c:v>
                </c:pt>
                <c:pt idx="1734">
                  <c:v>0.24099999999999999</c:v>
                </c:pt>
                <c:pt idx="1735">
                  <c:v>0.24099999999999999</c:v>
                </c:pt>
                <c:pt idx="1736">
                  <c:v>0.24199999999999999</c:v>
                </c:pt>
                <c:pt idx="1737">
                  <c:v>0.24299999999999999</c:v>
                </c:pt>
                <c:pt idx="1738">
                  <c:v>0.24399999999999999</c:v>
                </c:pt>
                <c:pt idx="1739">
                  <c:v>0.24399999999999999</c:v>
                </c:pt>
                <c:pt idx="1740">
                  <c:v>0.245</c:v>
                </c:pt>
                <c:pt idx="1741">
                  <c:v>0.246</c:v>
                </c:pt>
                <c:pt idx="1742">
                  <c:v>0.246</c:v>
                </c:pt>
                <c:pt idx="1743">
                  <c:v>0.247</c:v>
                </c:pt>
                <c:pt idx="1744">
                  <c:v>0.248</c:v>
                </c:pt>
                <c:pt idx="1745">
                  <c:v>0.249</c:v>
                </c:pt>
                <c:pt idx="1746">
                  <c:v>0.249</c:v>
                </c:pt>
                <c:pt idx="1747">
                  <c:v>0.25</c:v>
                </c:pt>
                <c:pt idx="1748">
                  <c:v>0.251</c:v>
                </c:pt>
                <c:pt idx="1749">
                  <c:v>0.252</c:v>
                </c:pt>
                <c:pt idx="1750">
                  <c:v>0.252</c:v>
                </c:pt>
                <c:pt idx="1751">
                  <c:v>0.253</c:v>
                </c:pt>
                <c:pt idx="1752">
                  <c:v>0.254</c:v>
                </c:pt>
                <c:pt idx="1753">
                  <c:v>0.255</c:v>
                </c:pt>
                <c:pt idx="1754">
                  <c:v>0.25600000000000001</c:v>
                </c:pt>
                <c:pt idx="1755">
                  <c:v>0.25600000000000001</c:v>
                </c:pt>
                <c:pt idx="1756">
                  <c:v>0.25700000000000001</c:v>
                </c:pt>
                <c:pt idx="1757">
                  <c:v>0.25800000000000001</c:v>
                </c:pt>
                <c:pt idx="1758">
                  <c:v>0.25900000000000001</c:v>
                </c:pt>
                <c:pt idx="1759">
                  <c:v>0.26</c:v>
                </c:pt>
                <c:pt idx="1760">
                  <c:v>0.26</c:v>
                </c:pt>
                <c:pt idx="1761">
                  <c:v>0.26100000000000001</c:v>
                </c:pt>
                <c:pt idx="1762">
                  <c:v>0.26200000000000001</c:v>
                </c:pt>
                <c:pt idx="1763">
                  <c:v>0.26300000000000001</c:v>
                </c:pt>
                <c:pt idx="1764">
                  <c:v>0.26400000000000001</c:v>
                </c:pt>
                <c:pt idx="1765">
                  <c:v>0.26400000000000001</c:v>
                </c:pt>
                <c:pt idx="1766">
                  <c:v>0.26500000000000001</c:v>
                </c:pt>
                <c:pt idx="1767">
                  <c:v>0.26600000000000001</c:v>
                </c:pt>
                <c:pt idx="1768">
                  <c:v>0.26700000000000002</c:v>
                </c:pt>
                <c:pt idx="1769">
                  <c:v>0.26800000000000002</c:v>
                </c:pt>
                <c:pt idx="1770">
                  <c:v>0.26900000000000002</c:v>
                </c:pt>
                <c:pt idx="1771">
                  <c:v>0.27</c:v>
                </c:pt>
                <c:pt idx="1772">
                  <c:v>0.27</c:v>
                </c:pt>
                <c:pt idx="1773">
                  <c:v>0.27100000000000002</c:v>
                </c:pt>
                <c:pt idx="1774">
                  <c:v>0.27200000000000002</c:v>
                </c:pt>
                <c:pt idx="1775">
                  <c:v>0.27300000000000002</c:v>
                </c:pt>
                <c:pt idx="1776">
                  <c:v>0.27400000000000002</c:v>
                </c:pt>
                <c:pt idx="1777">
                  <c:v>0.27500000000000002</c:v>
                </c:pt>
                <c:pt idx="1778">
                  <c:v>0.27600000000000002</c:v>
                </c:pt>
                <c:pt idx="1779">
                  <c:v>0.27700000000000002</c:v>
                </c:pt>
                <c:pt idx="1780">
                  <c:v>0.27800000000000002</c:v>
                </c:pt>
                <c:pt idx="1781">
                  <c:v>0.27900000000000003</c:v>
                </c:pt>
                <c:pt idx="1782">
                  <c:v>0.28000000000000003</c:v>
                </c:pt>
                <c:pt idx="1783">
                  <c:v>0.28000000000000003</c:v>
                </c:pt>
                <c:pt idx="1784">
                  <c:v>0.28100000000000003</c:v>
                </c:pt>
                <c:pt idx="1785">
                  <c:v>0.28199999999999997</c:v>
                </c:pt>
                <c:pt idx="1786">
                  <c:v>0.28299999999999997</c:v>
                </c:pt>
                <c:pt idx="1787">
                  <c:v>0.28399999999999997</c:v>
                </c:pt>
                <c:pt idx="1788">
                  <c:v>0.28499999999999998</c:v>
                </c:pt>
                <c:pt idx="1789">
                  <c:v>0.28599999999999998</c:v>
                </c:pt>
                <c:pt idx="1790">
                  <c:v>0.28699999999999998</c:v>
                </c:pt>
                <c:pt idx="1791">
                  <c:v>0.28799999999999998</c:v>
                </c:pt>
                <c:pt idx="1792">
                  <c:v>0.28899999999999998</c:v>
                </c:pt>
                <c:pt idx="1793">
                  <c:v>0.28999999999999998</c:v>
                </c:pt>
                <c:pt idx="1794">
                  <c:v>0.29099999999999998</c:v>
                </c:pt>
                <c:pt idx="1795">
                  <c:v>0.29199999999999998</c:v>
                </c:pt>
                <c:pt idx="1796">
                  <c:v>0.29299999999999998</c:v>
                </c:pt>
                <c:pt idx="1797">
                  <c:v>0.29399999999999998</c:v>
                </c:pt>
                <c:pt idx="1798">
                  <c:v>0.29499999999999998</c:v>
                </c:pt>
                <c:pt idx="1799">
                  <c:v>0.29599999999999999</c:v>
                </c:pt>
                <c:pt idx="1800">
                  <c:v>0.29699999999999999</c:v>
                </c:pt>
                <c:pt idx="1801">
                  <c:v>0.29899999999999999</c:v>
                </c:pt>
                <c:pt idx="1802">
                  <c:v>0.3</c:v>
                </c:pt>
                <c:pt idx="1803">
                  <c:v>0.30099999999999999</c:v>
                </c:pt>
                <c:pt idx="1804">
                  <c:v>0.30199999999999999</c:v>
                </c:pt>
                <c:pt idx="1805">
                  <c:v>0.30299999999999999</c:v>
                </c:pt>
                <c:pt idx="1806">
                  <c:v>0.30399999999999999</c:v>
                </c:pt>
                <c:pt idx="1807">
                  <c:v>0.30499999999999999</c:v>
                </c:pt>
                <c:pt idx="1808">
                  <c:v>0.30599999999999999</c:v>
                </c:pt>
                <c:pt idx="1809">
                  <c:v>0.307</c:v>
                </c:pt>
                <c:pt idx="1810">
                  <c:v>0.308</c:v>
                </c:pt>
                <c:pt idx="1811">
                  <c:v>0.31</c:v>
                </c:pt>
                <c:pt idx="1812">
                  <c:v>0.311</c:v>
                </c:pt>
                <c:pt idx="1813">
                  <c:v>0.312</c:v>
                </c:pt>
                <c:pt idx="1814">
                  <c:v>0.313</c:v>
                </c:pt>
                <c:pt idx="1815">
                  <c:v>0.314</c:v>
                </c:pt>
                <c:pt idx="1816">
                  <c:v>0.315</c:v>
                </c:pt>
                <c:pt idx="1817">
                  <c:v>0.317</c:v>
                </c:pt>
                <c:pt idx="1818">
                  <c:v>0.318</c:v>
                </c:pt>
                <c:pt idx="1819">
                  <c:v>0.31900000000000001</c:v>
                </c:pt>
                <c:pt idx="1820">
                  <c:v>0.32</c:v>
                </c:pt>
                <c:pt idx="1821">
                  <c:v>0.32200000000000001</c:v>
                </c:pt>
                <c:pt idx="1822">
                  <c:v>0.32300000000000001</c:v>
                </c:pt>
                <c:pt idx="1823">
                  <c:v>0.32400000000000001</c:v>
                </c:pt>
                <c:pt idx="1824">
                  <c:v>0.32500000000000001</c:v>
                </c:pt>
                <c:pt idx="1825">
                  <c:v>0.32700000000000001</c:v>
                </c:pt>
                <c:pt idx="1826">
                  <c:v>0.32800000000000001</c:v>
                </c:pt>
                <c:pt idx="1827">
                  <c:v>0.32900000000000001</c:v>
                </c:pt>
                <c:pt idx="1828">
                  <c:v>0.33</c:v>
                </c:pt>
                <c:pt idx="1829">
                  <c:v>0.33200000000000002</c:v>
                </c:pt>
                <c:pt idx="1830">
                  <c:v>0.33300000000000002</c:v>
                </c:pt>
                <c:pt idx="1831">
                  <c:v>0.33400000000000002</c:v>
                </c:pt>
                <c:pt idx="1832">
                  <c:v>0.33600000000000002</c:v>
                </c:pt>
                <c:pt idx="1833">
                  <c:v>0.33700000000000002</c:v>
                </c:pt>
                <c:pt idx="1834">
                  <c:v>0.33800000000000002</c:v>
                </c:pt>
                <c:pt idx="1835">
                  <c:v>0.34</c:v>
                </c:pt>
                <c:pt idx="1836">
                  <c:v>0.34100000000000003</c:v>
                </c:pt>
                <c:pt idx="1837">
                  <c:v>0.34300000000000003</c:v>
                </c:pt>
                <c:pt idx="1838">
                  <c:v>0.34399999999999997</c:v>
                </c:pt>
                <c:pt idx="1839">
                  <c:v>0.34499999999999997</c:v>
                </c:pt>
                <c:pt idx="1840">
                  <c:v>0.34699999999999998</c:v>
                </c:pt>
                <c:pt idx="1841">
                  <c:v>0.34799999999999998</c:v>
                </c:pt>
                <c:pt idx="1842">
                  <c:v>0.35</c:v>
                </c:pt>
                <c:pt idx="1843">
                  <c:v>0.35099999999999998</c:v>
                </c:pt>
                <c:pt idx="1844">
                  <c:v>0.35299999999999998</c:v>
                </c:pt>
                <c:pt idx="1845">
                  <c:v>0.35399999999999998</c:v>
                </c:pt>
                <c:pt idx="1846">
                  <c:v>0.35599999999999998</c:v>
                </c:pt>
                <c:pt idx="1847">
                  <c:v>0.35699999999999998</c:v>
                </c:pt>
                <c:pt idx="1848">
                  <c:v>0.35899999999999999</c:v>
                </c:pt>
                <c:pt idx="1849">
                  <c:v>0.36</c:v>
                </c:pt>
                <c:pt idx="1850">
                  <c:v>0.36199999999999999</c:v>
                </c:pt>
                <c:pt idx="1851">
                  <c:v>0.36399999999999999</c:v>
                </c:pt>
                <c:pt idx="1852">
                  <c:v>0.36499999999999999</c:v>
                </c:pt>
                <c:pt idx="1853">
                  <c:v>0.36699999999999999</c:v>
                </c:pt>
                <c:pt idx="1854">
                  <c:v>0.36799999999999999</c:v>
                </c:pt>
                <c:pt idx="1855">
                  <c:v>0.37</c:v>
                </c:pt>
                <c:pt idx="1856">
                  <c:v>0.372</c:v>
                </c:pt>
                <c:pt idx="1857">
                  <c:v>0.373</c:v>
                </c:pt>
                <c:pt idx="1858">
                  <c:v>0.375</c:v>
                </c:pt>
                <c:pt idx="1859">
                  <c:v>0.377</c:v>
                </c:pt>
                <c:pt idx="1860">
                  <c:v>0.378</c:v>
                </c:pt>
                <c:pt idx="1861">
                  <c:v>0.38</c:v>
                </c:pt>
                <c:pt idx="1862">
                  <c:v>0.38200000000000001</c:v>
                </c:pt>
                <c:pt idx="1863">
                  <c:v>0.38400000000000001</c:v>
                </c:pt>
                <c:pt idx="1864">
                  <c:v>0.38500000000000001</c:v>
                </c:pt>
                <c:pt idx="1865">
                  <c:v>0.38700000000000001</c:v>
                </c:pt>
                <c:pt idx="1866">
                  <c:v>0.38900000000000001</c:v>
                </c:pt>
                <c:pt idx="1867">
                  <c:v>0.39100000000000001</c:v>
                </c:pt>
                <c:pt idx="1868">
                  <c:v>0.39300000000000002</c:v>
                </c:pt>
                <c:pt idx="1869">
                  <c:v>0.39400000000000002</c:v>
                </c:pt>
                <c:pt idx="1870">
                  <c:v>0.39600000000000002</c:v>
                </c:pt>
                <c:pt idx="1871">
                  <c:v>0.39800000000000002</c:v>
                </c:pt>
                <c:pt idx="1872">
                  <c:v>0.4</c:v>
                </c:pt>
                <c:pt idx="1873">
                  <c:v>0.40200000000000002</c:v>
                </c:pt>
                <c:pt idx="1874">
                  <c:v>0.40400000000000003</c:v>
                </c:pt>
                <c:pt idx="1875">
                  <c:v>0.40600000000000003</c:v>
                </c:pt>
                <c:pt idx="1876">
                  <c:v>0.40799999999999997</c:v>
                </c:pt>
                <c:pt idx="1877">
                  <c:v>0.41</c:v>
                </c:pt>
                <c:pt idx="1878">
                  <c:v>0.41199999999999998</c:v>
                </c:pt>
                <c:pt idx="1879">
                  <c:v>0.41399999999999998</c:v>
                </c:pt>
                <c:pt idx="1880">
                  <c:v>0.41599999999999998</c:v>
                </c:pt>
                <c:pt idx="1881">
                  <c:v>0.41799999999999998</c:v>
                </c:pt>
                <c:pt idx="1882">
                  <c:v>0.42</c:v>
                </c:pt>
                <c:pt idx="1883">
                  <c:v>0.42199999999999999</c:v>
                </c:pt>
                <c:pt idx="1884">
                  <c:v>0.42499999999999999</c:v>
                </c:pt>
                <c:pt idx="1885">
                  <c:v>0.42699999999999999</c:v>
                </c:pt>
                <c:pt idx="1886">
                  <c:v>0.42899999999999999</c:v>
                </c:pt>
                <c:pt idx="1887">
                  <c:v>0.43099999999999999</c:v>
                </c:pt>
                <c:pt idx="1888">
                  <c:v>0.433</c:v>
                </c:pt>
                <c:pt idx="1889">
                  <c:v>0.436</c:v>
                </c:pt>
                <c:pt idx="1890">
                  <c:v>0.438</c:v>
                </c:pt>
                <c:pt idx="1891">
                  <c:v>0.44</c:v>
                </c:pt>
                <c:pt idx="1892">
                  <c:v>0.443</c:v>
                </c:pt>
                <c:pt idx="1893">
                  <c:v>0.44500000000000001</c:v>
                </c:pt>
                <c:pt idx="1894">
                  <c:v>0.44700000000000001</c:v>
                </c:pt>
                <c:pt idx="1895">
                  <c:v>0.45</c:v>
                </c:pt>
                <c:pt idx="1896">
                  <c:v>0.45200000000000001</c:v>
                </c:pt>
                <c:pt idx="1897">
                  <c:v>0.45500000000000002</c:v>
                </c:pt>
                <c:pt idx="1898">
                  <c:v>0.45700000000000002</c:v>
                </c:pt>
                <c:pt idx="1899">
                  <c:v>0.46</c:v>
                </c:pt>
                <c:pt idx="1900">
                  <c:v>0.46200000000000002</c:v>
                </c:pt>
                <c:pt idx="1901">
                  <c:v>0.46500000000000002</c:v>
                </c:pt>
                <c:pt idx="1902">
                  <c:v>0.46700000000000003</c:v>
                </c:pt>
                <c:pt idx="1903">
                  <c:v>0.47</c:v>
                </c:pt>
                <c:pt idx="1904">
                  <c:v>0.47299999999999998</c:v>
                </c:pt>
                <c:pt idx="1905">
                  <c:v>0.47499999999999998</c:v>
                </c:pt>
                <c:pt idx="1906">
                  <c:v>0.47799999999999998</c:v>
                </c:pt>
                <c:pt idx="1907">
                  <c:v>0.48099999999999998</c:v>
                </c:pt>
                <c:pt idx="1908">
                  <c:v>0.48399999999999999</c:v>
                </c:pt>
                <c:pt idx="1909">
                  <c:v>0.48599999999999999</c:v>
                </c:pt>
                <c:pt idx="1910">
                  <c:v>0.48899999999999999</c:v>
                </c:pt>
                <c:pt idx="1911">
                  <c:v>0.49199999999999999</c:v>
                </c:pt>
                <c:pt idx="1912">
                  <c:v>0.495</c:v>
                </c:pt>
                <c:pt idx="1913">
                  <c:v>0.498</c:v>
                </c:pt>
                <c:pt idx="1914">
                  <c:v>0.501</c:v>
                </c:pt>
                <c:pt idx="1915">
                  <c:v>0.504</c:v>
                </c:pt>
                <c:pt idx="1916">
                  <c:v>0.50700000000000001</c:v>
                </c:pt>
                <c:pt idx="1917">
                  <c:v>0.51</c:v>
                </c:pt>
                <c:pt idx="1918">
                  <c:v>0.51300000000000001</c:v>
                </c:pt>
                <c:pt idx="1919">
                  <c:v>0.51600000000000001</c:v>
                </c:pt>
                <c:pt idx="1920">
                  <c:v>0.52</c:v>
                </c:pt>
                <c:pt idx="1921">
                  <c:v>0.52300000000000002</c:v>
                </c:pt>
                <c:pt idx="1922">
                  <c:v>0.52600000000000002</c:v>
                </c:pt>
                <c:pt idx="1923">
                  <c:v>0.53</c:v>
                </c:pt>
                <c:pt idx="1924">
                  <c:v>0.53300000000000003</c:v>
                </c:pt>
                <c:pt idx="1925">
                  <c:v>0.53600000000000003</c:v>
                </c:pt>
                <c:pt idx="1926">
                  <c:v>0.54</c:v>
                </c:pt>
                <c:pt idx="1927">
                  <c:v>0.54300000000000004</c:v>
                </c:pt>
                <c:pt idx="1928">
                  <c:v>0.54700000000000004</c:v>
                </c:pt>
                <c:pt idx="1929">
                  <c:v>0.55100000000000005</c:v>
                </c:pt>
                <c:pt idx="1930">
                  <c:v>0.55400000000000005</c:v>
                </c:pt>
                <c:pt idx="1931">
                  <c:v>0.55800000000000005</c:v>
                </c:pt>
                <c:pt idx="1932">
                  <c:v>0.56200000000000006</c:v>
                </c:pt>
                <c:pt idx="1933">
                  <c:v>0.56499999999999995</c:v>
                </c:pt>
                <c:pt idx="1934">
                  <c:v>0.56899999999999995</c:v>
                </c:pt>
                <c:pt idx="1935">
                  <c:v>0.57299999999999995</c:v>
                </c:pt>
                <c:pt idx="1936">
                  <c:v>0.57699999999999996</c:v>
                </c:pt>
                <c:pt idx="1937">
                  <c:v>0.58099999999999996</c:v>
                </c:pt>
                <c:pt idx="1938">
                  <c:v>0.58499999999999996</c:v>
                </c:pt>
                <c:pt idx="1939">
                  <c:v>0.58899999999999997</c:v>
                </c:pt>
                <c:pt idx="1940">
                  <c:v>0.59399999999999997</c:v>
                </c:pt>
                <c:pt idx="1941">
                  <c:v>0.59799999999999998</c:v>
                </c:pt>
                <c:pt idx="1942">
                  <c:v>0.60199999999999998</c:v>
                </c:pt>
                <c:pt idx="1943">
                  <c:v>0.60699999999999998</c:v>
                </c:pt>
                <c:pt idx="1944">
                  <c:v>0.61099999999999999</c:v>
                </c:pt>
                <c:pt idx="1945">
                  <c:v>0.61599999999999999</c:v>
                </c:pt>
                <c:pt idx="1946">
                  <c:v>0.62</c:v>
                </c:pt>
                <c:pt idx="1947">
                  <c:v>0.625</c:v>
                </c:pt>
                <c:pt idx="1948">
                  <c:v>0.629</c:v>
                </c:pt>
                <c:pt idx="1949">
                  <c:v>0.63400000000000001</c:v>
                </c:pt>
                <c:pt idx="1950">
                  <c:v>0.63900000000000001</c:v>
                </c:pt>
                <c:pt idx="1951">
                  <c:v>0.64400000000000002</c:v>
                </c:pt>
                <c:pt idx="1952">
                  <c:v>0.64900000000000002</c:v>
                </c:pt>
                <c:pt idx="1953">
                  <c:v>0.65400000000000003</c:v>
                </c:pt>
                <c:pt idx="1954">
                  <c:v>0.65900000000000003</c:v>
                </c:pt>
                <c:pt idx="1955">
                  <c:v>0.66500000000000004</c:v>
                </c:pt>
                <c:pt idx="1956">
                  <c:v>0.67</c:v>
                </c:pt>
                <c:pt idx="1957">
                  <c:v>0.67500000000000004</c:v>
                </c:pt>
                <c:pt idx="1958">
                  <c:v>0.68100000000000005</c:v>
                </c:pt>
                <c:pt idx="1959">
                  <c:v>0.68600000000000005</c:v>
                </c:pt>
                <c:pt idx="1960">
                  <c:v>0.69199999999999995</c:v>
                </c:pt>
                <c:pt idx="1961">
                  <c:v>0.69799999999999995</c:v>
                </c:pt>
                <c:pt idx="1962">
                  <c:v>0.70399999999999996</c:v>
                </c:pt>
                <c:pt idx="1963">
                  <c:v>0.71</c:v>
                </c:pt>
                <c:pt idx="1964">
                  <c:v>0.71599999999999997</c:v>
                </c:pt>
                <c:pt idx="1965">
                  <c:v>0.72199999999999998</c:v>
                </c:pt>
                <c:pt idx="1966">
                  <c:v>0.72799999999999998</c:v>
                </c:pt>
                <c:pt idx="1967">
                  <c:v>0.73499999999999999</c:v>
                </c:pt>
                <c:pt idx="1968">
                  <c:v>0.74099999999999999</c:v>
                </c:pt>
                <c:pt idx="1969">
                  <c:v>0.748</c:v>
                </c:pt>
                <c:pt idx="1970">
                  <c:v>0.755</c:v>
                </c:pt>
                <c:pt idx="1971">
                  <c:v>0.76200000000000001</c:v>
                </c:pt>
                <c:pt idx="1972">
                  <c:v>0.76900000000000002</c:v>
                </c:pt>
                <c:pt idx="1973">
                  <c:v>0.77600000000000002</c:v>
                </c:pt>
                <c:pt idx="1974">
                  <c:v>0.78300000000000003</c:v>
                </c:pt>
                <c:pt idx="1975">
                  <c:v>0.79</c:v>
                </c:pt>
                <c:pt idx="1976">
                  <c:v>0.79800000000000004</c:v>
                </c:pt>
                <c:pt idx="1977">
                  <c:v>0.80600000000000005</c:v>
                </c:pt>
                <c:pt idx="1978">
                  <c:v>0.81399999999999995</c:v>
                </c:pt>
                <c:pt idx="1979">
                  <c:v>0.82199999999999995</c:v>
                </c:pt>
                <c:pt idx="1980">
                  <c:v>0.83</c:v>
                </c:pt>
                <c:pt idx="1981">
                  <c:v>0.83799999999999997</c:v>
                </c:pt>
                <c:pt idx="1982">
                  <c:v>0.84699999999999998</c:v>
                </c:pt>
                <c:pt idx="1983">
                  <c:v>0.85499999999999998</c:v>
                </c:pt>
                <c:pt idx="1984">
                  <c:v>0.86399999999999999</c:v>
                </c:pt>
                <c:pt idx="1985">
                  <c:v>0.873</c:v>
                </c:pt>
                <c:pt idx="1986">
                  <c:v>0.88200000000000001</c:v>
                </c:pt>
                <c:pt idx="1987">
                  <c:v>0.89200000000000002</c:v>
                </c:pt>
                <c:pt idx="1988">
                  <c:v>0.90100000000000002</c:v>
                </c:pt>
                <c:pt idx="1989">
                  <c:v>0.91100000000000003</c:v>
                </c:pt>
                <c:pt idx="1990">
                  <c:v>0.92100000000000004</c:v>
                </c:pt>
                <c:pt idx="1991">
                  <c:v>0.93200000000000005</c:v>
                </c:pt>
                <c:pt idx="1992">
                  <c:v>0.94199999999999995</c:v>
                </c:pt>
                <c:pt idx="1993">
                  <c:v>0.95299999999999996</c:v>
                </c:pt>
                <c:pt idx="1994">
                  <c:v>0.96399999999999997</c:v>
                </c:pt>
                <c:pt idx="1995">
                  <c:v>0.97499999999999998</c:v>
                </c:pt>
                <c:pt idx="1996">
                  <c:v>0.98699999999999999</c:v>
                </c:pt>
                <c:pt idx="1997">
                  <c:v>0.998</c:v>
                </c:pt>
                <c:pt idx="1998">
                  <c:v>1</c:v>
                </c:pt>
                <c:pt idx="1999">
                  <c:v>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69472"/>
        <c:axId val="23771008"/>
      </c:scatterChart>
      <c:valAx>
        <c:axId val="23769472"/>
        <c:scaling>
          <c:orientation val="minMax"/>
          <c:max val="20"/>
        </c:scaling>
        <c:delete val="0"/>
        <c:axPos val="b"/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771008"/>
        <c:crossesAt val="1.0000000000000003E-4"/>
        <c:crossBetween val="midCat"/>
      </c:valAx>
      <c:valAx>
        <c:axId val="23771008"/>
        <c:scaling>
          <c:logBase val="10"/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376947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087751531058616"/>
          <c:y val="5.1400554097404488E-2"/>
          <c:w val="0.73448359580052491"/>
          <c:h val="0.7168788276465442"/>
        </c:manualLayout>
      </c:layout>
      <c:scatterChart>
        <c:scatterStyle val="smoothMarker"/>
        <c:varyColors val="0"/>
        <c:ser>
          <c:idx val="0"/>
          <c:order val="0"/>
          <c:spPr>
            <a:ln w="22225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spinout!$B$1:$B$2000</c:f>
              <c:numCache>
                <c:formatCode>0.00E+00</c:formatCode>
                <c:ptCount val="2000"/>
                <c:pt idx="0">
                  <c:v>384</c:v>
                </c:pt>
                <c:pt idx="1">
                  <c:v>25500</c:v>
                </c:pt>
                <c:pt idx="2">
                  <c:v>49700</c:v>
                </c:pt>
                <c:pt idx="3">
                  <c:v>72800</c:v>
                </c:pt>
                <c:pt idx="4">
                  <c:v>95000</c:v>
                </c:pt>
                <c:pt idx="5">
                  <c:v>116000</c:v>
                </c:pt>
                <c:pt idx="6">
                  <c:v>137000</c:v>
                </c:pt>
                <c:pt idx="7">
                  <c:v>156000</c:v>
                </c:pt>
                <c:pt idx="8">
                  <c:v>175000</c:v>
                </c:pt>
                <c:pt idx="9">
                  <c:v>193000</c:v>
                </c:pt>
                <c:pt idx="10">
                  <c:v>210000</c:v>
                </c:pt>
                <c:pt idx="11">
                  <c:v>227000</c:v>
                </c:pt>
                <c:pt idx="12">
                  <c:v>243000</c:v>
                </c:pt>
                <c:pt idx="13">
                  <c:v>258000</c:v>
                </c:pt>
                <c:pt idx="14">
                  <c:v>273000</c:v>
                </c:pt>
                <c:pt idx="15">
                  <c:v>287000</c:v>
                </c:pt>
                <c:pt idx="16">
                  <c:v>300000</c:v>
                </c:pt>
                <c:pt idx="17">
                  <c:v>313000</c:v>
                </c:pt>
                <c:pt idx="18">
                  <c:v>326000</c:v>
                </c:pt>
                <c:pt idx="19">
                  <c:v>338000</c:v>
                </c:pt>
                <c:pt idx="20">
                  <c:v>349000</c:v>
                </c:pt>
                <c:pt idx="21">
                  <c:v>360000</c:v>
                </c:pt>
                <c:pt idx="22">
                  <c:v>371000</c:v>
                </c:pt>
                <c:pt idx="23">
                  <c:v>381000</c:v>
                </c:pt>
                <c:pt idx="24">
                  <c:v>390000</c:v>
                </c:pt>
                <c:pt idx="25">
                  <c:v>400000</c:v>
                </c:pt>
                <c:pt idx="26">
                  <c:v>409000</c:v>
                </c:pt>
                <c:pt idx="27">
                  <c:v>417000</c:v>
                </c:pt>
                <c:pt idx="28">
                  <c:v>425000</c:v>
                </c:pt>
                <c:pt idx="29">
                  <c:v>433000</c:v>
                </c:pt>
                <c:pt idx="30">
                  <c:v>441000</c:v>
                </c:pt>
                <c:pt idx="31">
                  <c:v>448000</c:v>
                </c:pt>
                <c:pt idx="32">
                  <c:v>455000</c:v>
                </c:pt>
                <c:pt idx="33">
                  <c:v>461000</c:v>
                </c:pt>
                <c:pt idx="34">
                  <c:v>468000</c:v>
                </c:pt>
                <c:pt idx="35">
                  <c:v>474000</c:v>
                </c:pt>
                <c:pt idx="36">
                  <c:v>480000</c:v>
                </c:pt>
                <c:pt idx="37">
                  <c:v>485000</c:v>
                </c:pt>
                <c:pt idx="38">
                  <c:v>491000</c:v>
                </c:pt>
                <c:pt idx="39">
                  <c:v>496000</c:v>
                </c:pt>
                <c:pt idx="40">
                  <c:v>501000</c:v>
                </c:pt>
                <c:pt idx="41">
                  <c:v>506000</c:v>
                </c:pt>
                <c:pt idx="42">
                  <c:v>510000</c:v>
                </c:pt>
                <c:pt idx="43">
                  <c:v>515000</c:v>
                </c:pt>
                <c:pt idx="44">
                  <c:v>519000</c:v>
                </c:pt>
                <c:pt idx="45">
                  <c:v>523000</c:v>
                </c:pt>
                <c:pt idx="46">
                  <c:v>527000</c:v>
                </c:pt>
                <c:pt idx="47">
                  <c:v>531000</c:v>
                </c:pt>
                <c:pt idx="48">
                  <c:v>534000</c:v>
                </c:pt>
                <c:pt idx="49">
                  <c:v>538000</c:v>
                </c:pt>
                <c:pt idx="50">
                  <c:v>541000</c:v>
                </c:pt>
                <c:pt idx="51">
                  <c:v>544000</c:v>
                </c:pt>
                <c:pt idx="52">
                  <c:v>547000</c:v>
                </c:pt>
                <c:pt idx="53">
                  <c:v>550000</c:v>
                </c:pt>
                <c:pt idx="54">
                  <c:v>553000</c:v>
                </c:pt>
                <c:pt idx="55">
                  <c:v>555000</c:v>
                </c:pt>
                <c:pt idx="56">
                  <c:v>558000</c:v>
                </c:pt>
                <c:pt idx="57">
                  <c:v>560000</c:v>
                </c:pt>
                <c:pt idx="58">
                  <c:v>563000</c:v>
                </c:pt>
                <c:pt idx="59">
                  <c:v>565000</c:v>
                </c:pt>
                <c:pt idx="60">
                  <c:v>567000</c:v>
                </c:pt>
                <c:pt idx="61">
                  <c:v>569000</c:v>
                </c:pt>
                <c:pt idx="62">
                  <c:v>571000</c:v>
                </c:pt>
                <c:pt idx="63">
                  <c:v>573000</c:v>
                </c:pt>
                <c:pt idx="64">
                  <c:v>575000</c:v>
                </c:pt>
                <c:pt idx="65">
                  <c:v>577000</c:v>
                </c:pt>
                <c:pt idx="66">
                  <c:v>579000</c:v>
                </c:pt>
                <c:pt idx="67">
                  <c:v>580000</c:v>
                </c:pt>
                <c:pt idx="68">
                  <c:v>582000</c:v>
                </c:pt>
                <c:pt idx="69">
                  <c:v>583000</c:v>
                </c:pt>
                <c:pt idx="70">
                  <c:v>585000</c:v>
                </c:pt>
                <c:pt idx="71">
                  <c:v>586000</c:v>
                </c:pt>
                <c:pt idx="72">
                  <c:v>587000</c:v>
                </c:pt>
                <c:pt idx="73">
                  <c:v>589000</c:v>
                </c:pt>
                <c:pt idx="74">
                  <c:v>590000</c:v>
                </c:pt>
                <c:pt idx="75">
                  <c:v>591000</c:v>
                </c:pt>
                <c:pt idx="76">
                  <c:v>592000</c:v>
                </c:pt>
                <c:pt idx="77">
                  <c:v>593000</c:v>
                </c:pt>
                <c:pt idx="78">
                  <c:v>594000</c:v>
                </c:pt>
                <c:pt idx="79">
                  <c:v>595000</c:v>
                </c:pt>
                <c:pt idx="80">
                  <c:v>596000</c:v>
                </c:pt>
                <c:pt idx="81">
                  <c:v>597000</c:v>
                </c:pt>
                <c:pt idx="82">
                  <c:v>598000</c:v>
                </c:pt>
                <c:pt idx="83">
                  <c:v>599000</c:v>
                </c:pt>
                <c:pt idx="84">
                  <c:v>599000</c:v>
                </c:pt>
                <c:pt idx="85">
                  <c:v>600000</c:v>
                </c:pt>
                <c:pt idx="86">
                  <c:v>601000</c:v>
                </c:pt>
                <c:pt idx="87">
                  <c:v>602000</c:v>
                </c:pt>
                <c:pt idx="88">
                  <c:v>602000</c:v>
                </c:pt>
                <c:pt idx="89">
                  <c:v>603000</c:v>
                </c:pt>
                <c:pt idx="90">
                  <c:v>604000</c:v>
                </c:pt>
                <c:pt idx="91">
                  <c:v>604000</c:v>
                </c:pt>
                <c:pt idx="92">
                  <c:v>605000</c:v>
                </c:pt>
                <c:pt idx="93">
                  <c:v>605000</c:v>
                </c:pt>
                <c:pt idx="94">
                  <c:v>606000</c:v>
                </c:pt>
                <c:pt idx="95">
                  <c:v>606000</c:v>
                </c:pt>
                <c:pt idx="96">
                  <c:v>607000</c:v>
                </c:pt>
                <c:pt idx="97">
                  <c:v>607000</c:v>
                </c:pt>
                <c:pt idx="98">
                  <c:v>608000</c:v>
                </c:pt>
                <c:pt idx="99">
                  <c:v>608000</c:v>
                </c:pt>
                <c:pt idx="100">
                  <c:v>609000</c:v>
                </c:pt>
                <c:pt idx="101">
                  <c:v>609000</c:v>
                </c:pt>
                <c:pt idx="102">
                  <c:v>609000</c:v>
                </c:pt>
                <c:pt idx="103">
                  <c:v>610000</c:v>
                </c:pt>
                <c:pt idx="104">
                  <c:v>610000</c:v>
                </c:pt>
                <c:pt idx="105">
                  <c:v>610000</c:v>
                </c:pt>
                <c:pt idx="106">
                  <c:v>611000</c:v>
                </c:pt>
                <c:pt idx="107">
                  <c:v>611000</c:v>
                </c:pt>
                <c:pt idx="108">
                  <c:v>611000</c:v>
                </c:pt>
                <c:pt idx="109">
                  <c:v>612000</c:v>
                </c:pt>
                <c:pt idx="110">
                  <c:v>612000</c:v>
                </c:pt>
                <c:pt idx="111">
                  <c:v>612000</c:v>
                </c:pt>
                <c:pt idx="112">
                  <c:v>612000</c:v>
                </c:pt>
                <c:pt idx="113">
                  <c:v>613000</c:v>
                </c:pt>
                <c:pt idx="114">
                  <c:v>613000</c:v>
                </c:pt>
                <c:pt idx="115">
                  <c:v>613000</c:v>
                </c:pt>
                <c:pt idx="116">
                  <c:v>613000</c:v>
                </c:pt>
                <c:pt idx="117">
                  <c:v>614000</c:v>
                </c:pt>
                <c:pt idx="118">
                  <c:v>614000</c:v>
                </c:pt>
                <c:pt idx="119">
                  <c:v>614000</c:v>
                </c:pt>
                <c:pt idx="120">
                  <c:v>614000</c:v>
                </c:pt>
                <c:pt idx="121">
                  <c:v>614000</c:v>
                </c:pt>
                <c:pt idx="122">
                  <c:v>614000</c:v>
                </c:pt>
                <c:pt idx="123">
                  <c:v>615000</c:v>
                </c:pt>
                <c:pt idx="124">
                  <c:v>615000</c:v>
                </c:pt>
                <c:pt idx="125">
                  <c:v>615000</c:v>
                </c:pt>
                <c:pt idx="126">
                  <c:v>615000</c:v>
                </c:pt>
                <c:pt idx="127">
                  <c:v>615000</c:v>
                </c:pt>
                <c:pt idx="128">
                  <c:v>615000</c:v>
                </c:pt>
                <c:pt idx="129">
                  <c:v>615000</c:v>
                </c:pt>
                <c:pt idx="130">
                  <c:v>616000</c:v>
                </c:pt>
                <c:pt idx="131">
                  <c:v>616000</c:v>
                </c:pt>
                <c:pt idx="132">
                  <c:v>616000</c:v>
                </c:pt>
                <c:pt idx="133">
                  <c:v>616000</c:v>
                </c:pt>
                <c:pt idx="134">
                  <c:v>616000</c:v>
                </c:pt>
                <c:pt idx="135">
                  <c:v>616000</c:v>
                </c:pt>
                <c:pt idx="136">
                  <c:v>616000</c:v>
                </c:pt>
                <c:pt idx="137">
                  <c:v>616000</c:v>
                </c:pt>
                <c:pt idx="138">
                  <c:v>616000</c:v>
                </c:pt>
                <c:pt idx="139">
                  <c:v>616000</c:v>
                </c:pt>
                <c:pt idx="140">
                  <c:v>616000</c:v>
                </c:pt>
                <c:pt idx="141">
                  <c:v>617000</c:v>
                </c:pt>
                <c:pt idx="142">
                  <c:v>617000</c:v>
                </c:pt>
                <c:pt idx="143">
                  <c:v>617000</c:v>
                </c:pt>
                <c:pt idx="144">
                  <c:v>617000</c:v>
                </c:pt>
                <c:pt idx="145">
                  <c:v>617000</c:v>
                </c:pt>
                <c:pt idx="146">
                  <c:v>617000</c:v>
                </c:pt>
                <c:pt idx="147">
                  <c:v>617000</c:v>
                </c:pt>
                <c:pt idx="148">
                  <c:v>617000</c:v>
                </c:pt>
                <c:pt idx="149">
                  <c:v>617000</c:v>
                </c:pt>
                <c:pt idx="150">
                  <c:v>617000</c:v>
                </c:pt>
                <c:pt idx="151">
                  <c:v>617000</c:v>
                </c:pt>
                <c:pt idx="152">
                  <c:v>617000</c:v>
                </c:pt>
                <c:pt idx="153">
                  <c:v>617000</c:v>
                </c:pt>
                <c:pt idx="154">
                  <c:v>617000</c:v>
                </c:pt>
                <c:pt idx="155">
                  <c:v>617000</c:v>
                </c:pt>
                <c:pt idx="156">
                  <c:v>617000</c:v>
                </c:pt>
                <c:pt idx="157">
                  <c:v>617000</c:v>
                </c:pt>
                <c:pt idx="158">
                  <c:v>617000</c:v>
                </c:pt>
                <c:pt idx="159">
                  <c:v>618000</c:v>
                </c:pt>
                <c:pt idx="160">
                  <c:v>618000</c:v>
                </c:pt>
                <c:pt idx="161">
                  <c:v>618000</c:v>
                </c:pt>
                <c:pt idx="162">
                  <c:v>618000</c:v>
                </c:pt>
                <c:pt idx="163">
                  <c:v>618000</c:v>
                </c:pt>
                <c:pt idx="164">
                  <c:v>618000</c:v>
                </c:pt>
                <c:pt idx="165">
                  <c:v>618000</c:v>
                </c:pt>
                <c:pt idx="166">
                  <c:v>618000</c:v>
                </c:pt>
                <c:pt idx="167">
                  <c:v>618000</c:v>
                </c:pt>
                <c:pt idx="168">
                  <c:v>618000</c:v>
                </c:pt>
                <c:pt idx="169">
                  <c:v>618000</c:v>
                </c:pt>
                <c:pt idx="170">
                  <c:v>618000</c:v>
                </c:pt>
                <c:pt idx="171">
                  <c:v>618000</c:v>
                </c:pt>
                <c:pt idx="172">
                  <c:v>618000</c:v>
                </c:pt>
                <c:pt idx="173">
                  <c:v>618000</c:v>
                </c:pt>
                <c:pt idx="174">
                  <c:v>618000</c:v>
                </c:pt>
                <c:pt idx="175">
                  <c:v>618000</c:v>
                </c:pt>
                <c:pt idx="176">
                  <c:v>618000</c:v>
                </c:pt>
                <c:pt idx="177">
                  <c:v>618000</c:v>
                </c:pt>
                <c:pt idx="178">
                  <c:v>618000</c:v>
                </c:pt>
                <c:pt idx="179">
                  <c:v>618000</c:v>
                </c:pt>
                <c:pt idx="180">
                  <c:v>618000</c:v>
                </c:pt>
                <c:pt idx="181">
                  <c:v>618000</c:v>
                </c:pt>
                <c:pt idx="182">
                  <c:v>618000</c:v>
                </c:pt>
                <c:pt idx="183">
                  <c:v>618000</c:v>
                </c:pt>
                <c:pt idx="184">
                  <c:v>618000</c:v>
                </c:pt>
                <c:pt idx="185">
                  <c:v>618000</c:v>
                </c:pt>
                <c:pt idx="186">
                  <c:v>618000</c:v>
                </c:pt>
                <c:pt idx="187">
                  <c:v>618000</c:v>
                </c:pt>
                <c:pt idx="188">
                  <c:v>618000</c:v>
                </c:pt>
                <c:pt idx="189">
                  <c:v>618000</c:v>
                </c:pt>
                <c:pt idx="190">
                  <c:v>618000</c:v>
                </c:pt>
                <c:pt idx="191">
                  <c:v>618000</c:v>
                </c:pt>
                <c:pt idx="192">
                  <c:v>618000</c:v>
                </c:pt>
                <c:pt idx="193">
                  <c:v>618000</c:v>
                </c:pt>
                <c:pt idx="194">
                  <c:v>618000</c:v>
                </c:pt>
                <c:pt idx="195">
                  <c:v>618000</c:v>
                </c:pt>
                <c:pt idx="196">
                  <c:v>618000</c:v>
                </c:pt>
                <c:pt idx="197">
                  <c:v>618000</c:v>
                </c:pt>
                <c:pt idx="198">
                  <c:v>618000</c:v>
                </c:pt>
                <c:pt idx="199">
                  <c:v>618000</c:v>
                </c:pt>
                <c:pt idx="200">
                  <c:v>618000</c:v>
                </c:pt>
                <c:pt idx="201">
                  <c:v>618000</c:v>
                </c:pt>
                <c:pt idx="202">
                  <c:v>618000</c:v>
                </c:pt>
                <c:pt idx="203">
                  <c:v>618000</c:v>
                </c:pt>
                <c:pt idx="204">
                  <c:v>618000</c:v>
                </c:pt>
                <c:pt idx="205">
                  <c:v>618000</c:v>
                </c:pt>
                <c:pt idx="206">
                  <c:v>618000</c:v>
                </c:pt>
                <c:pt idx="207">
                  <c:v>618000</c:v>
                </c:pt>
                <c:pt idx="208">
                  <c:v>618000</c:v>
                </c:pt>
                <c:pt idx="209">
                  <c:v>618000</c:v>
                </c:pt>
                <c:pt idx="210">
                  <c:v>618000</c:v>
                </c:pt>
                <c:pt idx="211">
                  <c:v>618000</c:v>
                </c:pt>
                <c:pt idx="212">
                  <c:v>618000</c:v>
                </c:pt>
                <c:pt idx="213">
                  <c:v>618000</c:v>
                </c:pt>
                <c:pt idx="214">
                  <c:v>618000</c:v>
                </c:pt>
                <c:pt idx="215">
                  <c:v>618000</c:v>
                </c:pt>
                <c:pt idx="216">
                  <c:v>618000</c:v>
                </c:pt>
                <c:pt idx="217">
                  <c:v>618000</c:v>
                </c:pt>
                <c:pt idx="218">
                  <c:v>618000</c:v>
                </c:pt>
                <c:pt idx="219">
                  <c:v>618000</c:v>
                </c:pt>
                <c:pt idx="220">
                  <c:v>618000</c:v>
                </c:pt>
                <c:pt idx="221">
                  <c:v>618000</c:v>
                </c:pt>
                <c:pt idx="222">
                  <c:v>618000</c:v>
                </c:pt>
                <c:pt idx="223">
                  <c:v>618000</c:v>
                </c:pt>
                <c:pt idx="224">
                  <c:v>618000</c:v>
                </c:pt>
                <c:pt idx="225">
                  <c:v>618000</c:v>
                </c:pt>
                <c:pt idx="226">
                  <c:v>618000</c:v>
                </c:pt>
                <c:pt idx="227">
                  <c:v>618000</c:v>
                </c:pt>
                <c:pt idx="228">
                  <c:v>618000</c:v>
                </c:pt>
                <c:pt idx="229">
                  <c:v>618000</c:v>
                </c:pt>
                <c:pt idx="230">
                  <c:v>618000</c:v>
                </c:pt>
                <c:pt idx="231">
                  <c:v>618000</c:v>
                </c:pt>
                <c:pt idx="232">
                  <c:v>618000</c:v>
                </c:pt>
                <c:pt idx="233">
                  <c:v>618000</c:v>
                </c:pt>
                <c:pt idx="234">
                  <c:v>618000</c:v>
                </c:pt>
                <c:pt idx="235">
                  <c:v>618000</c:v>
                </c:pt>
                <c:pt idx="236">
                  <c:v>618000</c:v>
                </c:pt>
                <c:pt idx="237">
                  <c:v>618000</c:v>
                </c:pt>
                <c:pt idx="238">
                  <c:v>618000</c:v>
                </c:pt>
                <c:pt idx="239">
                  <c:v>618000</c:v>
                </c:pt>
                <c:pt idx="240">
                  <c:v>618000</c:v>
                </c:pt>
                <c:pt idx="241">
                  <c:v>618000</c:v>
                </c:pt>
                <c:pt idx="242">
                  <c:v>618000</c:v>
                </c:pt>
                <c:pt idx="243">
                  <c:v>618000</c:v>
                </c:pt>
                <c:pt idx="244">
                  <c:v>618000</c:v>
                </c:pt>
                <c:pt idx="245">
                  <c:v>618000</c:v>
                </c:pt>
                <c:pt idx="246">
                  <c:v>618000</c:v>
                </c:pt>
                <c:pt idx="247">
                  <c:v>618000</c:v>
                </c:pt>
                <c:pt idx="248">
                  <c:v>618000</c:v>
                </c:pt>
                <c:pt idx="249">
                  <c:v>618000</c:v>
                </c:pt>
                <c:pt idx="250">
                  <c:v>618000</c:v>
                </c:pt>
                <c:pt idx="251">
                  <c:v>618000</c:v>
                </c:pt>
                <c:pt idx="252">
                  <c:v>618000</c:v>
                </c:pt>
                <c:pt idx="253">
                  <c:v>618000</c:v>
                </c:pt>
                <c:pt idx="254">
                  <c:v>618000</c:v>
                </c:pt>
                <c:pt idx="255">
                  <c:v>618000</c:v>
                </c:pt>
                <c:pt idx="256">
                  <c:v>618000</c:v>
                </c:pt>
                <c:pt idx="257">
                  <c:v>618000</c:v>
                </c:pt>
                <c:pt idx="258">
                  <c:v>618000</c:v>
                </c:pt>
                <c:pt idx="259">
                  <c:v>618000</c:v>
                </c:pt>
                <c:pt idx="260">
                  <c:v>618000</c:v>
                </c:pt>
                <c:pt idx="261">
                  <c:v>618000</c:v>
                </c:pt>
                <c:pt idx="262">
                  <c:v>618000</c:v>
                </c:pt>
                <c:pt idx="263">
                  <c:v>618000</c:v>
                </c:pt>
                <c:pt idx="264">
                  <c:v>618000</c:v>
                </c:pt>
                <c:pt idx="265">
                  <c:v>618000</c:v>
                </c:pt>
                <c:pt idx="266">
                  <c:v>618000</c:v>
                </c:pt>
                <c:pt idx="267">
                  <c:v>618000</c:v>
                </c:pt>
                <c:pt idx="268">
                  <c:v>618000</c:v>
                </c:pt>
                <c:pt idx="269">
                  <c:v>618000</c:v>
                </c:pt>
                <c:pt idx="270">
                  <c:v>618000</c:v>
                </c:pt>
                <c:pt idx="271">
                  <c:v>618000</c:v>
                </c:pt>
                <c:pt idx="272">
                  <c:v>618000</c:v>
                </c:pt>
                <c:pt idx="273">
                  <c:v>618000</c:v>
                </c:pt>
                <c:pt idx="274">
                  <c:v>618000</c:v>
                </c:pt>
                <c:pt idx="275">
                  <c:v>618000</c:v>
                </c:pt>
                <c:pt idx="276">
                  <c:v>618000</c:v>
                </c:pt>
                <c:pt idx="277">
                  <c:v>618000</c:v>
                </c:pt>
                <c:pt idx="278">
                  <c:v>618000</c:v>
                </c:pt>
                <c:pt idx="279">
                  <c:v>618000</c:v>
                </c:pt>
                <c:pt idx="280">
                  <c:v>618000</c:v>
                </c:pt>
                <c:pt idx="281">
                  <c:v>618000</c:v>
                </c:pt>
                <c:pt idx="282">
                  <c:v>618000</c:v>
                </c:pt>
                <c:pt idx="283">
                  <c:v>618000</c:v>
                </c:pt>
                <c:pt idx="284">
                  <c:v>618000</c:v>
                </c:pt>
                <c:pt idx="285">
                  <c:v>618000</c:v>
                </c:pt>
                <c:pt idx="286">
                  <c:v>618000</c:v>
                </c:pt>
                <c:pt idx="287">
                  <c:v>618000</c:v>
                </c:pt>
                <c:pt idx="288">
                  <c:v>618000</c:v>
                </c:pt>
                <c:pt idx="289">
                  <c:v>618000</c:v>
                </c:pt>
                <c:pt idx="290">
                  <c:v>618000</c:v>
                </c:pt>
                <c:pt idx="291">
                  <c:v>618000</c:v>
                </c:pt>
                <c:pt idx="292">
                  <c:v>618000</c:v>
                </c:pt>
                <c:pt idx="293">
                  <c:v>618000</c:v>
                </c:pt>
                <c:pt idx="294">
                  <c:v>618000</c:v>
                </c:pt>
                <c:pt idx="295">
                  <c:v>618000</c:v>
                </c:pt>
                <c:pt idx="296">
                  <c:v>618000</c:v>
                </c:pt>
                <c:pt idx="297">
                  <c:v>618000</c:v>
                </c:pt>
                <c:pt idx="298">
                  <c:v>618000</c:v>
                </c:pt>
                <c:pt idx="299">
                  <c:v>618000</c:v>
                </c:pt>
                <c:pt idx="300">
                  <c:v>618000</c:v>
                </c:pt>
                <c:pt idx="301">
                  <c:v>618000</c:v>
                </c:pt>
                <c:pt idx="302">
                  <c:v>618000</c:v>
                </c:pt>
                <c:pt idx="303">
                  <c:v>618000</c:v>
                </c:pt>
                <c:pt idx="304">
                  <c:v>618000</c:v>
                </c:pt>
                <c:pt idx="305">
                  <c:v>618000</c:v>
                </c:pt>
                <c:pt idx="306">
                  <c:v>618000</c:v>
                </c:pt>
                <c:pt idx="307">
                  <c:v>618000</c:v>
                </c:pt>
                <c:pt idx="308">
                  <c:v>618000</c:v>
                </c:pt>
                <c:pt idx="309">
                  <c:v>618000</c:v>
                </c:pt>
                <c:pt idx="310">
                  <c:v>618000</c:v>
                </c:pt>
                <c:pt idx="311">
                  <c:v>618000</c:v>
                </c:pt>
                <c:pt idx="312">
                  <c:v>618000</c:v>
                </c:pt>
                <c:pt idx="313">
                  <c:v>618000</c:v>
                </c:pt>
                <c:pt idx="314">
                  <c:v>618000</c:v>
                </c:pt>
                <c:pt idx="315">
                  <c:v>618000</c:v>
                </c:pt>
                <c:pt idx="316">
                  <c:v>618000</c:v>
                </c:pt>
                <c:pt idx="317">
                  <c:v>618000</c:v>
                </c:pt>
                <c:pt idx="318">
                  <c:v>618000</c:v>
                </c:pt>
                <c:pt idx="319">
                  <c:v>618000</c:v>
                </c:pt>
                <c:pt idx="320">
                  <c:v>618000</c:v>
                </c:pt>
                <c:pt idx="321">
                  <c:v>618000</c:v>
                </c:pt>
                <c:pt idx="322">
                  <c:v>618000</c:v>
                </c:pt>
                <c:pt idx="323">
                  <c:v>618000</c:v>
                </c:pt>
                <c:pt idx="324">
                  <c:v>618000</c:v>
                </c:pt>
                <c:pt idx="325">
                  <c:v>618000</c:v>
                </c:pt>
                <c:pt idx="326">
                  <c:v>618000</c:v>
                </c:pt>
                <c:pt idx="327">
                  <c:v>618000</c:v>
                </c:pt>
                <c:pt idx="328">
                  <c:v>618000</c:v>
                </c:pt>
                <c:pt idx="329">
                  <c:v>618000</c:v>
                </c:pt>
                <c:pt idx="330">
                  <c:v>618000</c:v>
                </c:pt>
                <c:pt idx="331">
                  <c:v>618000</c:v>
                </c:pt>
                <c:pt idx="332">
                  <c:v>618000</c:v>
                </c:pt>
                <c:pt idx="333">
                  <c:v>618000</c:v>
                </c:pt>
                <c:pt idx="334">
                  <c:v>618000</c:v>
                </c:pt>
                <c:pt idx="335">
                  <c:v>618000</c:v>
                </c:pt>
                <c:pt idx="336">
                  <c:v>618000</c:v>
                </c:pt>
                <c:pt idx="337">
                  <c:v>618000</c:v>
                </c:pt>
                <c:pt idx="338">
                  <c:v>618000</c:v>
                </c:pt>
                <c:pt idx="339">
                  <c:v>618000</c:v>
                </c:pt>
                <c:pt idx="340">
                  <c:v>618000</c:v>
                </c:pt>
                <c:pt idx="341">
                  <c:v>618000</c:v>
                </c:pt>
                <c:pt idx="342">
                  <c:v>618000</c:v>
                </c:pt>
                <c:pt idx="343">
                  <c:v>618000</c:v>
                </c:pt>
                <c:pt idx="344">
                  <c:v>618000</c:v>
                </c:pt>
                <c:pt idx="345">
                  <c:v>618000</c:v>
                </c:pt>
                <c:pt idx="346">
                  <c:v>618000</c:v>
                </c:pt>
                <c:pt idx="347">
                  <c:v>618000</c:v>
                </c:pt>
                <c:pt idx="348">
                  <c:v>618000</c:v>
                </c:pt>
                <c:pt idx="349">
                  <c:v>618000</c:v>
                </c:pt>
                <c:pt idx="350">
                  <c:v>618000</c:v>
                </c:pt>
                <c:pt idx="351">
                  <c:v>618000</c:v>
                </c:pt>
                <c:pt idx="352">
                  <c:v>618000</c:v>
                </c:pt>
                <c:pt idx="353">
                  <c:v>618000</c:v>
                </c:pt>
                <c:pt idx="354">
                  <c:v>618000</c:v>
                </c:pt>
                <c:pt idx="355">
                  <c:v>618000</c:v>
                </c:pt>
                <c:pt idx="356">
                  <c:v>618000</c:v>
                </c:pt>
                <c:pt idx="357">
                  <c:v>618000</c:v>
                </c:pt>
                <c:pt idx="358">
                  <c:v>618000</c:v>
                </c:pt>
                <c:pt idx="359">
                  <c:v>618000</c:v>
                </c:pt>
                <c:pt idx="360">
                  <c:v>618000</c:v>
                </c:pt>
                <c:pt idx="361">
                  <c:v>618000</c:v>
                </c:pt>
                <c:pt idx="362">
                  <c:v>618000</c:v>
                </c:pt>
                <c:pt idx="363">
                  <c:v>618000</c:v>
                </c:pt>
                <c:pt idx="364">
                  <c:v>618000</c:v>
                </c:pt>
                <c:pt idx="365">
                  <c:v>618000</c:v>
                </c:pt>
                <c:pt idx="366">
                  <c:v>618000</c:v>
                </c:pt>
                <c:pt idx="367">
                  <c:v>618000</c:v>
                </c:pt>
                <c:pt idx="368">
                  <c:v>618000</c:v>
                </c:pt>
                <c:pt idx="369">
                  <c:v>618000</c:v>
                </c:pt>
                <c:pt idx="370">
                  <c:v>618000</c:v>
                </c:pt>
                <c:pt idx="371">
                  <c:v>618000</c:v>
                </c:pt>
                <c:pt idx="372">
                  <c:v>618000</c:v>
                </c:pt>
                <c:pt idx="373">
                  <c:v>618000</c:v>
                </c:pt>
                <c:pt idx="374">
                  <c:v>618000</c:v>
                </c:pt>
                <c:pt idx="375">
                  <c:v>618000</c:v>
                </c:pt>
                <c:pt idx="376">
                  <c:v>618000</c:v>
                </c:pt>
                <c:pt idx="377">
                  <c:v>618000</c:v>
                </c:pt>
                <c:pt idx="378">
                  <c:v>618000</c:v>
                </c:pt>
                <c:pt idx="379">
                  <c:v>618000</c:v>
                </c:pt>
                <c:pt idx="380">
                  <c:v>618000</c:v>
                </c:pt>
                <c:pt idx="381">
                  <c:v>618000</c:v>
                </c:pt>
                <c:pt idx="382">
                  <c:v>618000</c:v>
                </c:pt>
                <c:pt idx="383">
                  <c:v>618000</c:v>
                </c:pt>
                <c:pt idx="384">
                  <c:v>618000</c:v>
                </c:pt>
                <c:pt idx="385">
                  <c:v>618000</c:v>
                </c:pt>
                <c:pt idx="386">
                  <c:v>618000</c:v>
                </c:pt>
                <c:pt idx="387">
                  <c:v>618000</c:v>
                </c:pt>
                <c:pt idx="388">
                  <c:v>618000</c:v>
                </c:pt>
                <c:pt idx="389">
                  <c:v>618000</c:v>
                </c:pt>
                <c:pt idx="390">
                  <c:v>618000</c:v>
                </c:pt>
                <c:pt idx="391">
                  <c:v>618000</c:v>
                </c:pt>
                <c:pt idx="392">
                  <c:v>618000</c:v>
                </c:pt>
                <c:pt idx="393">
                  <c:v>618000</c:v>
                </c:pt>
                <c:pt idx="394">
                  <c:v>618000</c:v>
                </c:pt>
                <c:pt idx="395">
                  <c:v>618000</c:v>
                </c:pt>
                <c:pt idx="396">
                  <c:v>618000</c:v>
                </c:pt>
                <c:pt idx="397">
                  <c:v>618000</c:v>
                </c:pt>
                <c:pt idx="398">
                  <c:v>618000</c:v>
                </c:pt>
                <c:pt idx="399">
                  <c:v>618000</c:v>
                </c:pt>
                <c:pt idx="400">
                  <c:v>618000</c:v>
                </c:pt>
                <c:pt idx="401">
                  <c:v>618000</c:v>
                </c:pt>
                <c:pt idx="402">
                  <c:v>618000</c:v>
                </c:pt>
                <c:pt idx="403">
                  <c:v>618000</c:v>
                </c:pt>
                <c:pt idx="404">
                  <c:v>618000</c:v>
                </c:pt>
                <c:pt idx="405">
                  <c:v>618000</c:v>
                </c:pt>
                <c:pt idx="406">
                  <c:v>618000</c:v>
                </c:pt>
                <c:pt idx="407">
                  <c:v>618000</c:v>
                </c:pt>
                <c:pt idx="408">
                  <c:v>618000</c:v>
                </c:pt>
                <c:pt idx="409">
                  <c:v>618000</c:v>
                </c:pt>
                <c:pt idx="410">
                  <c:v>618000</c:v>
                </c:pt>
                <c:pt idx="411">
                  <c:v>618000</c:v>
                </c:pt>
                <c:pt idx="412">
                  <c:v>618000</c:v>
                </c:pt>
                <c:pt idx="413">
                  <c:v>618000</c:v>
                </c:pt>
                <c:pt idx="414">
                  <c:v>618000</c:v>
                </c:pt>
                <c:pt idx="415">
                  <c:v>618000</c:v>
                </c:pt>
                <c:pt idx="416">
                  <c:v>618000</c:v>
                </c:pt>
                <c:pt idx="417">
                  <c:v>618000</c:v>
                </c:pt>
                <c:pt idx="418">
                  <c:v>618000</c:v>
                </c:pt>
                <c:pt idx="419">
                  <c:v>618000</c:v>
                </c:pt>
                <c:pt idx="420">
                  <c:v>618000</c:v>
                </c:pt>
                <c:pt idx="421">
                  <c:v>618000</c:v>
                </c:pt>
                <c:pt idx="422">
                  <c:v>618000</c:v>
                </c:pt>
                <c:pt idx="423">
                  <c:v>618000</c:v>
                </c:pt>
                <c:pt idx="424">
                  <c:v>618000</c:v>
                </c:pt>
                <c:pt idx="425">
                  <c:v>618000</c:v>
                </c:pt>
                <c:pt idx="426">
                  <c:v>618000</c:v>
                </c:pt>
                <c:pt idx="427">
                  <c:v>618000</c:v>
                </c:pt>
                <c:pt idx="428">
                  <c:v>618000</c:v>
                </c:pt>
                <c:pt idx="429">
                  <c:v>618000</c:v>
                </c:pt>
                <c:pt idx="430">
                  <c:v>618000</c:v>
                </c:pt>
                <c:pt idx="431">
                  <c:v>618000</c:v>
                </c:pt>
                <c:pt idx="432">
                  <c:v>618000</c:v>
                </c:pt>
                <c:pt idx="433">
                  <c:v>618000</c:v>
                </c:pt>
                <c:pt idx="434">
                  <c:v>618000</c:v>
                </c:pt>
                <c:pt idx="435">
                  <c:v>618000</c:v>
                </c:pt>
                <c:pt idx="436">
                  <c:v>618000</c:v>
                </c:pt>
                <c:pt idx="437">
                  <c:v>618000</c:v>
                </c:pt>
                <c:pt idx="438">
                  <c:v>618000</c:v>
                </c:pt>
                <c:pt idx="439">
                  <c:v>618000</c:v>
                </c:pt>
                <c:pt idx="440">
                  <c:v>618000</c:v>
                </c:pt>
                <c:pt idx="441">
                  <c:v>618000</c:v>
                </c:pt>
                <c:pt idx="442">
                  <c:v>618000</c:v>
                </c:pt>
                <c:pt idx="443">
                  <c:v>618000</c:v>
                </c:pt>
                <c:pt idx="444">
                  <c:v>618000</c:v>
                </c:pt>
                <c:pt idx="445">
                  <c:v>618000</c:v>
                </c:pt>
                <c:pt idx="446">
                  <c:v>618000</c:v>
                </c:pt>
                <c:pt idx="447">
                  <c:v>618000</c:v>
                </c:pt>
                <c:pt idx="448">
                  <c:v>618000</c:v>
                </c:pt>
                <c:pt idx="449">
                  <c:v>618000</c:v>
                </c:pt>
                <c:pt idx="450">
                  <c:v>618000</c:v>
                </c:pt>
                <c:pt idx="451">
                  <c:v>618000</c:v>
                </c:pt>
                <c:pt idx="452">
                  <c:v>618000</c:v>
                </c:pt>
                <c:pt idx="453">
                  <c:v>618000</c:v>
                </c:pt>
                <c:pt idx="454">
                  <c:v>618000</c:v>
                </c:pt>
                <c:pt idx="455">
                  <c:v>618000</c:v>
                </c:pt>
                <c:pt idx="456">
                  <c:v>618000</c:v>
                </c:pt>
                <c:pt idx="457">
                  <c:v>618000</c:v>
                </c:pt>
                <c:pt idx="458">
                  <c:v>618000</c:v>
                </c:pt>
                <c:pt idx="459">
                  <c:v>618000</c:v>
                </c:pt>
                <c:pt idx="460">
                  <c:v>618000</c:v>
                </c:pt>
                <c:pt idx="461">
                  <c:v>618000</c:v>
                </c:pt>
                <c:pt idx="462">
                  <c:v>618000</c:v>
                </c:pt>
                <c:pt idx="463">
                  <c:v>618000</c:v>
                </c:pt>
                <c:pt idx="464">
                  <c:v>618000</c:v>
                </c:pt>
                <c:pt idx="465">
                  <c:v>618000</c:v>
                </c:pt>
                <c:pt idx="466">
                  <c:v>618000</c:v>
                </c:pt>
                <c:pt idx="467">
                  <c:v>618000</c:v>
                </c:pt>
                <c:pt idx="468">
                  <c:v>618000</c:v>
                </c:pt>
                <c:pt idx="469">
                  <c:v>618000</c:v>
                </c:pt>
                <c:pt idx="470">
                  <c:v>618000</c:v>
                </c:pt>
                <c:pt idx="471">
                  <c:v>618000</c:v>
                </c:pt>
                <c:pt idx="472">
                  <c:v>618000</c:v>
                </c:pt>
                <c:pt idx="473">
                  <c:v>618000</c:v>
                </c:pt>
                <c:pt idx="474">
                  <c:v>618000</c:v>
                </c:pt>
                <c:pt idx="475">
                  <c:v>618000</c:v>
                </c:pt>
                <c:pt idx="476">
                  <c:v>618000</c:v>
                </c:pt>
                <c:pt idx="477">
                  <c:v>618000</c:v>
                </c:pt>
                <c:pt idx="478">
                  <c:v>618000</c:v>
                </c:pt>
                <c:pt idx="479">
                  <c:v>618000</c:v>
                </c:pt>
                <c:pt idx="480">
                  <c:v>618000</c:v>
                </c:pt>
                <c:pt idx="481">
                  <c:v>618000</c:v>
                </c:pt>
                <c:pt idx="482">
                  <c:v>618000</c:v>
                </c:pt>
                <c:pt idx="483">
                  <c:v>618000</c:v>
                </c:pt>
                <c:pt idx="484">
                  <c:v>618000</c:v>
                </c:pt>
                <c:pt idx="485">
                  <c:v>618000</c:v>
                </c:pt>
                <c:pt idx="486">
                  <c:v>618000</c:v>
                </c:pt>
                <c:pt idx="487">
                  <c:v>618000</c:v>
                </c:pt>
                <c:pt idx="488">
                  <c:v>618000</c:v>
                </c:pt>
                <c:pt idx="489">
                  <c:v>618000</c:v>
                </c:pt>
                <c:pt idx="490">
                  <c:v>618000</c:v>
                </c:pt>
                <c:pt idx="491">
                  <c:v>618000</c:v>
                </c:pt>
                <c:pt idx="492">
                  <c:v>618000</c:v>
                </c:pt>
                <c:pt idx="493">
                  <c:v>618000</c:v>
                </c:pt>
                <c:pt idx="494">
                  <c:v>618000</c:v>
                </c:pt>
                <c:pt idx="495">
                  <c:v>618000</c:v>
                </c:pt>
                <c:pt idx="496">
                  <c:v>618000</c:v>
                </c:pt>
                <c:pt idx="497">
                  <c:v>618000</c:v>
                </c:pt>
                <c:pt idx="498">
                  <c:v>618000</c:v>
                </c:pt>
                <c:pt idx="499">
                  <c:v>618000</c:v>
                </c:pt>
                <c:pt idx="500">
                  <c:v>618000</c:v>
                </c:pt>
                <c:pt idx="501">
                  <c:v>618000</c:v>
                </c:pt>
                <c:pt idx="502">
                  <c:v>618000</c:v>
                </c:pt>
                <c:pt idx="503">
                  <c:v>618000</c:v>
                </c:pt>
                <c:pt idx="504">
                  <c:v>618000</c:v>
                </c:pt>
                <c:pt idx="505">
                  <c:v>618000</c:v>
                </c:pt>
                <c:pt idx="506">
                  <c:v>618000</c:v>
                </c:pt>
                <c:pt idx="507">
                  <c:v>618000</c:v>
                </c:pt>
                <c:pt idx="508">
                  <c:v>618000</c:v>
                </c:pt>
                <c:pt idx="509">
                  <c:v>618000</c:v>
                </c:pt>
                <c:pt idx="510">
                  <c:v>618000</c:v>
                </c:pt>
                <c:pt idx="511">
                  <c:v>618000</c:v>
                </c:pt>
                <c:pt idx="512">
                  <c:v>618000</c:v>
                </c:pt>
                <c:pt idx="513">
                  <c:v>618000</c:v>
                </c:pt>
                <c:pt idx="514">
                  <c:v>618000</c:v>
                </c:pt>
                <c:pt idx="515">
                  <c:v>618000</c:v>
                </c:pt>
                <c:pt idx="516">
                  <c:v>618000</c:v>
                </c:pt>
                <c:pt idx="517">
                  <c:v>618000</c:v>
                </c:pt>
                <c:pt idx="518">
                  <c:v>618000</c:v>
                </c:pt>
                <c:pt idx="519">
                  <c:v>618000</c:v>
                </c:pt>
                <c:pt idx="520">
                  <c:v>618000</c:v>
                </c:pt>
                <c:pt idx="521">
                  <c:v>618000</c:v>
                </c:pt>
                <c:pt idx="522">
                  <c:v>618000</c:v>
                </c:pt>
                <c:pt idx="523">
                  <c:v>618000</c:v>
                </c:pt>
                <c:pt idx="524">
                  <c:v>618000</c:v>
                </c:pt>
                <c:pt idx="525">
                  <c:v>618000</c:v>
                </c:pt>
                <c:pt idx="526">
                  <c:v>618000</c:v>
                </c:pt>
                <c:pt idx="527">
                  <c:v>618000</c:v>
                </c:pt>
                <c:pt idx="528">
                  <c:v>618000</c:v>
                </c:pt>
                <c:pt idx="529">
                  <c:v>618000</c:v>
                </c:pt>
                <c:pt idx="530">
                  <c:v>618000</c:v>
                </c:pt>
                <c:pt idx="531">
                  <c:v>618000</c:v>
                </c:pt>
                <c:pt idx="532">
                  <c:v>618000</c:v>
                </c:pt>
                <c:pt idx="533">
                  <c:v>618000</c:v>
                </c:pt>
                <c:pt idx="534">
                  <c:v>618000</c:v>
                </c:pt>
                <c:pt idx="535">
                  <c:v>618000</c:v>
                </c:pt>
                <c:pt idx="536">
                  <c:v>618000</c:v>
                </c:pt>
                <c:pt idx="537">
                  <c:v>618000</c:v>
                </c:pt>
                <c:pt idx="538">
                  <c:v>618000</c:v>
                </c:pt>
                <c:pt idx="539">
                  <c:v>618000</c:v>
                </c:pt>
                <c:pt idx="540">
                  <c:v>618000</c:v>
                </c:pt>
                <c:pt idx="541">
                  <c:v>618000</c:v>
                </c:pt>
                <c:pt idx="542">
                  <c:v>618000</c:v>
                </c:pt>
                <c:pt idx="543">
                  <c:v>618000</c:v>
                </c:pt>
                <c:pt idx="544">
                  <c:v>618000</c:v>
                </c:pt>
                <c:pt idx="545">
                  <c:v>618000</c:v>
                </c:pt>
                <c:pt idx="546">
                  <c:v>618000</c:v>
                </c:pt>
                <c:pt idx="547">
                  <c:v>618000</c:v>
                </c:pt>
                <c:pt idx="548">
                  <c:v>618000</c:v>
                </c:pt>
                <c:pt idx="549">
                  <c:v>618000</c:v>
                </c:pt>
                <c:pt idx="550">
                  <c:v>618000</c:v>
                </c:pt>
                <c:pt idx="551">
                  <c:v>618000</c:v>
                </c:pt>
                <c:pt idx="552">
                  <c:v>618000</c:v>
                </c:pt>
                <c:pt idx="553">
                  <c:v>618000</c:v>
                </c:pt>
                <c:pt idx="554">
                  <c:v>618000</c:v>
                </c:pt>
                <c:pt idx="555">
                  <c:v>618000</c:v>
                </c:pt>
                <c:pt idx="556">
                  <c:v>618000</c:v>
                </c:pt>
                <c:pt idx="557">
                  <c:v>618000</c:v>
                </c:pt>
                <c:pt idx="558">
                  <c:v>618000</c:v>
                </c:pt>
                <c:pt idx="559">
                  <c:v>618000</c:v>
                </c:pt>
                <c:pt idx="560">
                  <c:v>618000</c:v>
                </c:pt>
                <c:pt idx="561">
                  <c:v>618000</c:v>
                </c:pt>
                <c:pt idx="562">
                  <c:v>618000</c:v>
                </c:pt>
                <c:pt idx="563">
                  <c:v>618000</c:v>
                </c:pt>
                <c:pt idx="564">
                  <c:v>618000</c:v>
                </c:pt>
                <c:pt idx="565">
                  <c:v>618000</c:v>
                </c:pt>
                <c:pt idx="566">
                  <c:v>618000</c:v>
                </c:pt>
                <c:pt idx="567">
                  <c:v>618000</c:v>
                </c:pt>
                <c:pt idx="568">
                  <c:v>618000</c:v>
                </c:pt>
                <c:pt idx="569">
                  <c:v>618000</c:v>
                </c:pt>
                <c:pt idx="570">
                  <c:v>618000</c:v>
                </c:pt>
                <c:pt idx="571">
                  <c:v>618000</c:v>
                </c:pt>
                <c:pt idx="572">
                  <c:v>618000</c:v>
                </c:pt>
                <c:pt idx="573">
                  <c:v>618000</c:v>
                </c:pt>
                <c:pt idx="574">
                  <c:v>618000</c:v>
                </c:pt>
                <c:pt idx="575">
                  <c:v>618000</c:v>
                </c:pt>
                <c:pt idx="576">
                  <c:v>618000</c:v>
                </c:pt>
                <c:pt idx="577">
                  <c:v>618000</c:v>
                </c:pt>
                <c:pt idx="578">
                  <c:v>618000</c:v>
                </c:pt>
                <c:pt idx="579">
                  <c:v>618000</c:v>
                </c:pt>
                <c:pt idx="580">
                  <c:v>618000</c:v>
                </c:pt>
                <c:pt idx="581">
                  <c:v>618000</c:v>
                </c:pt>
                <c:pt idx="582">
                  <c:v>618000</c:v>
                </c:pt>
                <c:pt idx="583">
                  <c:v>618000</c:v>
                </c:pt>
                <c:pt idx="584">
                  <c:v>618000</c:v>
                </c:pt>
                <c:pt idx="585">
                  <c:v>618000</c:v>
                </c:pt>
                <c:pt idx="586">
                  <c:v>618000</c:v>
                </c:pt>
                <c:pt idx="587">
                  <c:v>618000</c:v>
                </c:pt>
                <c:pt idx="588">
                  <c:v>618000</c:v>
                </c:pt>
                <c:pt idx="589">
                  <c:v>618000</c:v>
                </c:pt>
                <c:pt idx="590">
                  <c:v>618000</c:v>
                </c:pt>
                <c:pt idx="591">
                  <c:v>618000</c:v>
                </c:pt>
                <c:pt idx="592">
                  <c:v>618000</c:v>
                </c:pt>
                <c:pt idx="593">
                  <c:v>618000</c:v>
                </c:pt>
                <c:pt idx="594">
                  <c:v>618000</c:v>
                </c:pt>
                <c:pt idx="595">
                  <c:v>618000</c:v>
                </c:pt>
                <c:pt idx="596">
                  <c:v>618000</c:v>
                </c:pt>
                <c:pt idx="597">
                  <c:v>618000</c:v>
                </c:pt>
                <c:pt idx="598">
                  <c:v>618000</c:v>
                </c:pt>
                <c:pt idx="599">
                  <c:v>618000</c:v>
                </c:pt>
                <c:pt idx="600">
                  <c:v>618000</c:v>
                </c:pt>
                <c:pt idx="601">
                  <c:v>618000</c:v>
                </c:pt>
                <c:pt idx="602">
                  <c:v>618000</c:v>
                </c:pt>
                <c:pt idx="603">
                  <c:v>618000</c:v>
                </c:pt>
                <c:pt idx="604">
                  <c:v>618000</c:v>
                </c:pt>
                <c:pt idx="605">
                  <c:v>618000</c:v>
                </c:pt>
                <c:pt idx="606">
                  <c:v>618000</c:v>
                </c:pt>
                <c:pt idx="607">
                  <c:v>618000</c:v>
                </c:pt>
                <c:pt idx="608">
                  <c:v>618000</c:v>
                </c:pt>
                <c:pt idx="609">
                  <c:v>618000</c:v>
                </c:pt>
                <c:pt idx="610">
                  <c:v>618000</c:v>
                </c:pt>
                <c:pt idx="611">
                  <c:v>618000</c:v>
                </c:pt>
                <c:pt idx="612">
                  <c:v>618000</c:v>
                </c:pt>
                <c:pt idx="613">
                  <c:v>618000</c:v>
                </c:pt>
                <c:pt idx="614">
                  <c:v>618000</c:v>
                </c:pt>
                <c:pt idx="615">
                  <c:v>618000</c:v>
                </c:pt>
                <c:pt idx="616">
                  <c:v>618000</c:v>
                </c:pt>
                <c:pt idx="617">
                  <c:v>618000</c:v>
                </c:pt>
                <c:pt idx="618">
                  <c:v>618000</c:v>
                </c:pt>
                <c:pt idx="619">
                  <c:v>618000</c:v>
                </c:pt>
                <c:pt idx="620">
                  <c:v>618000</c:v>
                </c:pt>
                <c:pt idx="621">
                  <c:v>618000</c:v>
                </c:pt>
                <c:pt idx="622">
                  <c:v>618000</c:v>
                </c:pt>
                <c:pt idx="623">
                  <c:v>618000</c:v>
                </c:pt>
                <c:pt idx="624">
                  <c:v>618000</c:v>
                </c:pt>
                <c:pt idx="625">
                  <c:v>618000</c:v>
                </c:pt>
                <c:pt idx="626">
                  <c:v>618000</c:v>
                </c:pt>
                <c:pt idx="627">
                  <c:v>618000</c:v>
                </c:pt>
                <c:pt idx="628">
                  <c:v>618000</c:v>
                </c:pt>
                <c:pt idx="629">
                  <c:v>618000</c:v>
                </c:pt>
                <c:pt idx="630">
                  <c:v>618000</c:v>
                </c:pt>
                <c:pt idx="631">
                  <c:v>618000</c:v>
                </c:pt>
                <c:pt idx="632">
                  <c:v>618000</c:v>
                </c:pt>
                <c:pt idx="633">
                  <c:v>618000</c:v>
                </c:pt>
                <c:pt idx="634">
                  <c:v>618000</c:v>
                </c:pt>
                <c:pt idx="635">
                  <c:v>618000</c:v>
                </c:pt>
                <c:pt idx="636">
                  <c:v>618000</c:v>
                </c:pt>
                <c:pt idx="637">
                  <c:v>618000</c:v>
                </c:pt>
                <c:pt idx="638">
                  <c:v>618000</c:v>
                </c:pt>
                <c:pt idx="639">
                  <c:v>618000</c:v>
                </c:pt>
                <c:pt idx="640">
                  <c:v>618000</c:v>
                </c:pt>
                <c:pt idx="641">
                  <c:v>618000</c:v>
                </c:pt>
                <c:pt idx="642">
                  <c:v>618000</c:v>
                </c:pt>
                <c:pt idx="643">
                  <c:v>618000</c:v>
                </c:pt>
                <c:pt idx="644">
                  <c:v>618000</c:v>
                </c:pt>
                <c:pt idx="645">
                  <c:v>618000</c:v>
                </c:pt>
                <c:pt idx="646">
                  <c:v>618000</c:v>
                </c:pt>
                <c:pt idx="647">
                  <c:v>618000</c:v>
                </c:pt>
                <c:pt idx="648">
                  <c:v>618000</c:v>
                </c:pt>
                <c:pt idx="649">
                  <c:v>618000</c:v>
                </c:pt>
                <c:pt idx="650">
                  <c:v>618000</c:v>
                </c:pt>
                <c:pt idx="651">
                  <c:v>618000</c:v>
                </c:pt>
                <c:pt idx="652">
                  <c:v>618000</c:v>
                </c:pt>
                <c:pt idx="653">
                  <c:v>618000</c:v>
                </c:pt>
                <c:pt idx="654">
                  <c:v>618000</c:v>
                </c:pt>
                <c:pt idx="655">
                  <c:v>618000</c:v>
                </c:pt>
                <c:pt idx="656">
                  <c:v>618000</c:v>
                </c:pt>
                <c:pt idx="657">
                  <c:v>618000</c:v>
                </c:pt>
                <c:pt idx="658">
                  <c:v>618000</c:v>
                </c:pt>
                <c:pt idx="659">
                  <c:v>618000</c:v>
                </c:pt>
                <c:pt idx="660">
                  <c:v>618000</c:v>
                </c:pt>
                <c:pt idx="661">
                  <c:v>618000</c:v>
                </c:pt>
                <c:pt idx="662">
                  <c:v>618000</c:v>
                </c:pt>
                <c:pt idx="663">
                  <c:v>618000</c:v>
                </c:pt>
                <c:pt idx="664">
                  <c:v>618000</c:v>
                </c:pt>
                <c:pt idx="665">
                  <c:v>618000</c:v>
                </c:pt>
                <c:pt idx="666">
                  <c:v>618000</c:v>
                </c:pt>
                <c:pt idx="667">
                  <c:v>618000</c:v>
                </c:pt>
                <c:pt idx="668">
                  <c:v>618000</c:v>
                </c:pt>
                <c:pt idx="669">
                  <c:v>618000</c:v>
                </c:pt>
                <c:pt idx="670">
                  <c:v>618000</c:v>
                </c:pt>
                <c:pt idx="671">
                  <c:v>618000</c:v>
                </c:pt>
                <c:pt idx="672">
                  <c:v>618000</c:v>
                </c:pt>
                <c:pt idx="673">
                  <c:v>618000</c:v>
                </c:pt>
                <c:pt idx="674">
                  <c:v>618000</c:v>
                </c:pt>
                <c:pt idx="675">
                  <c:v>618000</c:v>
                </c:pt>
                <c:pt idx="676">
                  <c:v>618000</c:v>
                </c:pt>
                <c:pt idx="677">
                  <c:v>618000</c:v>
                </c:pt>
                <c:pt idx="678">
                  <c:v>618000</c:v>
                </c:pt>
                <c:pt idx="679">
                  <c:v>618000</c:v>
                </c:pt>
                <c:pt idx="680">
                  <c:v>618000</c:v>
                </c:pt>
                <c:pt idx="681">
                  <c:v>618000</c:v>
                </c:pt>
                <c:pt idx="682">
                  <c:v>618000</c:v>
                </c:pt>
                <c:pt idx="683">
                  <c:v>618000</c:v>
                </c:pt>
                <c:pt idx="684">
                  <c:v>618000</c:v>
                </c:pt>
                <c:pt idx="685">
                  <c:v>618000</c:v>
                </c:pt>
                <c:pt idx="686">
                  <c:v>618000</c:v>
                </c:pt>
                <c:pt idx="687">
                  <c:v>618000</c:v>
                </c:pt>
                <c:pt idx="688">
                  <c:v>618000</c:v>
                </c:pt>
                <c:pt idx="689">
                  <c:v>618000</c:v>
                </c:pt>
                <c:pt idx="690">
                  <c:v>618000</c:v>
                </c:pt>
                <c:pt idx="691">
                  <c:v>618000</c:v>
                </c:pt>
                <c:pt idx="692">
                  <c:v>618000</c:v>
                </c:pt>
                <c:pt idx="693">
                  <c:v>618000</c:v>
                </c:pt>
                <c:pt idx="694">
                  <c:v>618000</c:v>
                </c:pt>
                <c:pt idx="695">
                  <c:v>618000</c:v>
                </c:pt>
                <c:pt idx="696">
                  <c:v>618000</c:v>
                </c:pt>
                <c:pt idx="697">
                  <c:v>618000</c:v>
                </c:pt>
                <c:pt idx="698">
                  <c:v>618000</c:v>
                </c:pt>
                <c:pt idx="699">
                  <c:v>618000</c:v>
                </c:pt>
                <c:pt idx="700">
                  <c:v>618000</c:v>
                </c:pt>
                <c:pt idx="701">
                  <c:v>618000</c:v>
                </c:pt>
                <c:pt idx="702">
                  <c:v>618000</c:v>
                </c:pt>
                <c:pt idx="703">
                  <c:v>618000</c:v>
                </c:pt>
                <c:pt idx="704">
                  <c:v>618000</c:v>
                </c:pt>
                <c:pt idx="705">
                  <c:v>618000</c:v>
                </c:pt>
                <c:pt idx="706">
                  <c:v>618000</c:v>
                </c:pt>
                <c:pt idx="707">
                  <c:v>618000</c:v>
                </c:pt>
                <c:pt idx="708">
                  <c:v>618000</c:v>
                </c:pt>
                <c:pt idx="709">
                  <c:v>618000</c:v>
                </c:pt>
                <c:pt idx="710">
                  <c:v>618000</c:v>
                </c:pt>
                <c:pt idx="711">
                  <c:v>618000</c:v>
                </c:pt>
                <c:pt idx="712">
                  <c:v>618000</c:v>
                </c:pt>
                <c:pt idx="713">
                  <c:v>618000</c:v>
                </c:pt>
                <c:pt idx="714">
                  <c:v>618000</c:v>
                </c:pt>
                <c:pt idx="715">
                  <c:v>618000</c:v>
                </c:pt>
                <c:pt idx="716">
                  <c:v>618000</c:v>
                </c:pt>
                <c:pt idx="717">
                  <c:v>618000</c:v>
                </c:pt>
                <c:pt idx="718">
                  <c:v>618000</c:v>
                </c:pt>
                <c:pt idx="719">
                  <c:v>618000</c:v>
                </c:pt>
                <c:pt idx="720">
                  <c:v>618000</c:v>
                </c:pt>
                <c:pt idx="721">
                  <c:v>618000</c:v>
                </c:pt>
                <c:pt idx="722">
                  <c:v>618000</c:v>
                </c:pt>
                <c:pt idx="723">
                  <c:v>618000</c:v>
                </c:pt>
                <c:pt idx="724">
                  <c:v>618000</c:v>
                </c:pt>
                <c:pt idx="725">
                  <c:v>618000</c:v>
                </c:pt>
                <c:pt idx="726">
                  <c:v>618000</c:v>
                </c:pt>
                <c:pt idx="727">
                  <c:v>618000</c:v>
                </c:pt>
                <c:pt idx="728">
                  <c:v>618000</c:v>
                </c:pt>
                <c:pt idx="729">
                  <c:v>618000</c:v>
                </c:pt>
                <c:pt idx="730">
                  <c:v>618000</c:v>
                </c:pt>
                <c:pt idx="731">
                  <c:v>618000</c:v>
                </c:pt>
                <c:pt idx="732">
                  <c:v>618000</c:v>
                </c:pt>
                <c:pt idx="733">
                  <c:v>618000</c:v>
                </c:pt>
                <c:pt idx="734">
                  <c:v>618000</c:v>
                </c:pt>
                <c:pt idx="735">
                  <c:v>618000</c:v>
                </c:pt>
                <c:pt idx="736">
                  <c:v>618000</c:v>
                </c:pt>
                <c:pt idx="737">
                  <c:v>618000</c:v>
                </c:pt>
                <c:pt idx="738">
                  <c:v>618000</c:v>
                </c:pt>
                <c:pt idx="739">
                  <c:v>618000</c:v>
                </c:pt>
                <c:pt idx="740">
                  <c:v>618000</c:v>
                </c:pt>
                <c:pt idx="741">
                  <c:v>618000</c:v>
                </c:pt>
                <c:pt idx="742">
                  <c:v>618000</c:v>
                </c:pt>
                <c:pt idx="743">
                  <c:v>618000</c:v>
                </c:pt>
                <c:pt idx="744">
                  <c:v>618000</c:v>
                </c:pt>
                <c:pt idx="745">
                  <c:v>618000</c:v>
                </c:pt>
                <c:pt idx="746">
                  <c:v>618000</c:v>
                </c:pt>
                <c:pt idx="747">
                  <c:v>618000</c:v>
                </c:pt>
                <c:pt idx="748">
                  <c:v>618000</c:v>
                </c:pt>
                <c:pt idx="749">
                  <c:v>618000</c:v>
                </c:pt>
                <c:pt idx="750">
                  <c:v>618000</c:v>
                </c:pt>
                <c:pt idx="751">
                  <c:v>618000</c:v>
                </c:pt>
                <c:pt idx="752">
                  <c:v>618000</c:v>
                </c:pt>
                <c:pt idx="753">
                  <c:v>618000</c:v>
                </c:pt>
                <c:pt idx="754">
                  <c:v>618000</c:v>
                </c:pt>
                <c:pt idx="755">
                  <c:v>618000</c:v>
                </c:pt>
                <c:pt idx="756">
                  <c:v>618000</c:v>
                </c:pt>
                <c:pt idx="757">
                  <c:v>618000</c:v>
                </c:pt>
                <c:pt idx="758">
                  <c:v>618000</c:v>
                </c:pt>
                <c:pt idx="759">
                  <c:v>618000</c:v>
                </c:pt>
                <c:pt idx="760">
                  <c:v>618000</c:v>
                </c:pt>
                <c:pt idx="761">
                  <c:v>618000</c:v>
                </c:pt>
                <c:pt idx="762">
                  <c:v>618000</c:v>
                </c:pt>
                <c:pt idx="763">
                  <c:v>618000</c:v>
                </c:pt>
                <c:pt idx="764">
                  <c:v>618000</c:v>
                </c:pt>
                <c:pt idx="765">
                  <c:v>618000</c:v>
                </c:pt>
                <c:pt idx="766">
                  <c:v>618000</c:v>
                </c:pt>
                <c:pt idx="767">
                  <c:v>618000</c:v>
                </c:pt>
                <c:pt idx="768">
                  <c:v>618000</c:v>
                </c:pt>
                <c:pt idx="769">
                  <c:v>618000</c:v>
                </c:pt>
                <c:pt idx="770">
                  <c:v>618000</c:v>
                </c:pt>
                <c:pt idx="771">
                  <c:v>618000</c:v>
                </c:pt>
                <c:pt idx="772">
                  <c:v>618000</c:v>
                </c:pt>
                <c:pt idx="773">
                  <c:v>618000</c:v>
                </c:pt>
                <c:pt idx="774">
                  <c:v>618000</c:v>
                </c:pt>
                <c:pt idx="775">
                  <c:v>618000</c:v>
                </c:pt>
                <c:pt idx="776">
                  <c:v>618000</c:v>
                </c:pt>
                <c:pt idx="777">
                  <c:v>618000</c:v>
                </c:pt>
                <c:pt idx="778">
                  <c:v>618000</c:v>
                </c:pt>
                <c:pt idx="779">
                  <c:v>618000</c:v>
                </c:pt>
                <c:pt idx="780">
                  <c:v>618000</c:v>
                </c:pt>
                <c:pt idx="781">
                  <c:v>618000</c:v>
                </c:pt>
                <c:pt idx="782">
                  <c:v>618000</c:v>
                </c:pt>
                <c:pt idx="783">
                  <c:v>618000</c:v>
                </c:pt>
                <c:pt idx="784">
                  <c:v>618000</c:v>
                </c:pt>
                <c:pt idx="785">
                  <c:v>618000</c:v>
                </c:pt>
                <c:pt idx="786">
                  <c:v>618000</c:v>
                </c:pt>
                <c:pt idx="787">
                  <c:v>618000</c:v>
                </c:pt>
                <c:pt idx="788">
                  <c:v>618000</c:v>
                </c:pt>
                <c:pt idx="789">
                  <c:v>618000</c:v>
                </c:pt>
                <c:pt idx="790">
                  <c:v>618000</c:v>
                </c:pt>
                <c:pt idx="791">
                  <c:v>618000</c:v>
                </c:pt>
                <c:pt idx="792">
                  <c:v>618000</c:v>
                </c:pt>
                <c:pt idx="793">
                  <c:v>618000</c:v>
                </c:pt>
                <c:pt idx="794">
                  <c:v>618000</c:v>
                </c:pt>
                <c:pt idx="795">
                  <c:v>618000</c:v>
                </c:pt>
                <c:pt idx="796">
                  <c:v>618000</c:v>
                </c:pt>
                <c:pt idx="797">
                  <c:v>618000</c:v>
                </c:pt>
                <c:pt idx="798">
                  <c:v>618000</c:v>
                </c:pt>
                <c:pt idx="799">
                  <c:v>618000</c:v>
                </c:pt>
                <c:pt idx="800">
                  <c:v>618000</c:v>
                </c:pt>
                <c:pt idx="801">
                  <c:v>618000</c:v>
                </c:pt>
                <c:pt idx="802">
                  <c:v>618000</c:v>
                </c:pt>
                <c:pt idx="803">
                  <c:v>618000</c:v>
                </c:pt>
                <c:pt idx="804">
                  <c:v>618000</c:v>
                </c:pt>
                <c:pt idx="805">
                  <c:v>618000</c:v>
                </c:pt>
                <c:pt idx="806">
                  <c:v>618000</c:v>
                </c:pt>
                <c:pt idx="807">
                  <c:v>618000</c:v>
                </c:pt>
                <c:pt idx="808">
                  <c:v>618000</c:v>
                </c:pt>
                <c:pt idx="809">
                  <c:v>618000</c:v>
                </c:pt>
                <c:pt idx="810">
                  <c:v>618000</c:v>
                </c:pt>
                <c:pt idx="811">
                  <c:v>618000</c:v>
                </c:pt>
                <c:pt idx="812">
                  <c:v>618000</c:v>
                </c:pt>
                <c:pt idx="813">
                  <c:v>618000</c:v>
                </c:pt>
                <c:pt idx="814">
                  <c:v>618000</c:v>
                </c:pt>
                <c:pt idx="815">
                  <c:v>618000</c:v>
                </c:pt>
                <c:pt idx="816">
                  <c:v>618000</c:v>
                </c:pt>
                <c:pt idx="817">
                  <c:v>618000</c:v>
                </c:pt>
                <c:pt idx="818">
                  <c:v>618000</c:v>
                </c:pt>
                <c:pt idx="819">
                  <c:v>618000</c:v>
                </c:pt>
                <c:pt idx="820">
                  <c:v>618000</c:v>
                </c:pt>
                <c:pt idx="821">
                  <c:v>618000</c:v>
                </c:pt>
                <c:pt idx="822">
                  <c:v>618000</c:v>
                </c:pt>
                <c:pt idx="823">
                  <c:v>618000</c:v>
                </c:pt>
                <c:pt idx="824">
                  <c:v>618000</c:v>
                </c:pt>
                <c:pt idx="825">
                  <c:v>618000</c:v>
                </c:pt>
                <c:pt idx="826">
                  <c:v>618000</c:v>
                </c:pt>
                <c:pt idx="827">
                  <c:v>618000</c:v>
                </c:pt>
                <c:pt idx="828">
                  <c:v>618000</c:v>
                </c:pt>
                <c:pt idx="829">
                  <c:v>618000</c:v>
                </c:pt>
                <c:pt idx="830">
                  <c:v>618000</c:v>
                </c:pt>
                <c:pt idx="831">
                  <c:v>618000</c:v>
                </c:pt>
                <c:pt idx="832">
                  <c:v>618000</c:v>
                </c:pt>
                <c:pt idx="833">
                  <c:v>618000</c:v>
                </c:pt>
                <c:pt idx="834">
                  <c:v>618000</c:v>
                </c:pt>
                <c:pt idx="835">
                  <c:v>618000</c:v>
                </c:pt>
                <c:pt idx="836">
                  <c:v>618000</c:v>
                </c:pt>
                <c:pt idx="837">
                  <c:v>618000</c:v>
                </c:pt>
                <c:pt idx="838">
                  <c:v>618000</c:v>
                </c:pt>
                <c:pt idx="839">
                  <c:v>618000</c:v>
                </c:pt>
                <c:pt idx="840">
                  <c:v>618000</c:v>
                </c:pt>
                <c:pt idx="841">
                  <c:v>618000</c:v>
                </c:pt>
                <c:pt idx="842">
                  <c:v>618000</c:v>
                </c:pt>
                <c:pt idx="843">
                  <c:v>618000</c:v>
                </c:pt>
                <c:pt idx="844">
                  <c:v>618000</c:v>
                </c:pt>
                <c:pt idx="845">
                  <c:v>618000</c:v>
                </c:pt>
                <c:pt idx="846">
                  <c:v>618000</c:v>
                </c:pt>
                <c:pt idx="847">
                  <c:v>618000</c:v>
                </c:pt>
                <c:pt idx="848">
                  <c:v>618000</c:v>
                </c:pt>
                <c:pt idx="849">
                  <c:v>618000</c:v>
                </c:pt>
                <c:pt idx="850">
                  <c:v>618000</c:v>
                </c:pt>
                <c:pt idx="851">
                  <c:v>618000</c:v>
                </c:pt>
                <c:pt idx="852">
                  <c:v>618000</c:v>
                </c:pt>
                <c:pt idx="853">
                  <c:v>618000</c:v>
                </c:pt>
                <c:pt idx="854">
                  <c:v>618000</c:v>
                </c:pt>
                <c:pt idx="855">
                  <c:v>618000</c:v>
                </c:pt>
                <c:pt idx="856">
                  <c:v>618000</c:v>
                </c:pt>
                <c:pt idx="857">
                  <c:v>618000</c:v>
                </c:pt>
                <c:pt idx="858">
                  <c:v>618000</c:v>
                </c:pt>
                <c:pt idx="859">
                  <c:v>618000</c:v>
                </c:pt>
                <c:pt idx="860">
                  <c:v>618000</c:v>
                </c:pt>
                <c:pt idx="861">
                  <c:v>618000</c:v>
                </c:pt>
                <c:pt idx="862">
                  <c:v>618000</c:v>
                </c:pt>
                <c:pt idx="863">
                  <c:v>618000</c:v>
                </c:pt>
                <c:pt idx="864">
                  <c:v>618000</c:v>
                </c:pt>
                <c:pt idx="865">
                  <c:v>618000</c:v>
                </c:pt>
                <c:pt idx="866">
                  <c:v>618000</c:v>
                </c:pt>
                <c:pt idx="867">
                  <c:v>618000</c:v>
                </c:pt>
                <c:pt idx="868">
                  <c:v>618000</c:v>
                </c:pt>
                <c:pt idx="869">
                  <c:v>618000</c:v>
                </c:pt>
                <c:pt idx="870">
                  <c:v>618000</c:v>
                </c:pt>
                <c:pt idx="871">
                  <c:v>618000</c:v>
                </c:pt>
                <c:pt idx="872">
                  <c:v>618000</c:v>
                </c:pt>
                <c:pt idx="873">
                  <c:v>618000</c:v>
                </c:pt>
                <c:pt idx="874">
                  <c:v>618000</c:v>
                </c:pt>
                <c:pt idx="875">
                  <c:v>618000</c:v>
                </c:pt>
                <c:pt idx="876">
                  <c:v>618000</c:v>
                </c:pt>
                <c:pt idx="877">
                  <c:v>618000</c:v>
                </c:pt>
                <c:pt idx="878">
                  <c:v>618000</c:v>
                </c:pt>
                <c:pt idx="879">
                  <c:v>618000</c:v>
                </c:pt>
                <c:pt idx="880">
                  <c:v>618000</c:v>
                </c:pt>
                <c:pt idx="881">
                  <c:v>618000</c:v>
                </c:pt>
                <c:pt idx="882">
                  <c:v>618000</c:v>
                </c:pt>
                <c:pt idx="883">
                  <c:v>618000</c:v>
                </c:pt>
                <c:pt idx="884">
                  <c:v>618000</c:v>
                </c:pt>
                <c:pt idx="885">
                  <c:v>618000</c:v>
                </c:pt>
                <c:pt idx="886">
                  <c:v>618000</c:v>
                </c:pt>
                <c:pt idx="887">
                  <c:v>618000</c:v>
                </c:pt>
                <c:pt idx="888">
                  <c:v>618000</c:v>
                </c:pt>
                <c:pt idx="889">
                  <c:v>618000</c:v>
                </c:pt>
                <c:pt idx="890">
                  <c:v>618000</c:v>
                </c:pt>
                <c:pt idx="891">
                  <c:v>618000</c:v>
                </c:pt>
                <c:pt idx="892">
                  <c:v>618000</c:v>
                </c:pt>
                <c:pt idx="893">
                  <c:v>618000</c:v>
                </c:pt>
                <c:pt idx="894">
                  <c:v>618000</c:v>
                </c:pt>
                <c:pt idx="895">
                  <c:v>618000</c:v>
                </c:pt>
                <c:pt idx="896">
                  <c:v>618000</c:v>
                </c:pt>
                <c:pt idx="897">
                  <c:v>618000</c:v>
                </c:pt>
                <c:pt idx="898">
                  <c:v>618000</c:v>
                </c:pt>
                <c:pt idx="899">
                  <c:v>618000</c:v>
                </c:pt>
                <c:pt idx="900">
                  <c:v>618000</c:v>
                </c:pt>
                <c:pt idx="901">
                  <c:v>618000</c:v>
                </c:pt>
                <c:pt idx="902">
                  <c:v>618000</c:v>
                </c:pt>
                <c:pt idx="903">
                  <c:v>618000</c:v>
                </c:pt>
                <c:pt idx="904">
                  <c:v>618000</c:v>
                </c:pt>
                <c:pt idx="905">
                  <c:v>618000</c:v>
                </c:pt>
                <c:pt idx="906">
                  <c:v>618000</c:v>
                </c:pt>
                <c:pt idx="907">
                  <c:v>618000</c:v>
                </c:pt>
                <c:pt idx="908">
                  <c:v>618000</c:v>
                </c:pt>
                <c:pt idx="909">
                  <c:v>618000</c:v>
                </c:pt>
                <c:pt idx="910">
                  <c:v>618000</c:v>
                </c:pt>
                <c:pt idx="911">
                  <c:v>618000</c:v>
                </c:pt>
                <c:pt idx="912">
                  <c:v>618000</c:v>
                </c:pt>
                <c:pt idx="913">
                  <c:v>618000</c:v>
                </c:pt>
                <c:pt idx="914">
                  <c:v>618000</c:v>
                </c:pt>
                <c:pt idx="915">
                  <c:v>618000</c:v>
                </c:pt>
                <c:pt idx="916">
                  <c:v>618000</c:v>
                </c:pt>
                <c:pt idx="917">
                  <c:v>618000</c:v>
                </c:pt>
                <c:pt idx="918">
                  <c:v>618000</c:v>
                </c:pt>
                <c:pt idx="919">
                  <c:v>618000</c:v>
                </c:pt>
                <c:pt idx="920">
                  <c:v>618000</c:v>
                </c:pt>
                <c:pt idx="921">
                  <c:v>618000</c:v>
                </c:pt>
                <c:pt idx="922">
                  <c:v>618000</c:v>
                </c:pt>
                <c:pt idx="923">
                  <c:v>618000</c:v>
                </c:pt>
                <c:pt idx="924">
                  <c:v>618000</c:v>
                </c:pt>
                <c:pt idx="925">
                  <c:v>618000</c:v>
                </c:pt>
                <c:pt idx="926">
                  <c:v>618000</c:v>
                </c:pt>
                <c:pt idx="927">
                  <c:v>618000</c:v>
                </c:pt>
                <c:pt idx="928">
                  <c:v>618000</c:v>
                </c:pt>
                <c:pt idx="929">
                  <c:v>618000</c:v>
                </c:pt>
                <c:pt idx="930">
                  <c:v>618000</c:v>
                </c:pt>
                <c:pt idx="931">
                  <c:v>618000</c:v>
                </c:pt>
                <c:pt idx="932">
                  <c:v>618000</c:v>
                </c:pt>
                <c:pt idx="933">
                  <c:v>618000</c:v>
                </c:pt>
                <c:pt idx="934">
                  <c:v>618000</c:v>
                </c:pt>
                <c:pt idx="935">
                  <c:v>618000</c:v>
                </c:pt>
                <c:pt idx="936">
                  <c:v>618000</c:v>
                </c:pt>
                <c:pt idx="937">
                  <c:v>618000</c:v>
                </c:pt>
                <c:pt idx="938">
                  <c:v>618000</c:v>
                </c:pt>
                <c:pt idx="939">
                  <c:v>618000</c:v>
                </c:pt>
                <c:pt idx="940">
                  <c:v>618000</c:v>
                </c:pt>
                <c:pt idx="941">
                  <c:v>618000</c:v>
                </c:pt>
                <c:pt idx="942">
                  <c:v>618000</c:v>
                </c:pt>
                <c:pt idx="943">
                  <c:v>618000</c:v>
                </c:pt>
                <c:pt idx="944">
                  <c:v>618000</c:v>
                </c:pt>
                <c:pt idx="945">
                  <c:v>618000</c:v>
                </c:pt>
                <c:pt idx="946">
                  <c:v>618000</c:v>
                </c:pt>
                <c:pt idx="947">
                  <c:v>618000</c:v>
                </c:pt>
                <c:pt idx="948">
                  <c:v>618000</c:v>
                </c:pt>
                <c:pt idx="949">
                  <c:v>618000</c:v>
                </c:pt>
                <c:pt idx="950">
                  <c:v>618000</c:v>
                </c:pt>
                <c:pt idx="951">
                  <c:v>618000</c:v>
                </c:pt>
                <c:pt idx="952">
                  <c:v>618000</c:v>
                </c:pt>
                <c:pt idx="953">
                  <c:v>618000</c:v>
                </c:pt>
                <c:pt idx="954">
                  <c:v>618000</c:v>
                </c:pt>
                <c:pt idx="955">
                  <c:v>618000</c:v>
                </c:pt>
                <c:pt idx="956">
                  <c:v>618000</c:v>
                </c:pt>
                <c:pt idx="957">
                  <c:v>618000</c:v>
                </c:pt>
                <c:pt idx="958">
                  <c:v>618000</c:v>
                </c:pt>
                <c:pt idx="959">
                  <c:v>618000</c:v>
                </c:pt>
                <c:pt idx="960">
                  <c:v>618000</c:v>
                </c:pt>
                <c:pt idx="961">
                  <c:v>618000</c:v>
                </c:pt>
                <c:pt idx="962">
                  <c:v>618000</c:v>
                </c:pt>
                <c:pt idx="963">
                  <c:v>618000</c:v>
                </c:pt>
                <c:pt idx="964">
                  <c:v>618000</c:v>
                </c:pt>
                <c:pt idx="965">
                  <c:v>618000</c:v>
                </c:pt>
                <c:pt idx="966">
                  <c:v>618000</c:v>
                </c:pt>
                <c:pt idx="967">
                  <c:v>618000</c:v>
                </c:pt>
                <c:pt idx="968">
                  <c:v>618000</c:v>
                </c:pt>
                <c:pt idx="969">
                  <c:v>618000</c:v>
                </c:pt>
                <c:pt idx="970">
                  <c:v>618000</c:v>
                </c:pt>
                <c:pt idx="971">
                  <c:v>618000</c:v>
                </c:pt>
                <c:pt idx="972">
                  <c:v>618000</c:v>
                </c:pt>
                <c:pt idx="973">
                  <c:v>618000</c:v>
                </c:pt>
                <c:pt idx="974">
                  <c:v>618000</c:v>
                </c:pt>
                <c:pt idx="975">
                  <c:v>618000</c:v>
                </c:pt>
                <c:pt idx="976">
                  <c:v>618000</c:v>
                </c:pt>
                <c:pt idx="977">
                  <c:v>618000</c:v>
                </c:pt>
                <c:pt idx="978">
                  <c:v>618000</c:v>
                </c:pt>
                <c:pt idx="979">
                  <c:v>618000</c:v>
                </c:pt>
                <c:pt idx="980">
                  <c:v>618000</c:v>
                </c:pt>
                <c:pt idx="981">
                  <c:v>618000</c:v>
                </c:pt>
                <c:pt idx="982">
                  <c:v>618000</c:v>
                </c:pt>
                <c:pt idx="983">
                  <c:v>618000</c:v>
                </c:pt>
                <c:pt idx="984">
                  <c:v>618000</c:v>
                </c:pt>
                <c:pt idx="985">
                  <c:v>618000</c:v>
                </c:pt>
                <c:pt idx="986">
                  <c:v>618000</c:v>
                </c:pt>
                <c:pt idx="987">
                  <c:v>618000</c:v>
                </c:pt>
                <c:pt idx="988">
                  <c:v>618000</c:v>
                </c:pt>
                <c:pt idx="989">
                  <c:v>618000</c:v>
                </c:pt>
                <c:pt idx="990">
                  <c:v>618000</c:v>
                </c:pt>
                <c:pt idx="991">
                  <c:v>618000</c:v>
                </c:pt>
                <c:pt idx="992">
                  <c:v>618000</c:v>
                </c:pt>
                <c:pt idx="993">
                  <c:v>618000</c:v>
                </c:pt>
                <c:pt idx="994">
                  <c:v>618000</c:v>
                </c:pt>
                <c:pt idx="995">
                  <c:v>618000</c:v>
                </c:pt>
                <c:pt idx="996">
                  <c:v>618000</c:v>
                </c:pt>
                <c:pt idx="997">
                  <c:v>618000</c:v>
                </c:pt>
                <c:pt idx="998">
                  <c:v>618000</c:v>
                </c:pt>
                <c:pt idx="999">
                  <c:v>618000</c:v>
                </c:pt>
                <c:pt idx="1000">
                  <c:v>568000</c:v>
                </c:pt>
                <c:pt idx="1001">
                  <c:v>520000</c:v>
                </c:pt>
                <c:pt idx="1002">
                  <c:v>473000</c:v>
                </c:pt>
                <c:pt idx="1003">
                  <c:v>429000</c:v>
                </c:pt>
                <c:pt idx="1004">
                  <c:v>386000</c:v>
                </c:pt>
                <c:pt idx="1005">
                  <c:v>346000</c:v>
                </c:pt>
                <c:pt idx="1006">
                  <c:v>306000</c:v>
                </c:pt>
                <c:pt idx="1007">
                  <c:v>269000</c:v>
                </c:pt>
                <c:pt idx="1008">
                  <c:v>233000</c:v>
                </c:pt>
                <c:pt idx="1009">
                  <c:v>198000</c:v>
                </c:pt>
                <c:pt idx="1010">
                  <c:v>165000</c:v>
                </c:pt>
                <c:pt idx="1011">
                  <c:v>133000</c:v>
                </c:pt>
                <c:pt idx="1012">
                  <c:v>102000</c:v>
                </c:pt>
                <c:pt idx="1013">
                  <c:v>73000</c:v>
                </c:pt>
                <c:pt idx="1014">
                  <c:v>44800</c:v>
                </c:pt>
                <c:pt idx="1015">
                  <c:v>17900</c:v>
                </c:pt>
                <c:pt idx="1016">
                  <c:v>384</c:v>
                </c:pt>
                <c:pt idx="1017">
                  <c:v>384</c:v>
                </c:pt>
                <c:pt idx="1018">
                  <c:v>384</c:v>
                </c:pt>
                <c:pt idx="1019">
                  <c:v>384</c:v>
                </c:pt>
                <c:pt idx="1020">
                  <c:v>384</c:v>
                </c:pt>
                <c:pt idx="1021">
                  <c:v>384</c:v>
                </c:pt>
                <c:pt idx="1022">
                  <c:v>384</c:v>
                </c:pt>
                <c:pt idx="1023">
                  <c:v>384</c:v>
                </c:pt>
                <c:pt idx="1024">
                  <c:v>384</c:v>
                </c:pt>
                <c:pt idx="1025">
                  <c:v>384</c:v>
                </c:pt>
                <c:pt idx="1026">
                  <c:v>384</c:v>
                </c:pt>
                <c:pt idx="1027">
                  <c:v>384</c:v>
                </c:pt>
                <c:pt idx="1028">
                  <c:v>384</c:v>
                </c:pt>
                <c:pt idx="1029">
                  <c:v>384</c:v>
                </c:pt>
                <c:pt idx="1030">
                  <c:v>384</c:v>
                </c:pt>
                <c:pt idx="1031">
                  <c:v>384</c:v>
                </c:pt>
                <c:pt idx="1032">
                  <c:v>384</c:v>
                </c:pt>
                <c:pt idx="1033">
                  <c:v>384</c:v>
                </c:pt>
                <c:pt idx="1034">
                  <c:v>384</c:v>
                </c:pt>
                <c:pt idx="1035">
                  <c:v>384</c:v>
                </c:pt>
                <c:pt idx="1036">
                  <c:v>384</c:v>
                </c:pt>
                <c:pt idx="1037">
                  <c:v>384</c:v>
                </c:pt>
                <c:pt idx="1038">
                  <c:v>384</c:v>
                </c:pt>
                <c:pt idx="1039">
                  <c:v>384</c:v>
                </c:pt>
                <c:pt idx="1040">
                  <c:v>384</c:v>
                </c:pt>
                <c:pt idx="1041">
                  <c:v>384</c:v>
                </c:pt>
                <c:pt idx="1042">
                  <c:v>384</c:v>
                </c:pt>
                <c:pt idx="1043">
                  <c:v>384</c:v>
                </c:pt>
                <c:pt idx="1044">
                  <c:v>384</c:v>
                </c:pt>
                <c:pt idx="1045">
                  <c:v>384</c:v>
                </c:pt>
                <c:pt idx="1046">
                  <c:v>384</c:v>
                </c:pt>
                <c:pt idx="1047">
                  <c:v>384</c:v>
                </c:pt>
                <c:pt idx="1048">
                  <c:v>384</c:v>
                </c:pt>
                <c:pt idx="1049">
                  <c:v>384</c:v>
                </c:pt>
                <c:pt idx="1050">
                  <c:v>384</c:v>
                </c:pt>
                <c:pt idx="1051">
                  <c:v>384</c:v>
                </c:pt>
                <c:pt idx="1052">
                  <c:v>384</c:v>
                </c:pt>
                <c:pt idx="1053">
                  <c:v>384</c:v>
                </c:pt>
                <c:pt idx="1054">
                  <c:v>384</c:v>
                </c:pt>
                <c:pt idx="1055">
                  <c:v>384</c:v>
                </c:pt>
                <c:pt idx="1056">
                  <c:v>384</c:v>
                </c:pt>
                <c:pt idx="1057">
                  <c:v>384</c:v>
                </c:pt>
                <c:pt idx="1058">
                  <c:v>384</c:v>
                </c:pt>
                <c:pt idx="1059">
                  <c:v>384</c:v>
                </c:pt>
                <c:pt idx="1060">
                  <c:v>384</c:v>
                </c:pt>
                <c:pt idx="1061">
                  <c:v>384</c:v>
                </c:pt>
                <c:pt idx="1062">
                  <c:v>384</c:v>
                </c:pt>
                <c:pt idx="1063">
                  <c:v>384</c:v>
                </c:pt>
                <c:pt idx="1064">
                  <c:v>384</c:v>
                </c:pt>
                <c:pt idx="1065">
                  <c:v>384</c:v>
                </c:pt>
                <c:pt idx="1066">
                  <c:v>384</c:v>
                </c:pt>
                <c:pt idx="1067">
                  <c:v>384</c:v>
                </c:pt>
                <c:pt idx="1068">
                  <c:v>384</c:v>
                </c:pt>
                <c:pt idx="1069">
                  <c:v>384</c:v>
                </c:pt>
                <c:pt idx="1070">
                  <c:v>384</c:v>
                </c:pt>
                <c:pt idx="1071">
                  <c:v>384</c:v>
                </c:pt>
                <c:pt idx="1072">
                  <c:v>384</c:v>
                </c:pt>
                <c:pt idx="1073">
                  <c:v>384</c:v>
                </c:pt>
                <c:pt idx="1074">
                  <c:v>384</c:v>
                </c:pt>
                <c:pt idx="1075">
                  <c:v>384</c:v>
                </c:pt>
                <c:pt idx="1076">
                  <c:v>384</c:v>
                </c:pt>
                <c:pt idx="1077">
                  <c:v>384</c:v>
                </c:pt>
                <c:pt idx="1078">
                  <c:v>384</c:v>
                </c:pt>
                <c:pt idx="1079">
                  <c:v>384</c:v>
                </c:pt>
                <c:pt idx="1080">
                  <c:v>384</c:v>
                </c:pt>
                <c:pt idx="1081">
                  <c:v>384</c:v>
                </c:pt>
                <c:pt idx="1082">
                  <c:v>384</c:v>
                </c:pt>
                <c:pt idx="1083">
                  <c:v>384</c:v>
                </c:pt>
                <c:pt idx="1084">
                  <c:v>384</c:v>
                </c:pt>
                <c:pt idx="1085">
                  <c:v>384</c:v>
                </c:pt>
                <c:pt idx="1086">
                  <c:v>384</c:v>
                </c:pt>
                <c:pt idx="1087">
                  <c:v>384</c:v>
                </c:pt>
                <c:pt idx="1088">
                  <c:v>384</c:v>
                </c:pt>
                <c:pt idx="1089">
                  <c:v>384</c:v>
                </c:pt>
                <c:pt idx="1090">
                  <c:v>384</c:v>
                </c:pt>
                <c:pt idx="1091">
                  <c:v>384</c:v>
                </c:pt>
                <c:pt idx="1092">
                  <c:v>384</c:v>
                </c:pt>
                <c:pt idx="1093">
                  <c:v>384</c:v>
                </c:pt>
                <c:pt idx="1094">
                  <c:v>384</c:v>
                </c:pt>
                <c:pt idx="1095">
                  <c:v>384</c:v>
                </c:pt>
                <c:pt idx="1096">
                  <c:v>384</c:v>
                </c:pt>
                <c:pt idx="1097">
                  <c:v>384</c:v>
                </c:pt>
                <c:pt idx="1098">
                  <c:v>384</c:v>
                </c:pt>
                <c:pt idx="1099">
                  <c:v>384</c:v>
                </c:pt>
                <c:pt idx="1100">
                  <c:v>384</c:v>
                </c:pt>
                <c:pt idx="1101">
                  <c:v>384</c:v>
                </c:pt>
                <c:pt idx="1102">
                  <c:v>384</c:v>
                </c:pt>
                <c:pt idx="1103">
                  <c:v>384</c:v>
                </c:pt>
                <c:pt idx="1104">
                  <c:v>384</c:v>
                </c:pt>
                <c:pt idx="1105">
                  <c:v>384</c:v>
                </c:pt>
                <c:pt idx="1106">
                  <c:v>384</c:v>
                </c:pt>
                <c:pt idx="1107">
                  <c:v>384</c:v>
                </c:pt>
                <c:pt idx="1108">
                  <c:v>384</c:v>
                </c:pt>
                <c:pt idx="1109">
                  <c:v>384</c:v>
                </c:pt>
                <c:pt idx="1110">
                  <c:v>384</c:v>
                </c:pt>
                <c:pt idx="1111">
                  <c:v>384</c:v>
                </c:pt>
                <c:pt idx="1112">
                  <c:v>384</c:v>
                </c:pt>
                <c:pt idx="1113">
                  <c:v>384</c:v>
                </c:pt>
                <c:pt idx="1114">
                  <c:v>384</c:v>
                </c:pt>
                <c:pt idx="1115">
                  <c:v>384</c:v>
                </c:pt>
                <c:pt idx="1116">
                  <c:v>384</c:v>
                </c:pt>
                <c:pt idx="1117">
                  <c:v>384</c:v>
                </c:pt>
                <c:pt idx="1118">
                  <c:v>384</c:v>
                </c:pt>
                <c:pt idx="1119">
                  <c:v>384</c:v>
                </c:pt>
                <c:pt idx="1120">
                  <c:v>384</c:v>
                </c:pt>
                <c:pt idx="1121">
                  <c:v>384</c:v>
                </c:pt>
                <c:pt idx="1122">
                  <c:v>384</c:v>
                </c:pt>
                <c:pt idx="1123">
                  <c:v>384</c:v>
                </c:pt>
                <c:pt idx="1124">
                  <c:v>384</c:v>
                </c:pt>
                <c:pt idx="1125">
                  <c:v>384</c:v>
                </c:pt>
                <c:pt idx="1126">
                  <c:v>384</c:v>
                </c:pt>
                <c:pt idx="1127">
                  <c:v>384</c:v>
                </c:pt>
                <c:pt idx="1128">
                  <c:v>384</c:v>
                </c:pt>
                <c:pt idx="1129">
                  <c:v>384</c:v>
                </c:pt>
                <c:pt idx="1130">
                  <c:v>384</c:v>
                </c:pt>
                <c:pt idx="1131">
                  <c:v>384</c:v>
                </c:pt>
                <c:pt idx="1132">
                  <c:v>384</c:v>
                </c:pt>
                <c:pt idx="1133">
                  <c:v>384</c:v>
                </c:pt>
                <c:pt idx="1134">
                  <c:v>384</c:v>
                </c:pt>
                <c:pt idx="1135">
                  <c:v>384</c:v>
                </c:pt>
                <c:pt idx="1136">
                  <c:v>384</c:v>
                </c:pt>
                <c:pt idx="1137">
                  <c:v>384</c:v>
                </c:pt>
                <c:pt idx="1138">
                  <c:v>384</c:v>
                </c:pt>
                <c:pt idx="1139">
                  <c:v>384</c:v>
                </c:pt>
                <c:pt idx="1140">
                  <c:v>384</c:v>
                </c:pt>
                <c:pt idx="1141">
                  <c:v>384</c:v>
                </c:pt>
                <c:pt idx="1142">
                  <c:v>384</c:v>
                </c:pt>
                <c:pt idx="1143">
                  <c:v>384</c:v>
                </c:pt>
                <c:pt idx="1144">
                  <c:v>384</c:v>
                </c:pt>
                <c:pt idx="1145">
                  <c:v>384</c:v>
                </c:pt>
                <c:pt idx="1146">
                  <c:v>384</c:v>
                </c:pt>
                <c:pt idx="1147">
                  <c:v>384</c:v>
                </c:pt>
                <c:pt idx="1148">
                  <c:v>384</c:v>
                </c:pt>
                <c:pt idx="1149">
                  <c:v>384</c:v>
                </c:pt>
                <c:pt idx="1150">
                  <c:v>384</c:v>
                </c:pt>
                <c:pt idx="1151">
                  <c:v>384</c:v>
                </c:pt>
                <c:pt idx="1152">
                  <c:v>384</c:v>
                </c:pt>
                <c:pt idx="1153">
                  <c:v>384</c:v>
                </c:pt>
                <c:pt idx="1154">
                  <c:v>384</c:v>
                </c:pt>
                <c:pt idx="1155">
                  <c:v>384</c:v>
                </c:pt>
                <c:pt idx="1156">
                  <c:v>384</c:v>
                </c:pt>
                <c:pt idx="1157">
                  <c:v>384</c:v>
                </c:pt>
                <c:pt idx="1158">
                  <c:v>384</c:v>
                </c:pt>
                <c:pt idx="1159">
                  <c:v>384</c:v>
                </c:pt>
                <c:pt idx="1160">
                  <c:v>384</c:v>
                </c:pt>
                <c:pt idx="1161">
                  <c:v>384</c:v>
                </c:pt>
                <c:pt idx="1162">
                  <c:v>384</c:v>
                </c:pt>
                <c:pt idx="1163">
                  <c:v>384</c:v>
                </c:pt>
                <c:pt idx="1164">
                  <c:v>384</c:v>
                </c:pt>
                <c:pt idx="1165">
                  <c:v>384</c:v>
                </c:pt>
                <c:pt idx="1166">
                  <c:v>384</c:v>
                </c:pt>
                <c:pt idx="1167">
                  <c:v>384</c:v>
                </c:pt>
                <c:pt idx="1168">
                  <c:v>384</c:v>
                </c:pt>
                <c:pt idx="1169">
                  <c:v>384</c:v>
                </c:pt>
                <c:pt idx="1170">
                  <c:v>384</c:v>
                </c:pt>
                <c:pt idx="1171">
                  <c:v>384</c:v>
                </c:pt>
                <c:pt idx="1172">
                  <c:v>384</c:v>
                </c:pt>
                <c:pt idx="1173">
                  <c:v>384</c:v>
                </c:pt>
                <c:pt idx="1174">
                  <c:v>384</c:v>
                </c:pt>
                <c:pt idx="1175">
                  <c:v>384</c:v>
                </c:pt>
                <c:pt idx="1176">
                  <c:v>384</c:v>
                </c:pt>
                <c:pt idx="1177">
                  <c:v>384</c:v>
                </c:pt>
                <c:pt idx="1178">
                  <c:v>384</c:v>
                </c:pt>
                <c:pt idx="1179">
                  <c:v>384</c:v>
                </c:pt>
                <c:pt idx="1180">
                  <c:v>384</c:v>
                </c:pt>
                <c:pt idx="1181">
                  <c:v>384</c:v>
                </c:pt>
                <c:pt idx="1182">
                  <c:v>384</c:v>
                </c:pt>
                <c:pt idx="1183">
                  <c:v>384</c:v>
                </c:pt>
                <c:pt idx="1184">
                  <c:v>384</c:v>
                </c:pt>
                <c:pt idx="1185">
                  <c:v>384</c:v>
                </c:pt>
                <c:pt idx="1186">
                  <c:v>384</c:v>
                </c:pt>
                <c:pt idx="1187">
                  <c:v>384</c:v>
                </c:pt>
                <c:pt idx="1188">
                  <c:v>384</c:v>
                </c:pt>
                <c:pt idx="1189">
                  <c:v>384</c:v>
                </c:pt>
                <c:pt idx="1190">
                  <c:v>384</c:v>
                </c:pt>
                <c:pt idx="1191">
                  <c:v>384</c:v>
                </c:pt>
                <c:pt idx="1192">
                  <c:v>384</c:v>
                </c:pt>
                <c:pt idx="1193">
                  <c:v>384</c:v>
                </c:pt>
                <c:pt idx="1194">
                  <c:v>384</c:v>
                </c:pt>
                <c:pt idx="1195">
                  <c:v>384</c:v>
                </c:pt>
                <c:pt idx="1196">
                  <c:v>384</c:v>
                </c:pt>
                <c:pt idx="1197">
                  <c:v>384</c:v>
                </c:pt>
                <c:pt idx="1198">
                  <c:v>384</c:v>
                </c:pt>
                <c:pt idx="1199">
                  <c:v>384</c:v>
                </c:pt>
                <c:pt idx="1200">
                  <c:v>384</c:v>
                </c:pt>
                <c:pt idx="1201">
                  <c:v>384</c:v>
                </c:pt>
                <c:pt idx="1202">
                  <c:v>384</c:v>
                </c:pt>
                <c:pt idx="1203">
                  <c:v>384</c:v>
                </c:pt>
                <c:pt idx="1204">
                  <c:v>384</c:v>
                </c:pt>
                <c:pt idx="1205">
                  <c:v>384</c:v>
                </c:pt>
                <c:pt idx="1206">
                  <c:v>384</c:v>
                </c:pt>
                <c:pt idx="1207">
                  <c:v>384</c:v>
                </c:pt>
                <c:pt idx="1208">
                  <c:v>384</c:v>
                </c:pt>
                <c:pt idx="1209">
                  <c:v>384</c:v>
                </c:pt>
                <c:pt idx="1210">
                  <c:v>384</c:v>
                </c:pt>
                <c:pt idx="1211">
                  <c:v>384</c:v>
                </c:pt>
                <c:pt idx="1212">
                  <c:v>384</c:v>
                </c:pt>
                <c:pt idx="1213">
                  <c:v>384</c:v>
                </c:pt>
                <c:pt idx="1214">
                  <c:v>384</c:v>
                </c:pt>
                <c:pt idx="1215">
                  <c:v>384</c:v>
                </c:pt>
                <c:pt idx="1216">
                  <c:v>384</c:v>
                </c:pt>
                <c:pt idx="1217">
                  <c:v>384</c:v>
                </c:pt>
                <c:pt idx="1218">
                  <c:v>384</c:v>
                </c:pt>
                <c:pt idx="1219">
                  <c:v>384</c:v>
                </c:pt>
                <c:pt idx="1220">
                  <c:v>384</c:v>
                </c:pt>
                <c:pt idx="1221">
                  <c:v>384</c:v>
                </c:pt>
                <c:pt idx="1222">
                  <c:v>384</c:v>
                </c:pt>
                <c:pt idx="1223">
                  <c:v>384</c:v>
                </c:pt>
                <c:pt idx="1224">
                  <c:v>384</c:v>
                </c:pt>
                <c:pt idx="1225">
                  <c:v>384</c:v>
                </c:pt>
                <c:pt idx="1226">
                  <c:v>384</c:v>
                </c:pt>
                <c:pt idx="1227">
                  <c:v>384</c:v>
                </c:pt>
                <c:pt idx="1228">
                  <c:v>384</c:v>
                </c:pt>
                <c:pt idx="1229">
                  <c:v>384</c:v>
                </c:pt>
                <c:pt idx="1230">
                  <c:v>384</c:v>
                </c:pt>
                <c:pt idx="1231">
                  <c:v>384</c:v>
                </c:pt>
                <c:pt idx="1232">
                  <c:v>384</c:v>
                </c:pt>
                <c:pt idx="1233">
                  <c:v>384</c:v>
                </c:pt>
                <c:pt idx="1234">
                  <c:v>384</c:v>
                </c:pt>
                <c:pt idx="1235">
                  <c:v>384</c:v>
                </c:pt>
                <c:pt idx="1236">
                  <c:v>384</c:v>
                </c:pt>
                <c:pt idx="1237">
                  <c:v>384</c:v>
                </c:pt>
                <c:pt idx="1238">
                  <c:v>384</c:v>
                </c:pt>
                <c:pt idx="1239">
                  <c:v>384</c:v>
                </c:pt>
                <c:pt idx="1240">
                  <c:v>384</c:v>
                </c:pt>
                <c:pt idx="1241">
                  <c:v>384</c:v>
                </c:pt>
                <c:pt idx="1242">
                  <c:v>384</c:v>
                </c:pt>
                <c:pt idx="1243">
                  <c:v>384</c:v>
                </c:pt>
                <c:pt idx="1244">
                  <c:v>384</c:v>
                </c:pt>
                <c:pt idx="1245">
                  <c:v>384</c:v>
                </c:pt>
                <c:pt idx="1246">
                  <c:v>384</c:v>
                </c:pt>
                <c:pt idx="1247">
                  <c:v>384</c:v>
                </c:pt>
                <c:pt idx="1248">
                  <c:v>384</c:v>
                </c:pt>
                <c:pt idx="1249">
                  <c:v>384</c:v>
                </c:pt>
                <c:pt idx="1250">
                  <c:v>384</c:v>
                </c:pt>
                <c:pt idx="1251">
                  <c:v>384</c:v>
                </c:pt>
                <c:pt idx="1252">
                  <c:v>384</c:v>
                </c:pt>
                <c:pt idx="1253">
                  <c:v>384</c:v>
                </c:pt>
                <c:pt idx="1254">
                  <c:v>384</c:v>
                </c:pt>
                <c:pt idx="1255">
                  <c:v>384</c:v>
                </c:pt>
                <c:pt idx="1256">
                  <c:v>384</c:v>
                </c:pt>
                <c:pt idx="1257">
                  <c:v>384</c:v>
                </c:pt>
                <c:pt idx="1258">
                  <c:v>384</c:v>
                </c:pt>
                <c:pt idx="1259">
                  <c:v>384</c:v>
                </c:pt>
                <c:pt idx="1260">
                  <c:v>384</c:v>
                </c:pt>
                <c:pt idx="1261">
                  <c:v>384</c:v>
                </c:pt>
                <c:pt idx="1262">
                  <c:v>384</c:v>
                </c:pt>
                <c:pt idx="1263">
                  <c:v>384</c:v>
                </c:pt>
                <c:pt idx="1264">
                  <c:v>384</c:v>
                </c:pt>
                <c:pt idx="1265">
                  <c:v>384</c:v>
                </c:pt>
                <c:pt idx="1266">
                  <c:v>384</c:v>
                </c:pt>
                <c:pt idx="1267">
                  <c:v>384</c:v>
                </c:pt>
                <c:pt idx="1268">
                  <c:v>384</c:v>
                </c:pt>
                <c:pt idx="1269">
                  <c:v>384</c:v>
                </c:pt>
                <c:pt idx="1270">
                  <c:v>384</c:v>
                </c:pt>
                <c:pt idx="1271">
                  <c:v>384</c:v>
                </c:pt>
                <c:pt idx="1272">
                  <c:v>384</c:v>
                </c:pt>
                <c:pt idx="1273">
                  <c:v>384</c:v>
                </c:pt>
                <c:pt idx="1274">
                  <c:v>384</c:v>
                </c:pt>
                <c:pt idx="1275">
                  <c:v>384</c:v>
                </c:pt>
                <c:pt idx="1276">
                  <c:v>384</c:v>
                </c:pt>
                <c:pt idx="1277">
                  <c:v>384</c:v>
                </c:pt>
                <c:pt idx="1278">
                  <c:v>384</c:v>
                </c:pt>
                <c:pt idx="1279">
                  <c:v>384</c:v>
                </c:pt>
                <c:pt idx="1280">
                  <c:v>384</c:v>
                </c:pt>
                <c:pt idx="1281">
                  <c:v>384</c:v>
                </c:pt>
                <c:pt idx="1282">
                  <c:v>384</c:v>
                </c:pt>
                <c:pt idx="1283">
                  <c:v>384</c:v>
                </c:pt>
                <c:pt idx="1284">
                  <c:v>384</c:v>
                </c:pt>
                <c:pt idx="1285">
                  <c:v>384</c:v>
                </c:pt>
                <c:pt idx="1286">
                  <c:v>384</c:v>
                </c:pt>
                <c:pt idx="1287">
                  <c:v>384</c:v>
                </c:pt>
                <c:pt idx="1288">
                  <c:v>384</c:v>
                </c:pt>
                <c:pt idx="1289">
                  <c:v>384</c:v>
                </c:pt>
                <c:pt idx="1290">
                  <c:v>384</c:v>
                </c:pt>
                <c:pt idx="1291">
                  <c:v>384</c:v>
                </c:pt>
                <c:pt idx="1292">
                  <c:v>384</c:v>
                </c:pt>
                <c:pt idx="1293">
                  <c:v>384</c:v>
                </c:pt>
                <c:pt idx="1294">
                  <c:v>384</c:v>
                </c:pt>
                <c:pt idx="1295">
                  <c:v>384</c:v>
                </c:pt>
                <c:pt idx="1296">
                  <c:v>384</c:v>
                </c:pt>
                <c:pt idx="1297">
                  <c:v>384</c:v>
                </c:pt>
                <c:pt idx="1298">
                  <c:v>384</c:v>
                </c:pt>
                <c:pt idx="1299">
                  <c:v>384</c:v>
                </c:pt>
                <c:pt idx="1300">
                  <c:v>384</c:v>
                </c:pt>
                <c:pt idx="1301">
                  <c:v>384</c:v>
                </c:pt>
                <c:pt idx="1302">
                  <c:v>384</c:v>
                </c:pt>
                <c:pt idx="1303">
                  <c:v>384</c:v>
                </c:pt>
                <c:pt idx="1304">
                  <c:v>384</c:v>
                </c:pt>
                <c:pt idx="1305">
                  <c:v>384</c:v>
                </c:pt>
                <c:pt idx="1306">
                  <c:v>384</c:v>
                </c:pt>
                <c:pt idx="1307">
                  <c:v>384</c:v>
                </c:pt>
                <c:pt idx="1308">
                  <c:v>384</c:v>
                </c:pt>
                <c:pt idx="1309">
                  <c:v>384</c:v>
                </c:pt>
                <c:pt idx="1310">
                  <c:v>384</c:v>
                </c:pt>
                <c:pt idx="1311">
                  <c:v>384</c:v>
                </c:pt>
                <c:pt idx="1312">
                  <c:v>384</c:v>
                </c:pt>
                <c:pt idx="1313">
                  <c:v>384</c:v>
                </c:pt>
                <c:pt idx="1314">
                  <c:v>384</c:v>
                </c:pt>
                <c:pt idx="1315">
                  <c:v>384</c:v>
                </c:pt>
                <c:pt idx="1316">
                  <c:v>384</c:v>
                </c:pt>
                <c:pt idx="1317">
                  <c:v>384</c:v>
                </c:pt>
                <c:pt idx="1318">
                  <c:v>384</c:v>
                </c:pt>
                <c:pt idx="1319">
                  <c:v>384</c:v>
                </c:pt>
                <c:pt idx="1320">
                  <c:v>384</c:v>
                </c:pt>
                <c:pt idx="1321">
                  <c:v>384</c:v>
                </c:pt>
                <c:pt idx="1322">
                  <c:v>384</c:v>
                </c:pt>
                <c:pt idx="1323">
                  <c:v>384</c:v>
                </c:pt>
                <c:pt idx="1324">
                  <c:v>384</c:v>
                </c:pt>
                <c:pt idx="1325">
                  <c:v>384</c:v>
                </c:pt>
                <c:pt idx="1326">
                  <c:v>384</c:v>
                </c:pt>
                <c:pt idx="1327">
                  <c:v>384</c:v>
                </c:pt>
                <c:pt idx="1328">
                  <c:v>384</c:v>
                </c:pt>
                <c:pt idx="1329">
                  <c:v>384</c:v>
                </c:pt>
                <c:pt idx="1330">
                  <c:v>384</c:v>
                </c:pt>
                <c:pt idx="1331">
                  <c:v>384</c:v>
                </c:pt>
                <c:pt idx="1332">
                  <c:v>384</c:v>
                </c:pt>
                <c:pt idx="1333">
                  <c:v>384</c:v>
                </c:pt>
                <c:pt idx="1334">
                  <c:v>384</c:v>
                </c:pt>
                <c:pt idx="1335">
                  <c:v>384</c:v>
                </c:pt>
                <c:pt idx="1336">
                  <c:v>384</c:v>
                </c:pt>
                <c:pt idx="1337">
                  <c:v>384</c:v>
                </c:pt>
                <c:pt idx="1338">
                  <c:v>384</c:v>
                </c:pt>
                <c:pt idx="1339">
                  <c:v>384</c:v>
                </c:pt>
                <c:pt idx="1340">
                  <c:v>384</c:v>
                </c:pt>
                <c:pt idx="1341">
                  <c:v>384</c:v>
                </c:pt>
                <c:pt idx="1342">
                  <c:v>384</c:v>
                </c:pt>
                <c:pt idx="1343">
                  <c:v>384</c:v>
                </c:pt>
                <c:pt idx="1344">
                  <c:v>384</c:v>
                </c:pt>
                <c:pt idx="1345">
                  <c:v>384</c:v>
                </c:pt>
                <c:pt idx="1346">
                  <c:v>384</c:v>
                </c:pt>
                <c:pt idx="1347">
                  <c:v>384</c:v>
                </c:pt>
                <c:pt idx="1348">
                  <c:v>384</c:v>
                </c:pt>
                <c:pt idx="1349">
                  <c:v>384</c:v>
                </c:pt>
                <c:pt idx="1350">
                  <c:v>384</c:v>
                </c:pt>
                <c:pt idx="1351">
                  <c:v>384</c:v>
                </c:pt>
                <c:pt idx="1352">
                  <c:v>384</c:v>
                </c:pt>
                <c:pt idx="1353">
                  <c:v>384</c:v>
                </c:pt>
                <c:pt idx="1354">
                  <c:v>384</c:v>
                </c:pt>
                <c:pt idx="1355">
                  <c:v>384</c:v>
                </c:pt>
                <c:pt idx="1356">
                  <c:v>384</c:v>
                </c:pt>
                <c:pt idx="1357">
                  <c:v>384</c:v>
                </c:pt>
                <c:pt idx="1358">
                  <c:v>384</c:v>
                </c:pt>
                <c:pt idx="1359">
                  <c:v>384</c:v>
                </c:pt>
                <c:pt idx="1360">
                  <c:v>384</c:v>
                </c:pt>
                <c:pt idx="1361">
                  <c:v>384</c:v>
                </c:pt>
                <c:pt idx="1362">
                  <c:v>384</c:v>
                </c:pt>
                <c:pt idx="1363">
                  <c:v>384</c:v>
                </c:pt>
                <c:pt idx="1364">
                  <c:v>384</c:v>
                </c:pt>
                <c:pt idx="1365">
                  <c:v>384</c:v>
                </c:pt>
                <c:pt idx="1366">
                  <c:v>384</c:v>
                </c:pt>
                <c:pt idx="1367">
                  <c:v>384</c:v>
                </c:pt>
                <c:pt idx="1368">
                  <c:v>384</c:v>
                </c:pt>
                <c:pt idx="1369">
                  <c:v>384</c:v>
                </c:pt>
                <c:pt idx="1370">
                  <c:v>384</c:v>
                </c:pt>
                <c:pt idx="1371">
                  <c:v>384</c:v>
                </c:pt>
                <c:pt idx="1372">
                  <c:v>384</c:v>
                </c:pt>
                <c:pt idx="1373">
                  <c:v>384</c:v>
                </c:pt>
                <c:pt idx="1374">
                  <c:v>384</c:v>
                </c:pt>
                <c:pt idx="1375">
                  <c:v>384</c:v>
                </c:pt>
                <c:pt idx="1376">
                  <c:v>384</c:v>
                </c:pt>
                <c:pt idx="1377">
                  <c:v>384</c:v>
                </c:pt>
                <c:pt idx="1378">
                  <c:v>384</c:v>
                </c:pt>
                <c:pt idx="1379">
                  <c:v>384</c:v>
                </c:pt>
                <c:pt idx="1380">
                  <c:v>384</c:v>
                </c:pt>
                <c:pt idx="1381">
                  <c:v>384</c:v>
                </c:pt>
                <c:pt idx="1382">
                  <c:v>384</c:v>
                </c:pt>
                <c:pt idx="1383">
                  <c:v>384</c:v>
                </c:pt>
                <c:pt idx="1384">
                  <c:v>384</c:v>
                </c:pt>
                <c:pt idx="1385">
                  <c:v>384</c:v>
                </c:pt>
                <c:pt idx="1386">
                  <c:v>384</c:v>
                </c:pt>
                <c:pt idx="1387">
                  <c:v>384</c:v>
                </c:pt>
                <c:pt idx="1388">
                  <c:v>384</c:v>
                </c:pt>
                <c:pt idx="1389">
                  <c:v>384</c:v>
                </c:pt>
                <c:pt idx="1390">
                  <c:v>384</c:v>
                </c:pt>
                <c:pt idx="1391">
                  <c:v>384</c:v>
                </c:pt>
                <c:pt idx="1392">
                  <c:v>384</c:v>
                </c:pt>
                <c:pt idx="1393">
                  <c:v>384</c:v>
                </c:pt>
                <c:pt idx="1394">
                  <c:v>384</c:v>
                </c:pt>
                <c:pt idx="1395">
                  <c:v>384</c:v>
                </c:pt>
                <c:pt idx="1396">
                  <c:v>384</c:v>
                </c:pt>
                <c:pt idx="1397">
                  <c:v>384</c:v>
                </c:pt>
                <c:pt idx="1398">
                  <c:v>384</c:v>
                </c:pt>
                <c:pt idx="1399">
                  <c:v>384</c:v>
                </c:pt>
                <c:pt idx="1400">
                  <c:v>384</c:v>
                </c:pt>
                <c:pt idx="1401">
                  <c:v>384</c:v>
                </c:pt>
                <c:pt idx="1402">
                  <c:v>384</c:v>
                </c:pt>
                <c:pt idx="1403">
                  <c:v>384</c:v>
                </c:pt>
                <c:pt idx="1404">
                  <c:v>384</c:v>
                </c:pt>
                <c:pt idx="1405">
                  <c:v>384</c:v>
                </c:pt>
                <c:pt idx="1406">
                  <c:v>384</c:v>
                </c:pt>
                <c:pt idx="1407">
                  <c:v>384</c:v>
                </c:pt>
                <c:pt idx="1408">
                  <c:v>384</c:v>
                </c:pt>
                <c:pt idx="1409">
                  <c:v>384</c:v>
                </c:pt>
                <c:pt idx="1410">
                  <c:v>384</c:v>
                </c:pt>
                <c:pt idx="1411">
                  <c:v>384</c:v>
                </c:pt>
                <c:pt idx="1412">
                  <c:v>384</c:v>
                </c:pt>
                <c:pt idx="1413">
                  <c:v>384</c:v>
                </c:pt>
                <c:pt idx="1414">
                  <c:v>384</c:v>
                </c:pt>
                <c:pt idx="1415">
                  <c:v>384</c:v>
                </c:pt>
                <c:pt idx="1416">
                  <c:v>384</c:v>
                </c:pt>
                <c:pt idx="1417">
                  <c:v>384</c:v>
                </c:pt>
                <c:pt idx="1418">
                  <c:v>384</c:v>
                </c:pt>
                <c:pt idx="1419">
                  <c:v>384</c:v>
                </c:pt>
                <c:pt idx="1420">
                  <c:v>384</c:v>
                </c:pt>
                <c:pt idx="1421">
                  <c:v>384</c:v>
                </c:pt>
                <c:pt idx="1422">
                  <c:v>384</c:v>
                </c:pt>
                <c:pt idx="1423">
                  <c:v>384</c:v>
                </c:pt>
                <c:pt idx="1424">
                  <c:v>384</c:v>
                </c:pt>
                <c:pt idx="1425">
                  <c:v>384</c:v>
                </c:pt>
                <c:pt idx="1426">
                  <c:v>384</c:v>
                </c:pt>
                <c:pt idx="1427">
                  <c:v>384</c:v>
                </c:pt>
                <c:pt idx="1428">
                  <c:v>384</c:v>
                </c:pt>
                <c:pt idx="1429">
                  <c:v>384</c:v>
                </c:pt>
                <c:pt idx="1430">
                  <c:v>384</c:v>
                </c:pt>
                <c:pt idx="1431">
                  <c:v>384</c:v>
                </c:pt>
                <c:pt idx="1432">
                  <c:v>384</c:v>
                </c:pt>
                <c:pt idx="1433">
                  <c:v>384</c:v>
                </c:pt>
                <c:pt idx="1434">
                  <c:v>384</c:v>
                </c:pt>
                <c:pt idx="1435">
                  <c:v>384</c:v>
                </c:pt>
                <c:pt idx="1436">
                  <c:v>384</c:v>
                </c:pt>
                <c:pt idx="1437">
                  <c:v>384</c:v>
                </c:pt>
                <c:pt idx="1438">
                  <c:v>384</c:v>
                </c:pt>
                <c:pt idx="1439">
                  <c:v>384</c:v>
                </c:pt>
                <c:pt idx="1440">
                  <c:v>384</c:v>
                </c:pt>
                <c:pt idx="1441">
                  <c:v>384</c:v>
                </c:pt>
                <c:pt idx="1442">
                  <c:v>384</c:v>
                </c:pt>
                <c:pt idx="1443">
                  <c:v>384</c:v>
                </c:pt>
                <c:pt idx="1444">
                  <c:v>384</c:v>
                </c:pt>
                <c:pt idx="1445">
                  <c:v>384</c:v>
                </c:pt>
                <c:pt idx="1446">
                  <c:v>384</c:v>
                </c:pt>
                <c:pt idx="1447">
                  <c:v>384</c:v>
                </c:pt>
                <c:pt idx="1448">
                  <c:v>384</c:v>
                </c:pt>
                <c:pt idx="1449">
                  <c:v>384</c:v>
                </c:pt>
                <c:pt idx="1450">
                  <c:v>384</c:v>
                </c:pt>
                <c:pt idx="1451">
                  <c:v>384</c:v>
                </c:pt>
                <c:pt idx="1452">
                  <c:v>384</c:v>
                </c:pt>
                <c:pt idx="1453">
                  <c:v>384</c:v>
                </c:pt>
                <c:pt idx="1454">
                  <c:v>384</c:v>
                </c:pt>
                <c:pt idx="1455">
                  <c:v>384</c:v>
                </c:pt>
                <c:pt idx="1456">
                  <c:v>384</c:v>
                </c:pt>
                <c:pt idx="1457">
                  <c:v>384</c:v>
                </c:pt>
                <c:pt idx="1458">
                  <c:v>384</c:v>
                </c:pt>
                <c:pt idx="1459">
                  <c:v>384</c:v>
                </c:pt>
                <c:pt idx="1460">
                  <c:v>384</c:v>
                </c:pt>
                <c:pt idx="1461">
                  <c:v>384</c:v>
                </c:pt>
                <c:pt idx="1462">
                  <c:v>384</c:v>
                </c:pt>
                <c:pt idx="1463">
                  <c:v>384</c:v>
                </c:pt>
                <c:pt idx="1464">
                  <c:v>384</c:v>
                </c:pt>
                <c:pt idx="1465">
                  <c:v>384</c:v>
                </c:pt>
                <c:pt idx="1466">
                  <c:v>384</c:v>
                </c:pt>
                <c:pt idx="1467">
                  <c:v>384</c:v>
                </c:pt>
                <c:pt idx="1468">
                  <c:v>384</c:v>
                </c:pt>
                <c:pt idx="1469">
                  <c:v>384</c:v>
                </c:pt>
                <c:pt idx="1470">
                  <c:v>384</c:v>
                </c:pt>
                <c:pt idx="1471">
                  <c:v>384</c:v>
                </c:pt>
                <c:pt idx="1472">
                  <c:v>384</c:v>
                </c:pt>
                <c:pt idx="1473">
                  <c:v>384</c:v>
                </c:pt>
                <c:pt idx="1474">
                  <c:v>384</c:v>
                </c:pt>
                <c:pt idx="1475">
                  <c:v>384</c:v>
                </c:pt>
                <c:pt idx="1476">
                  <c:v>384</c:v>
                </c:pt>
                <c:pt idx="1477">
                  <c:v>384</c:v>
                </c:pt>
                <c:pt idx="1478">
                  <c:v>384</c:v>
                </c:pt>
                <c:pt idx="1479">
                  <c:v>384</c:v>
                </c:pt>
                <c:pt idx="1480">
                  <c:v>384</c:v>
                </c:pt>
                <c:pt idx="1481">
                  <c:v>384</c:v>
                </c:pt>
                <c:pt idx="1482">
                  <c:v>384</c:v>
                </c:pt>
                <c:pt idx="1483">
                  <c:v>384</c:v>
                </c:pt>
                <c:pt idx="1484">
                  <c:v>384</c:v>
                </c:pt>
                <c:pt idx="1485">
                  <c:v>384</c:v>
                </c:pt>
                <c:pt idx="1486">
                  <c:v>384</c:v>
                </c:pt>
                <c:pt idx="1487">
                  <c:v>384</c:v>
                </c:pt>
                <c:pt idx="1488">
                  <c:v>384</c:v>
                </c:pt>
                <c:pt idx="1489">
                  <c:v>384</c:v>
                </c:pt>
                <c:pt idx="1490">
                  <c:v>384</c:v>
                </c:pt>
                <c:pt idx="1491">
                  <c:v>384</c:v>
                </c:pt>
                <c:pt idx="1492">
                  <c:v>384</c:v>
                </c:pt>
                <c:pt idx="1493">
                  <c:v>384</c:v>
                </c:pt>
                <c:pt idx="1494">
                  <c:v>384</c:v>
                </c:pt>
                <c:pt idx="1495">
                  <c:v>384</c:v>
                </c:pt>
                <c:pt idx="1496">
                  <c:v>384</c:v>
                </c:pt>
                <c:pt idx="1497">
                  <c:v>384</c:v>
                </c:pt>
                <c:pt idx="1498">
                  <c:v>384</c:v>
                </c:pt>
                <c:pt idx="1499">
                  <c:v>384</c:v>
                </c:pt>
                <c:pt idx="1500">
                  <c:v>384</c:v>
                </c:pt>
                <c:pt idx="1501">
                  <c:v>384</c:v>
                </c:pt>
                <c:pt idx="1502">
                  <c:v>384</c:v>
                </c:pt>
                <c:pt idx="1503">
                  <c:v>384</c:v>
                </c:pt>
                <c:pt idx="1504">
                  <c:v>384</c:v>
                </c:pt>
                <c:pt idx="1505">
                  <c:v>384</c:v>
                </c:pt>
                <c:pt idx="1506">
                  <c:v>384</c:v>
                </c:pt>
                <c:pt idx="1507">
                  <c:v>384</c:v>
                </c:pt>
                <c:pt idx="1508">
                  <c:v>384</c:v>
                </c:pt>
                <c:pt idx="1509">
                  <c:v>384</c:v>
                </c:pt>
                <c:pt idx="1510">
                  <c:v>384</c:v>
                </c:pt>
                <c:pt idx="1511">
                  <c:v>384</c:v>
                </c:pt>
                <c:pt idx="1512">
                  <c:v>384</c:v>
                </c:pt>
                <c:pt idx="1513">
                  <c:v>384</c:v>
                </c:pt>
                <c:pt idx="1514">
                  <c:v>384</c:v>
                </c:pt>
                <c:pt idx="1515">
                  <c:v>384</c:v>
                </c:pt>
                <c:pt idx="1516">
                  <c:v>384</c:v>
                </c:pt>
                <c:pt idx="1517">
                  <c:v>384</c:v>
                </c:pt>
                <c:pt idx="1518">
                  <c:v>384</c:v>
                </c:pt>
                <c:pt idx="1519">
                  <c:v>384</c:v>
                </c:pt>
                <c:pt idx="1520">
                  <c:v>384</c:v>
                </c:pt>
                <c:pt idx="1521">
                  <c:v>384</c:v>
                </c:pt>
                <c:pt idx="1522">
                  <c:v>384</c:v>
                </c:pt>
                <c:pt idx="1523">
                  <c:v>384</c:v>
                </c:pt>
                <c:pt idx="1524">
                  <c:v>384</c:v>
                </c:pt>
                <c:pt idx="1525">
                  <c:v>384</c:v>
                </c:pt>
                <c:pt idx="1526">
                  <c:v>384</c:v>
                </c:pt>
                <c:pt idx="1527">
                  <c:v>384</c:v>
                </c:pt>
                <c:pt idx="1528">
                  <c:v>384</c:v>
                </c:pt>
                <c:pt idx="1529">
                  <c:v>384</c:v>
                </c:pt>
                <c:pt idx="1530">
                  <c:v>384</c:v>
                </c:pt>
                <c:pt idx="1531">
                  <c:v>384</c:v>
                </c:pt>
                <c:pt idx="1532">
                  <c:v>384</c:v>
                </c:pt>
                <c:pt idx="1533">
                  <c:v>384</c:v>
                </c:pt>
                <c:pt idx="1534">
                  <c:v>384</c:v>
                </c:pt>
                <c:pt idx="1535">
                  <c:v>384</c:v>
                </c:pt>
                <c:pt idx="1536">
                  <c:v>384</c:v>
                </c:pt>
                <c:pt idx="1537">
                  <c:v>384</c:v>
                </c:pt>
                <c:pt idx="1538">
                  <c:v>384</c:v>
                </c:pt>
                <c:pt idx="1539">
                  <c:v>384</c:v>
                </c:pt>
                <c:pt idx="1540">
                  <c:v>384</c:v>
                </c:pt>
                <c:pt idx="1541">
                  <c:v>384</c:v>
                </c:pt>
                <c:pt idx="1542">
                  <c:v>384</c:v>
                </c:pt>
                <c:pt idx="1543">
                  <c:v>384</c:v>
                </c:pt>
                <c:pt idx="1544">
                  <c:v>384</c:v>
                </c:pt>
                <c:pt idx="1545">
                  <c:v>384</c:v>
                </c:pt>
                <c:pt idx="1546">
                  <c:v>384</c:v>
                </c:pt>
                <c:pt idx="1547">
                  <c:v>384</c:v>
                </c:pt>
                <c:pt idx="1548">
                  <c:v>384</c:v>
                </c:pt>
                <c:pt idx="1549">
                  <c:v>384</c:v>
                </c:pt>
                <c:pt idx="1550">
                  <c:v>384</c:v>
                </c:pt>
                <c:pt idx="1551">
                  <c:v>384</c:v>
                </c:pt>
                <c:pt idx="1552">
                  <c:v>384</c:v>
                </c:pt>
                <c:pt idx="1553">
                  <c:v>384</c:v>
                </c:pt>
                <c:pt idx="1554">
                  <c:v>384</c:v>
                </c:pt>
                <c:pt idx="1555">
                  <c:v>384</c:v>
                </c:pt>
                <c:pt idx="1556">
                  <c:v>384</c:v>
                </c:pt>
                <c:pt idx="1557">
                  <c:v>384</c:v>
                </c:pt>
                <c:pt idx="1558">
                  <c:v>384</c:v>
                </c:pt>
                <c:pt idx="1559">
                  <c:v>384</c:v>
                </c:pt>
                <c:pt idx="1560">
                  <c:v>384</c:v>
                </c:pt>
                <c:pt idx="1561">
                  <c:v>384</c:v>
                </c:pt>
                <c:pt idx="1562">
                  <c:v>384</c:v>
                </c:pt>
                <c:pt idx="1563">
                  <c:v>384</c:v>
                </c:pt>
                <c:pt idx="1564">
                  <c:v>384</c:v>
                </c:pt>
                <c:pt idx="1565">
                  <c:v>384</c:v>
                </c:pt>
                <c:pt idx="1566">
                  <c:v>384</c:v>
                </c:pt>
                <c:pt idx="1567">
                  <c:v>384</c:v>
                </c:pt>
                <c:pt idx="1568">
                  <c:v>384</c:v>
                </c:pt>
                <c:pt idx="1569">
                  <c:v>384</c:v>
                </c:pt>
                <c:pt idx="1570">
                  <c:v>384</c:v>
                </c:pt>
                <c:pt idx="1571">
                  <c:v>384</c:v>
                </c:pt>
                <c:pt idx="1572">
                  <c:v>384</c:v>
                </c:pt>
                <c:pt idx="1573">
                  <c:v>384</c:v>
                </c:pt>
                <c:pt idx="1574">
                  <c:v>384</c:v>
                </c:pt>
                <c:pt idx="1575">
                  <c:v>384</c:v>
                </c:pt>
                <c:pt idx="1576">
                  <c:v>384</c:v>
                </c:pt>
                <c:pt idx="1577">
                  <c:v>384</c:v>
                </c:pt>
                <c:pt idx="1578">
                  <c:v>384</c:v>
                </c:pt>
                <c:pt idx="1579">
                  <c:v>384</c:v>
                </c:pt>
                <c:pt idx="1580">
                  <c:v>384</c:v>
                </c:pt>
                <c:pt idx="1581">
                  <c:v>384</c:v>
                </c:pt>
                <c:pt idx="1582">
                  <c:v>384</c:v>
                </c:pt>
                <c:pt idx="1583">
                  <c:v>384</c:v>
                </c:pt>
                <c:pt idx="1584">
                  <c:v>384</c:v>
                </c:pt>
                <c:pt idx="1585">
                  <c:v>384</c:v>
                </c:pt>
                <c:pt idx="1586">
                  <c:v>384</c:v>
                </c:pt>
                <c:pt idx="1587">
                  <c:v>384</c:v>
                </c:pt>
                <c:pt idx="1588">
                  <c:v>384</c:v>
                </c:pt>
                <c:pt idx="1589">
                  <c:v>384</c:v>
                </c:pt>
                <c:pt idx="1590">
                  <c:v>384</c:v>
                </c:pt>
                <c:pt idx="1591">
                  <c:v>384</c:v>
                </c:pt>
                <c:pt idx="1592">
                  <c:v>384</c:v>
                </c:pt>
                <c:pt idx="1593">
                  <c:v>384</c:v>
                </c:pt>
                <c:pt idx="1594">
                  <c:v>384</c:v>
                </c:pt>
                <c:pt idx="1595">
                  <c:v>384</c:v>
                </c:pt>
                <c:pt idx="1596">
                  <c:v>384</c:v>
                </c:pt>
                <c:pt idx="1597">
                  <c:v>384</c:v>
                </c:pt>
                <c:pt idx="1598">
                  <c:v>384</c:v>
                </c:pt>
                <c:pt idx="1599">
                  <c:v>384</c:v>
                </c:pt>
                <c:pt idx="1600">
                  <c:v>384</c:v>
                </c:pt>
                <c:pt idx="1601">
                  <c:v>384</c:v>
                </c:pt>
                <c:pt idx="1602">
                  <c:v>384</c:v>
                </c:pt>
                <c:pt idx="1603">
                  <c:v>384</c:v>
                </c:pt>
                <c:pt idx="1604">
                  <c:v>384</c:v>
                </c:pt>
                <c:pt idx="1605">
                  <c:v>384</c:v>
                </c:pt>
                <c:pt idx="1606">
                  <c:v>384</c:v>
                </c:pt>
                <c:pt idx="1607">
                  <c:v>384</c:v>
                </c:pt>
                <c:pt idx="1608">
                  <c:v>384</c:v>
                </c:pt>
                <c:pt idx="1609">
                  <c:v>384</c:v>
                </c:pt>
                <c:pt idx="1610">
                  <c:v>384</c:v>
                </c:pt>
                <c:pt idx="1611">
                  <c:v>384</c:v>
                </c:pt>
                <c:pt idx="1612">
                  <c:v>384</c:v>
                </c:pt>
                <c:pt idx="1613">
                  <c:v>384</c:v>
                </c:pt>
                <c:pt idx="1614">
                  <c:v>384</c:v>
                </c:pt>
                <c:pt idx="1615">
                  <c:v>384</c:v>
                </c:pt>
                <c:pt idx="1616">
                  <c:v>384</c:v>
                </c:pt>
                <c:pt idx="1617">
                  <c:v>384</c:v>
                </c:pt>
                <c:pt idx="1618">
                  <c:v>384</c:v>
                </c:pt>
                <c:pt idx="1619">
                  <c:v>384</c:v>
                </c:pt>
                <c:pt idx="1620">
                  <c:v>384</c:v>
                </c:pt>
                <c:pt idx="1621">
                  <c:v>384</c:v>
                </c:pt>
                <c:pt idx="1622">
                  <c:v>384</c:v>
                </c:pt>
                <c:pt idx="1623">
                  <c:v>384</c:v>
                </c:pt>
                <c:pt idx="1624">
                  <c:v>384</c:v>
                </c:pt>
                <c:pt idx="1625">
                  <c:v>384</c:v>
                </c:pt>
                <c:pt idx="1626">
                  <c:v>384</c:v>
                </c:pt>
                <c:pt idx="1627">
                  <c:v>384</c:v>
                </c:pt>
                <c:pt idx="1628">
                  <c:v>384</c:v>
                </c:pt>
                <c:pt idx="1629">
                  <c:v>384</c:v>
                </c:pt>
                <c:pt idx="1630">
                  <c:v>384</c:v>
                </c:pt>
                <c:pt idx="1631">
                  <c:v>384</c:v>
                </c:pt>
                <c:pt idx="1632">
                  <c:v>384</c:v>
                </c:pt>
                <c:pt idx="1633">
                  <c:v>384</c:v>
                </c:pt>
                <c:pt idx="1634">
                  <c:v>384</c:v>
                </c:pt>
                <c:pt idx="1635">
                  <c:v>384</c:v>
                </c:pt>
                <c:pt idx="1636">
                  <c:v>384</c:v>
                </c:pt>
                <c:pt idx="1637">
                  <c:v>384</c:v>
                </c:pt>
                <c:pt idx="1638">
                  <c:v>384</c:v>
                </c:pt>
                <c:pt idx="1639">
                  <c:v>384</c:v>
                </c:pt>
                <c:pt idx="1640">
                  <c:v>384</c:v>
                </c:pt>
                <c:pt idx="1641">
                  <c:v>384</c:v>
                </c:pt>
                <c:pt idx="1642">
                  <c:v>384</c:v>
                </c:pt>
                <c:pt idx="1643">
                  <c:v>384</c:v>
                </c:pt>
                <c:pt idx="1644">
                  <c:v>384</c:v>
                </c:pt>
                <c:pt idx="1645">
                  <c:v>384</c:v>
                </c:pt>
                <c:pt idx="1646">
                  <c:v>384</c:v>
                </c:pt>
                <c:pt idx="1647">
                  <c:v>384</c:v>
                </c:pt>
                <c:pt idx="1648">
                  <c:v>384</c:v>
                </c:pt>
                <c:pt idx="1649">
                  <c:v>384</c:v>
                </c:pt>
                <c:pt idx="1650">
                  <c:v>384</c:v>
                </c:pt>
                <c:pt idx="1651">
                  <c:v>384</c:v>
                </c:pt>
                <c:pt idx="1652">
                  <c:v>384</c:v>
                </c:pt>
                <c:pt idx="1653">
                  <c:v>384</c:v>
                </c:pt>
                <c:pt idx="1654">
                  <c:v>384</c:v>
                </c:pt>
                <c:pt idx="1655">
                  <c:v>384</c:v>
                </c:pt>
                <c:pt idx="1656">
                  <c:v>384</c:v>
                </c:pt>
                <c:pt idx="1657">
                  <c:v>384</c:v>
                </c:pt>
                <c:pt idx="1658">
                  <c:v>384</c:v>
                </c:pt>
                <c:pt idx="1659">
                  <c:v>384</c:v>
                </c:pt>
                <c:pt idx="1660">
                  <c:v>384</c:v>
                </c:pt>
                <c:pt idx="1661">
                  <c:v>384</c:v>
                </c:pt>
                <c:pt idx="1662">
                  <c:v>384</c:v>
                </c:pt>
                <c:pt idx="1663">
                  <c:v>384</c:v>
                </c:pt>
                <c:pt idx="1664">
                  <c:v>384</c:v>
                </c:pt>
                <c:pt idx="1665">
                  <c:v>384</c:v>
                </c:pt>
                <c:pt idx="1666">
                  <c:v>384</c:v>
                </c:pt>
                <c:pt idx="1667">
                  <c:v>384</c:v>
                </c:pt>
                <c:pt idx="1668">
                  <c:v>384</c:v>
                </c:pt>
                <c:pt idx="1669">
                  <c:v>384</c:v>
                </c:pt>
                <c:pt idx="1670">
                  <c:v>384</c:v>
                </c:pt>
                <c:pt idx="1671">
                  <c:v>384</c:v>
                </c:pt>
                <c:pt idx="1672">
                  <c:v>384</c:v>
                </c:pt>
                <c:pt idx="1673">
                  <c:v>384</c:v>
                </c:pt>
                <c:pt idx="1674">
                  <c:v>384</c:v>
                </c:pt>
                <c:pt idx="1675">
                  <c:v>384</c:v>
                </c:pt>
                <c:pt idx="1676">
                  <c:v>384</c:v>
                </c:pt>
                <c:pt idx="1677">
                  <c:v>384</c:v>
                </c:pt>
                <c:pt idx="1678">
                  <c:v>384</c:v>
                </c:pt>
                <c:pt idx="1679">
                  <c:v>384</c:v>
                </c:pt>
                <c:pt idx="1680">
                  <c:v>384</c:v>
                </c:pt>
                <c:pt idx="1681">
                  <c:v>384</c:v>
                </c:pt>
                <c:pt idx="1682">
                  <c:v>384</c:v>
                </c:pt>
                <c:pt idx="1683">
                  <c:v>384</c:v>
                </c:pt>
                <c:pt idx="1684">
                  <c:v>384</c:v>
                </c:pt>
                <c:pt idx="1685">
                  <c:v>384</c:v>
                </c:pt>
                <c:pt idx="1686">
                  <c:v>384</c:v>
                </c:pt>
                <c:pt idx="1687">
                  <c:v>384</c:v>
                </c:pt>
                <c:pt idx="1688">
                  <c:v>384</c:v>
                </c:pt>
                <c:pt idx="1689">
                  <c:v>384</c:v>
                </c:pt>
                <c:pt idx="1690">
                  <c:v>384</c:v>
                </c:pt>
                <c:pt idx="1691">
                  <c:v>384</c:v>
                </c:pt>
                <c:pt idx="1692">
                  <c:v>384</c:v>
                </c:pt>
                <c:pt idx="1693">
                  <c:v>384</c:v>
                </c:pt>
                <c:pt idx="1694">
                  <c:v>384</c:v>
                </c:pt>
                <c:pt idx="1695">
                  <c:v>384</c:v>
                </c:pt>
                <c:pt idx="1696">
                  <c:v>384</c:v>
                </c:pt>
                <c:pt idx="1697">
                  <c:v>384</c:v>
                </c:pt>
                <c:pt idx="1698">
                  <c:v>384</c:v>
                </c:pt>
                <c:pt idx="1699">
                  <c:v>384</c:v>
                </c:pt>
                <c:pt idx="1700">
                  <c:v>384</c:v>
                </c:pt>
                <c:pt idx="1701">
                  <c:v>384</c:v>
                </c:pt>
                <c:pt idx="1702">
                  <c:v>384</c:v>
                </c:pt>
                <c:pt idx="1703">
                  <c:v>384</c:v>
                </c:pt>
                <c:pt idx="1704">
                  <c:v>384</c:v>
                </c:pt>
                <c:pt idx="1705">
                  <c:v>384</c:v>
                </c:pt>
                <c:pt idx="1706">
                  <c:v>384</c:v>
                </c:pt>
                <c:pt idx="1707">
                  <c:v>384</c:v>
                </c:pt>
                <c:pt idx="1708">
                  <c:v>384</c:v>
                </c:pt>
                <c:pt idx="1709">
                  <c:v>384</c:v>
                </c:pt>
                <c:pt idx="1710">
                  <c:v>384</c:v>
                </c:pt>
                <c:pt idx="1711">
                  <c:v>384</c:v>
                </c:pt>
                <c:pt idx="1712">
                  <c:v>384</c:v>
                </c:pt>
                <c:pt idx="1713">
                  <c:v>384</c:v>
                </c:pt>
                <c:pt idx="1714">
                  <c:v>384</c:v>
                </c:pt>
                <c:pt idx="1715">
                  <c:v>384</c:v>
                </c:pt>
                <c:pt idx="1716">
                  <c:v>384</c:v>
                </c:pt>
                <c:pt idx="1717">
                  <c:v>384</c:v>
                </c:pt>
                <c:pt idx="1718">
                  <c:v>384</c:v>
                </c:pt>
                <c:pt idx="1719">
                  <c:v>384</c:v>
                </c:pt>
                <c:pt idx="1720">
                  <c:v>384</c:v>
                </c:pt>
                <c:pt idx="1721">
                  <c:v>384</c:v>
                </c:pt>
                <c:pt idx="1722">
                  <c:v>384</c:v>
                </c:pt>
                <c:pt idx="1723">
                  <c:v>384</c:v>
                </c:pt>
                <c:pt idx="1724">
                  <c:v>384</c:v>
                </c:pt>
                <c:pt idx="1725">
                  <c:v>384</c:v>
                </c:pt>
                <c:pt idx="1726">
                  <c:v>384</c:v>
                </c:pt>
                <c:pt idx="1727">
                  <c:v>384</c:v>
                </c:pt>
                <c:pt idx="1728">
                  <c:v>384</c:v>
                </c:pt>
                <c:pt idx="1729">
                  <c:v>384</c:v>
                </c:pt>
                <c:pt idx="1730">
                  <c:v>384</c:v>
                </c:pt>
                <c:pt idx="1731">
                  <c:v>384</c:v>
                </c:pt>
                <c:pt idx="1732">
                  <c:v>384</c:v>
                </c:pt>
                <c:pt idx="1733">
                  <c:v>384</c:v>
                </c:pt>
                <c:pt idx="1734">
                  <c:v>384</c:v>
                </c:pt>
                <c:pt idx="1735">
                  <c:v>384</c:v>
                </c:pt>
                <c:pt idx="1736">
                  <c:v>384</c:v>
                </c:pt>
                <c:pt idx="1737">
                  <c:v>384</c:v>
                </c:pt>
                <c:pt idx="1738">
                  <c:v>384</c:v>
                </c:pt>
                <c:pt idx="1739">
                  <c:v>384</c:v>
                </c:pt>
                <c:pt idx="1740">
                  <c:v>384</c:v>
                </c:pt>
                <c:pt idx="1741">
                  <c:v>384</c:v>
                </c:pt>
                <c:pt idx="1742">
                  <c:v>384</c:v>
                </c:pt>
                <c:pt idx="1743">
                  <c:v>384</c:v>
                </c:pt>
                <c:pt idx="1744">
                  <c:v>384</c:v>
                </c:pt>
                <c:pt idx="1745">
                  <c:v>384</c:v>
                </c:pt>
                <c:pt idx="1746">
                  <c:v>384</c:v>
                </c:pt>
                <c:pt idx="1747">
                  <c:v>384</c:v>
                </c:pt>
                <c:pt idx="1748">
                  <c:v>384</c:v>
                </c:pt>
                <c:pt idx="1749">
                  <c:v>384</c:v>
                </c:pt>
                <c:pt idx="1750">
                  <c:v>384</c:v>
                </c:pt>
                <c:pt idx="1751">
                  <c:v>384</c:v>
                </c:pt>
                <c:pt idx="1752">
                  <c:v>384</c:v>
                </c:pt>
                <c:pt idx="1753">
                  <c:v>384</c:v>
                </c:pt>
                <c:pt idx="1754">
                  <c:v>384</c:v>
                </c:pt>
                <c:pt idx="1755">
                  <c:v>384</c:v>
                </c:pt>
                <c:pt idx="1756">
                  <c:v>384</c:v>
                </c:pt>
                <c:pt idx="1757">
                  <c:v>384</c:v>
                </c:pt>
                <c:pt idx="1758">
                  <c:v>384</c:v>
                </c:pt>
                <c:pt idx="1759">
                  <c:v>384</c:v>
                </c:pt>
                <c:pt idx="1760">
                  <c:v>384</c:v>
                </c:pt>
                <c:pt idx="1761">
                  <c:v>384</c:v>
                </c:pt>
                <c:pt idx="1762">
                  <c:v>384</c:v>
                </c:pt>
                <c:pt idx="1763">
                  <c:v>384</c:v>
                </c:pt>
                <c:pt idx="1764">
                  <c:v>384</c:v>
                </c:pt>
                <c:pt idx="1765">
                  <c:v>384</c:v>
                </c:pt>
                <c:pt idx="1766">
                  <c:v>384</c:v>
                </c:pt>
                <c:pt idx="1767">
                  <c:v>384</c:v>
                </c:pt>
                <c:pt idx="1768">
                  <c:v>384</c:v>
                </c:pt>
                <c:pt idx="1769">
                  <c:v>384</c:v>
                </c:pt>
                <c:pt idx="1770">
                  <c:v>384</c:v>
                </c:pt>
                <c:pt idx="1771">
                  <c:v>384</c:v>
                </c:pt>
                <c:pt idx="1772">
                  <c:v>384</c:v>
                </c:pt>
                <c:pt idx="1773">
                  <c:v>384</c:v>
                </c:pt>
                <c:pt idx="1774">
                  <c:v>384</c:v>
                </c:pt>
                <c:pt idx="1775">
                  <c:v>384</c:v>
                </c:pt>
                <c:pt idx="1776">
                  <c:v>384</c:v>
                </c:pt>
                <c:pt idx="1777">
                  <c:v>384</c:v>
                </c:pt>
                <c:pt idx="1778">
                  <c:v>384</c:v>
                </c:pt>
                <c:pt idx="1779">
                  <c:v>384</c:v>
                </c:pt>
                <c:pt idx="1780">
                  <c:v>384</c:v>
                </c:pt>
                <c:pt idx="1781">
                  <c:v>384</c:v>
                </c:pt>
                <c:pt idx="1782">
                  <c:v>384</c:v>
                </c:pt>
                <c:pt idx="1783">
                  <c:v>384</c:v>
                </c:pt>
                <c:pt idx="1784">
                  <c:v>384</c:v>
                </c:pt>
                <c:pt idx="1785">
                  <c:v>384</c:v>
                </c:pt>
                <c:pt idx="1786">
                  <c:v>384</c:v>
                </c:pt>
                <c:pt idx="1787">
                  <c:v>384</c:v>
                </c:pt>
                <c:pt idx="1788">
                  <c:v>384</c:v>
                </c:pt>
                <c:pt idx="1789">
                  <c:v>384</c:v>
                </c:pt>
                <c:pt idx="1790">
                  <c:v>384</c:v>
                </c:pt>
                <c:pt idx="1791">
                  <c:v>384</c:v>
                </c:pt>
                <c:pt idx="1792">
                  <c:v>384</c:v>
                </c:pt>
                <c:pt idx="1793">
                  <c:v>384</c:v>
                </c:pt>
                <c:pt idx="1794">
                  <c:v>384</c:v>
                </c:pt>
                <c:pt idx="1795">
                  <c:v>384</c:v>
                </c:pt>
                <c:pt idx="1796">
                  <c:v>384</c:v>
                </c:pt>
                <c:pt idx="1797">
                  <c:v>384</c:v>
                </c:pt>
                <c:pt idx="1798">
                  <c:v>384</c:v>
                </c:pt>
                <c:pt idx="1799">
                  <c:v>384</c:v>
                </c:pt>
                <c:pt idx="1800">
                  <c:v>384</c:v>
                </c:pt>
                <c:pt idx="1801">
                  <c:v>384</c:v>
                </c:pt>
                <c:pt idx="1802">
                  <c:v>384</c:v>
                </c:pt>
                <c:pt idx="1803">
                  <c:v>384</c:v>
                </c:pt>
                <c:pt idx="1804">
                  <c:v>384</c:v>
                </c:pt>
                <c:pt idx="1805">
                  <c:v>384</c:v>
                </c:pt>
                <c:pt idx="1806">
                  <c:v>384</c:v>
                </c:pt>
                <c:pt idx="1807">
                  <c:v>384</c:v>
                </c:pt>
                <c:pt idx="1808">
                  <c:v>384</c:v>
                </c:pt>
                <c:pt idx="1809">
                  <c:v>384</c:v>
                </c:pt>
                <c:pt idx="1810">
                  <c:v>384</c:v>
                </c:pt>
                <c:pt idx="1811">
                  <c:v>384</c:v>
                </c:pt>
                <c:pt idx="1812">
                  <c:v>384</c:v>
                </c:pt>
                <c:pt idx="1813">
                  <c:v>384</c:v>
                </c:pt>
                <c:pt idx="1814">
                  <c:v>384</c:v>
                </c:pt>
                <c:pt idx="1815">
                  <c:v>384</c:v>
                </c:pt>
                <c:pt idx="1816">
                  <c:v>384</c:v>
                </c:pt>
                <c:pt idx="1817">
                  <c:v>384</c:v>
                </c:pt>
                <c:pt idx="1818">
                  <c:v>384</c:v>
                </c:pt>
                <c:pt idx="1819">
                  <c:v>384</c:v>
                </c:pt>
                <c:pt idx="1820">
                  <c:v>384</c:v>
                </c:pt>
                <c:pt idx="1821">
                  <c:v>384</c:v>
                </c:pt>
                <c:pt idx="1822">
                  <c:v>384</c:v>
                </c:pt>
                <c:pt idx="1823">
                  <c:v>384</c:v>
                </c:pt>
                <c:pt idx="1824">
                  <c:v>384</c:v>
                </c:pt>
                <c:pt idx="1825">
                  <c:v>384</c:v>
                </c:pt>
                <c:pt idx="1826">
                  <c:v>384</c:v>
                </c:pt>
                <c:pt idx="1827">
                  <c:v>384</c:v>
                </c:pt>
                <c:pt idx="1828">
                  <c:v>384</c:v>
                </c:pt>
                <c:pt idx="1829">
                  <c:v>384</c:v>
                </c:pt>
                <c:pt idx="1830">
                  <c:v>384</c:v>
                </c:pt>
                <c:pt idx="1831">
                  <c:v>384</c:v>
                </c:pt>
                <c:pt idx="1832">
                  <c:v>384</c:v>
                </c:pt>
                <c:pt idx="1833">
                  <c:v>384</c:v>
                </c:pt>
                <c:pt idx="1834">
                  <c:v>384</c:v>
                </c:pt>
                <c:pt idx="1835">
                  <c:v>384</c:v>
                </c:pt>
                <c:pt idx="1836">
                  <c:v>384</c:v>
                </c:pt>
                <c:pt idx="1837">
                  <c:v>384</c:v>
                </c:pt>
                <c:pt idx="1838">
                  <c:v>384</c:v>
                </c:pt>
                <c:pt idx="1839">
                  <c:v>384</c:v>
                </c:pt>
                <c:pt idx="1840">
                  <c:v>384</c:v>
                </c:pt>
                <c:pt idx="1841">
                  <c:v>384</c:v>
                </c:pt>
                <c:pt idx="1842">
                  <c:v>384</c:v>
                </c:pt>
                <c:pt idx="1843">
                  <c:v>384</c:v>
                </c:pt>
                <c:pt idx="1844">
                  <c:v>384</c:v>
                </c:pt>
                <c:pt idx="1845">
                  <c:v>384</c:v>
                </c:pt>
                <c:pt idx="1846">
                  <c:v>384</c:v>
                </c:pt>
                <c:pt idx="1847">
                  <c:v>384</c:v>
                </c:pt>
                <c:pt idx="1848">
                  <c:v>384</c:v>
                </c:pt>
                <c:pt idx="1849">
                  <c:v>384</c:v>
                </c:pt>
                <c:pt idx="1850">
                  <c:v>384</c:v>
                </c:pt>
                <c:pt idx="1851">
                  <c:v>384</c:v>
                </c:pt>
                <c:pt idx="1852">
                  <c:v>384</c:v>
                </c:pt>
                <c:pt idx="1853">
                  <c:v>384</c:v>
                </c:pt>
                <c:pt idx="1854">
                  <c:v>384</c:v>
                </c:pt>
                <c:pt idx="1855">
                  <c:v>384</c:v>
                </c:pt>
                <c:pt idx="1856">
                  <c:v>384</c:v>
                </c:pt>
                <c:pt idx="1857">
                  <c:v>384</c:v>
                </c:pt>
                <c:pt idx="1858">
                  <c:v>384</c:v>
                </c:pt>
                <c:pt idx="1859">
                  <c:v>384</c:v>
                </c:pt>
                <c:pt idx="1860">
                  <c:v>384</c:v>
                </c:pt>
                <c:pt idx="1861">
                  <c:v>384</c:v>
                </c:pt>
                <c:pt idx="1862">
                  <c:v>384</c:v>
                </c:pt>
                <c:pt idx="1863">
                  <c:v>384</c:v>
                </c:pt>
                <c:pt idx="1864">
                  <c:v>384</c:v>
                </c:pt>
                <c:pt idx="1865">
                  <c:v>384</c:v>
                </c:pt>
                <c:pt idx="1866">
                  <c:v>384</c:v>
                </c:pt>
                <c:pt idx="1867">
                  <c:v>384</c:v>
                </c:pt>
                <c:pt idx="1868">
                  <c:v>384</c:v>
                </c:pt>
                <c:pt idx="1869">
                  <c:v>384</c:v>
                </c:pt>
                <c:pt idx="1870">
                  <c:v>384</c:v>
                </c:pt>
                <c:pt idx="1871">
                  <c:v>384</c:v>
                </c:pt>
                <c:pt idx="1872">
                  <c:v>384</c:v>
                </c:pt>
                <c:pt idx="1873">
                  <c:v>384</c:v>
                </c:pt>
                <c:pt idx="1874">
                  <c:v>384</c:v>
                </c:pt>
                <c:pt idx="1875">
                  <c:v>384</c:v>
                </c:pt>
                <c:pt idx="1876">
                  <c:v>384</c:v>
                </c:pt>
                <c:pt idx="1877">
                  <c:v>384</c:v>
                </c:pt>
                <c:pt idx="1878">
                  <c:v>384</c:v>
                </c:pt>
                <c:pt idx="1879">
                  <c:v>384</c:v>
                </c:pt>
                <c:pt idx="1880">
                  <c:v>384</c:v>
                </c:pt>
                <c:pt idx="1881">
                  <c:v>384</c:v>
                </c:pt>
                <c:pt idx="1882">
                  <c:v>384</c:v>
                </c:pt>
                <c:pt idx="1883">
                  <c:v>384</c:v>
                </c:pt>
                <c:pt idx="1884">
                  <c:v>384</c:v>
                </c:pt>
                <c:pt idx="1885">
                  <c:v>384</c:v>
                </c:pt>
                <c:pt idx="1886">
                  <c:v>384</c:v>
                </c:pt>
                <c:pt idx="1887">
                  <c:v>384</c:v>
                </c:pt>
                <c:pt idx="1888">
                  <c:v>384</c:v>
                </c:pt>
                <c:pt idx="1889">
                  <c:v>384</c:v>
                </c:pt>
                <c:pt idx="1890">
                  <c:v>384</c:v>
                </c:pt>
                <c:pt idx="1891">
                  <c:v>384</c:v>
                </c:pt>
                <c:pt idx="1892">
                  <c:v>384</c:v>
                </c:pt>
                <c:pt idx="1893">
                  <c:v>384</c:v>
                </c:pt>
                <c:pt idx="1894">
                  <c:v>384</c:v>
                </c:pt>
                <c:pt idx="1895">
                  <c:v>384</c:v>
                </c:pt>
                <c:pt idx="1896">
                  <c:v>384</c:v>
                </c:pt>
                <c:pt idx="1897">
                  <c:v>384</c:v>
                </c:pt>
                <c:pt idx="1898">
                  <c:v>384</c:v>
                </c:pt>
                <c:pt idx="1899">
                  <c:v>384</c:v>
                </c:pt>
                <c:pt idx="1900">
                  <c:v>384</c:v>
                </c:pt>
                <c:pt idx="1901">
                  <c:v>384</c:v>
                </c:pt>
                <c:pt idx="1902">
                  <c:v>384</c:v>
                </c:pt>
                <c:pt idx="1903">
                  <c:v>384</c:v>
                </c:pt>
                <c:pt idx="1904">
                  <c:v>384</c:v>
                </c:pt>
                <c:pt idx="1905">
                  <c:v>384</c:v>
                </c:pt>
                <c:pt idx="1906">
                  <c:v>384</c:v>
                </c:pt>
                <c:pt idx="1907">
                  <c:v>384</c:v>
                </c:pt>
                <c:pt idx="1908">
                  <c:v>384</c:v>
                </c:pt>
                <c:pt idx="1909">
                  <c:v>384</c:v>
                </c:pt>
                <c:pt idx="1910">
                  <c:v>384</c:v>
                </c:pt>
                <c:pt idx="1911">
                  <c:v>384</c:v>
                </c:pt>
                <c:pt idx="1912">
                  <c:v>384</c:v>
                </c:pt>
                <c:pt idx="1913">
                  <c:v>384</c:v>
                </c:pt>
                <c:pt idx="1914">
                  <c:v>384</c:v>
                </c:pt>
                <c:pt idx="1915">
                  <c:v>384</c:v>
                </c:pt>
                <c:pt idx="1916">
                  <c:v>384</c:v>
                </c:pt>
                <c:pt idx="1917">
                  <c:v>384</c:v>
                </c:pt>
                <c:pt idx="1918">
                  <c:v>384</c:v>
                </c:pt>
                <c:pt idx="1919">
                  <c:v>384</c:v>
                </c:pt>
                <c:pt idx="1920">
                  <c:v>384</c:v>
                </c:pt>
                <c:pt idx="1921">
                  <c:v>384</c:v>
                </c:pt>
                <c:pt idx="1922">
                  <c:v>384</c:v>
                </c:pt>
                <c:pt idx="1923">
                  <c:v>384</c:v>
                </c:pt>
                <c:pt idx="1924">
                  <c:v>384</c:v>
                </c:pt>
                <c:pt idx="1925">
                  <c:v>384</c:v>
                </c:pt>
                <c:pt idx="1926">
                  <c:v>384</c:v>
                </c:pt>
                <c:pt idx="1927">
                  <c:v>384</c:v>
                </c:pt>
                <c:pt idx="1928">
                  <c:v>384</c:v>
                </c:pt>
                <c:pt idx="1929">
                  <c:v>384</c:v>
                </c:pt>
                <c:pt idx="1930">
                  <c:v>384</c:v>
                </c:pt>
                <c:pt idx="1931">
                  <c:v>384</c:v>
                </c:pt>
                <c:pt idx="1932">
                  <c:v>384</c:v>
                </c:pt>
                <c:pt idx="1933">
                  <c:v>384</c:v>
                </c:pt>
                <c:pt idx="1934">
                  <c:v>384</c:v>
                </c:pt>
                <c:pt idx="1935">
                  <c:v>384</c:v>
                </c:pt>
                <c:pt idx="1936">
                  <c:v>384</c:v>
                </c:pt>
                <c:pt idx="1937">
                  <c:v>384</c:v>
                </c:pt>
                <c:pt idx="1938">
                  <c:v>384</c:v>
                </c:pt>
                <c:pt idx="1939">
                  <c:v>384</c:v>
                </c:pt>
                <c:pt idx="1940">
                  <c:v>384</c:v>
                </c:pt>
                <c:pt idx="1941">
                  <c:v>384</c:v>
                </c:pt>
                <c:pt idx="1942">
                  <c:v>384</c:v>
                </c:pt>
                <c:pt idx="1943">
                  <c:v>384</c:v>
                </c:pt>
                <c:pt idx="1944">
                  <c:v>384</c:v>
                </c:pt>
                <c:pt idx="1945">
                  <c:v>384</c:v>
                </c:pt>
                <c:pt idx="1946">
                  <c:v>384</c:v>
                </c:pt>
                <c:pt idx="1947">
                  <c:v>384</c:v>
                </c:pt>
                <c:pt idx="1948">
                  <c:v>384</c:v>
                </c:pt>
                <c:pt idx="1949">
                  <c:v>384</c:v>
                </c:pt>
                <c:pt idx="1950">
                  <c:v>384</c:v>
                </c:pt>
                <c:pt idx="1951">
                  <c:v>384</c:v>
                </c:pt>
                <c:pt idx="1952">
                  <c:v>384</c:v>
                </c:pt>
                <c:pt idx="1953">
                  <c:v>384</c:v>
                </c:pt>
                <c:pt idx="1954">
                  <c:v>384</c:v>
                </c:pt>
                <c:pt idx="1955">
                  <c:v>384</c:v>
                </c:pt>
                <c:pt idx="1956">
                  <c:v>384</c:v>
                </c:pt>
                <c:pt idx="1957">
                  <c:v>384</c:v>
                </c:pt>
                <c:pt idx="1958">
                  <c:v>384</c:v>
                </c:pt>
                <c:pt idx="1959">
                  <c:v>384</c:v>
                </c:pt>
                <c:pt idx="1960">
                  <c:v>384</c:v>
                </c:pt>
                <c:pt idx="1961">
                  <c:v>384</c:v>
                </c:pt>
                <c:pt idx="1962">
                  <c:v>384</c:v>
                </c:pt>
                <c:pt idx="1963">
                  <c:v>384</c:v>
                </c:pt>
                <c:pt idx="1964">
                  <c:v>384</c:v>
                </c:pt>
                <c:pt idx="1965">
                  <c:v>384</c:v>
                </c:pt>
                <c:pt idx="1966">
                  <c:v>384</c:v>
                </c:pt>
                <c:pt idx="1967">
                  <c:v>384</c:v>
                </c:pt>
                <c:pt idx="1968">
                  <c:v>384</c:v>
                </c:pt>
                <c:pt idx="1969">
                  <c:v>384</c:v>
                </c:pt>
                <c:pt idx="1970">
                  <c:v>384</c:v>
                </c:pt>
                <c:pt idx="1971">
                  <c:v>384</c:v>
                </c:pt>
                <c:pt idx="1972">
                  <c:v>384</c:v>
                </c:pt>
                <c:pt idx="1973">
                  <c:v>384</c:v>
                </c:pt>
                <c:pt idx="1974">
                  <c:v>384</c:v>
                </c:pt>
                <c:pt idx="1975">
                  <c:v>384</c:v>
                </c:pt>
                <c:pt idx="1976">
                  <c:v>384</c:v>
                </c:pt>
                <c:pt idx="1977">
                  <c:v>384</c:v>
                </c:pt>
                <c:pt idx="1978">
                  <c:v>384</c:v>
                </c:pt>
                <c:pt idx="1979">
                  <c:v>384</c:v>
                </c:pt>
                <c:pt idx="1980">
                  <c:v>384</c:v>
                </c:pt>
                <c:pt idx="1981">
                  <c:v>384</c:v>
                </c:pt>
                <c:pt idx="1982">
                  <c:v>384</c:v>
                </c:pt>
                <c:pt idx="1983">
                  <c:v>384</c:v>
                </c:pt>
                <c:pt idx="1984">
                  <c:v>384</c:v>
                </c:pt>
                <c:pt idx="1985">
                  <c:v>384</c:v>
                </c:pt>
                <c:pt idx="1986">
                  <c:v>384</c:v>
                </c:pt>
                <c:pt idx="1987">
                  <c:v>384</c:v>
                </c:pt>
                <c:pt idx="1988">
                  <c:v>384</c:v>
                </c:pt>
                <c:pt idx="1989">
                  <c:v>384</c:v>
                </c:pt>
                <c:pt idx="1990">
                  <c:v>384</c:v>
                </c:pt>
                <c:pt idx="1991">
                  <c:v>384</c:v>
                </c:pt>
                <c:pt idx="1992">
                  <c:v>384</c:v>
                </c:pt>
                <c:pt idx="1993">
                  <c:v>384</c:v>
                </c:pt>
                <c:pt idx="1994">
                  <c:v>384</c:v>
                </c:pt>
                <c:pt idx="1995">
                  <c:v>384</c:v>
                </c:pt>
                <c:pt idx="1996">
                  <c:v>384</c:v>
                </c:pt>
                <c:pt idx="1997">
                  <c:v>384</c:v>
                </c:pt>
                <c:pt idx="1998">
                  <c:v>384</c:v>
                </c:pt>
                <c:pt idx="1999">
                  <c:v>384</c:v>
                </c:pt>
              </c:numCache>
            </c:numRef>
          </c:yVal>
          <c:smooth val="1"/>
        </c:ser>
        <c:ser>
          <c:idx val="1"/>
          <c:order val="1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spinout!$D$1:$D$2000</c:f>
              <c:numCache>
                <c:formatCode>0.00E+00</c:formatCode>
                <c:ptCount val="2000"/>
                <c:pt idx="0">
                  <c:v>22900</c:v>
                </c:pt>
                <c:pt idx="1">
                  <c:v>73200</c:v>
                </c:pt>
                <c:pt idx="2">
                  <c:v>123000</c:v>
                </c:pt>
                <c:pt idx="3">
                  <c:v>174000</c:v>
                </c:pt>
                <c:pt idx="4">
                  <c:v>224000</c:v>
                </c:pt>
                <c:pt idx="5">
                  <c:v>274000</c:v>
                </c:pt>
                <c:pt idx="6">
                  <c:v>324000</c:v>
                </c:pt>
                <c:pt idx="7">
                  <c:v>374000</c:v>
                </c:pt>
                <c:pt idx="8">
                  <c:v>424000</c:v>
                </c:pt>
                <c:pt idx="9">
                  <c:v>474000</c:v>
                </c:pt>
                <c:pt idx="10">
                  <c:v>524000</c:v>
                </c:pt>
                <c:pt idx="11">
                  <c:v>574000</c:v>
                </c:pt>
                <c:pt idx="12">
                  <c:v>624000</c:v>
                </c:pt>
                <c:pt idx="13">
                  <c:v>674000</c:v>
                </c:pt>
                <c:pt idx="14">
                  <c:v>724000</c:v>
                </c:pt>
                <c:pt idx="15">
                  <c:v>774000</c:v>
                </c:pt>
                <c:pt idx="16">
                  <c:v>824000</c:v>
                </c:pt>
                <c:pt idx="17">
                  <c:v>873000</c:v>
                </c:pt>
                <c:pt idx="18">
                  <c:v>923000</c:v>
                </c:pt>
                <c:pt idx="19">
                  <c:v>973000</c:v>
                </c:pt>
                <c:pt idx="20">
                  <c:v>1020000</c:v>
                </c:pt>
                <c:pt idx="21">
                  <c:v>1070000</c:v>
                </c:pt>
                <c:pt idx="22">
                  <c:v>1120000</c:v>
                </c:pt>
                <c:pt idx="23">
                  <c:v>1170000</c:v>
                </c:pt>
                <c:pt idx="24">
                  <c:v>1220000</c:v>
                </c:pt>
                <c:pt idx="25">
                  <c:v>1270000</c:v>
                </c:pt>
                <c:pt idx="26">
                  <c:v>1320000</c:v>
                </c:pt>
                <c:pt idx="27">
                  <c:v>1370000</c:v>
                </c:pt>
                <c:pt idx="28">
                  <c:v>1420000</c:v>
                </c:pt>
                <c:pt idx="29">
                  <c:v>1470000</c:v>
                </c:pt>
                <c:pt idx="30">
                  <c:v>1520000</c:v>
                </c:pt>
                <c:pt idx="31">
                  <c:v>1570000</c:v>
                </c:pt>
                <c:pt idx="32">
                  <c:v>1620000</c:v>
                </c:pt>
                <c:pt idx="33">
                  <c:v>1660000</c:v>
                </c:pt>
                <c:pt idx="34">
                  <c:v>1710000</c:v>
                </c:pt>
                <c:pt idx="35">
                  <c:v>1760000</c:v>
                </c:pt>
                <c:pt idx="36">
                  <c:v>1810000</c:v>
                </c:pt>
                <c:pt idx="37">
                  <c:v>1860000</c:v>
                </c:pt>
                <c:pt idx="38">
                  <c:v>1910000</c:v>
                </c:pt>
                <c:pt idx="39">
                  <c:v>1960000</c:v>
                </c:pt>
                <c:pt idx="40">
                  <c:v>2010000</c:v>
                </c:pt>
                <c:pt idx="41">
                  <c:v>2060000</c:v>
                </c:pt>
                <c:pt idx="42">
                  <c:v>2110000</c:v>
                </c:pt>
                <c:pt idx="43">
                  <c:v>2160000</c:v>
                </c:pt>
                <c:pt idx="44">
                  <c:v>2200000</c:v>
                </c:pt>
                <c:pt idx="45">
                  <c:v>2250000</c:v>
                </c:pt>
                <c:pt idx="46">
                  <c:v>2300000</c:v>
                </c:pt>
                <c:pt idx="47">
                  <c:v>2350000</c:v>
                </c:pt>
                <c:pt idx="48">
                  <c:v>2400000</c:v>
                </c:pt>
                <c:pt idx="49">
                  <c:v>2450000</c:v>
                </c:pt>
                <c:pt idx="50">
                  <c:v>2500000</c:v>
                </c:pt>
                <c:pt idx="51">
                  <c:v>2550000</c:v>
                </c:pt>
                <c:pt idx="52">
                  <c:v>2590000</c:v>
                </c:pt>
                <c:pt idx="53">
                  <c:v>2640000</c:v>
                </c:pt>
                <c:pt idx="54">
                  <c:v>2690000</c:v>
                </c:pt>
                <c:pt idx="55">
                  <c:v>2740000</c:v>
                </c:pt>
                <c:pt idx="56">
                  <c:v>2790000</c:v>
                </c:pt>
                <c:pt idx="57">
                  <c:v>2840000</c:v>
                </c:pt>
                <c:pt idx="58">
                  <c:v>2880000</c:v>
                </c:pt>
                <c:pt idx="59">
                  <c:v>2930000</c:v>
                </c:pt>
                <c:pt idx="60">
                  <c:v>2980000</c:v>
                </c:pt>
                <c:pt idx="61">
                  <c:v>3030000</c:v>
                </c:pt>
                <c:pt idx="62">
                  <c:v>3080000</c:v>
                </c:pt>
                <c:pt idx="63">
                  <c:v>3130000</c:v>
                </c:pt>
                <c:pt idx="64">
                  <c:v>3170000</c:v>
                </c:pt>
                <c:pt idx="65">
                  <c:v>3220000</c:v>
                </c:pt>
                <c:pt idx="66">
                  <c:v>3270000</c:v>
                </c:pt>
                <c:pt idx="67">
                  <c:v>3320000</c:v>
                </c:pt>
                <c:pt idx="68">
                  <c:v>3370000</c:v>
                </c:pt>
                <c:pt idx="69">
                  <c:v>3410000</c:v>
                </c:pt>
                <c:pt idx="70">
                  <c:v>3460000</c:v>
                </c:pt>
                <c:pt idx="71">
                  <c:v>3510000</c:v>
                </c:pt>
                <c:pt idx="72">
                  <c:v>3560000</c:v>
                </c:pt>
                <c:pt idx="73">
                  <c:v>3610000</c:v>
                </c:pt>
                <c:pt idx="74">
                  <c:v>3650000</c:v>
                </c:pt>
                <c:pt idx="75">
                  <c:v>3700000</c:v>
                </c:pt>
                <c:pt idx="76">
                  <c:v>3750000</c:v>
                </c:pt>
                <c:pt idx="77">
                  <c:v>3800000</c:v>
                </c:pt>
                <c:pt idx="78">
                  <c:v>3850000</c:v>
                </c:pt>
                <c:pt idx="79">
                  <c:v>3890000</c:v>
                </c:pt>
                <c:pt idx="80">
                  <c:v>3940000</c:v>
                </c:pt>
                <c:pt idx="81">
                  <c:v>3990000</c:v>
                </c:pt>
                <c:pt idx="82">
                  <c:v>4040000</c:v>
                </c:pt>
                <c:pt idx="83">
                  <c:v>4080000</c:v>
                </c:pt>
                <c:pt idx="84">
                  <c:v>4130000</c:v>
                </c:pt>
                <c:pt idx="85">
                  <c:v>4180000</c:v>
                </c:pt>
                <c:pt idx="86">
                  <c:v>4230000</c:v>
                </c:pt>
                <c:pt idx="87">
                  <c:v>4270000</c:v>
                </c:pt>
                <c:pt idx="88">
                  <c:v>4320000</c:v>
                </c:pt>
                <c:pt idx="89">
                  <c:v>4370000</c:v>
                </c:pt>
                <c:pt idx="90">
                  <c:v>4420000</c:v>
                </c:pt>
                <c:pt idx="91">
                  <c:v>4460000</c:v>
                </c:pt>
                <c:pt idx="92">
                  <c:v>4510000</c:v>
                </c:pt>
                <c:pt idx="93">
                  <c:v>4560000</c:v>
                </c:pt>
                <c:pt idx="94">
                  <c:v>4600000</c:v>
                </c:pt>
                <c:pt idx="95">
                  <c:v>4650000</c:v>
                </c:pt>
                <c:pt idx="96">
                  <c:v>4700000</c:v>
                </c:pt>
                <c:pt idx="97">
                  <c:v>4750000</c:v>
                </c:pt>
                <c:pt idx="98">
                  <c:v>4790000</c:v>
                </c:pt>
                <c:pt idx="99">
                  <c:v>4840000</c:v>
                </c:pt>
                <c:pt idx="100">
                  <c:v>4890000</c:v>
                </c:pt>
                <c:pt idx="101">
                  <c:v>4930000</c:v>
                </c:pt>
                <c:pt idx="102">
                  <c:v>4980000</c:v>
                </c:pt>
                <c:pt idx="103">
                  <c:v>5030000</c:v>
                </c:pt>
                <c:pt idx="104">
                  <c:v>5070000</c:v>
                </c:pt>
                <c:pt idx="105">
                  <c:v>5120000</c:v>
                </c:pt>
                <c:pt idx="106">
                  <c:v>5170000</c:v>
                </c:pt>
                <c:pt idx="107">
                  <c:v>5220000</c:v>
                </c:pt>
                <c:pt idx="108">
                  <c:v>5260000</c:v>
                </c:pt>
                <c:pt idx="109">
                  <c:v>5310000</c:v>
                </c:pt>
                <c:pt idx="110">
                  <c:v>5360000</c:v>
                </c:pt>
                <c:pt idx="111">
                  <c:v>5400000</c:v>
                </c:pt>
                <c:pt idx="112">
                  <c:v>5450000</c:v>
                </c:pt>
                <c:pt idx="113">
                  <c:v>5500000</c:v>
                </c:pt>
                <c:pt idx="114">
                  <c:v>5540000</c:v>
                </c:pt>
                <c:pt idx="115">
                  <c:v>5590000</c:v>
                </c:pt>
                <c:pt idx="116">
                  <c:v>5630000</c:v>
                </c:pt>
                <c:pt idx="117">
                  <c:v>5680000</c:v>
                </c:pt>
                <c:pt idx="118">
                  <c:v>5730000</c:v>
                </c:pt>
                <c:pt idx="119">
                  <c:v>5770000</c:v>
                </c:pt>
                <c:pt idx="120">
                  <c:v>5820000</c:v>
                </c:pt>
                <c:pt idx="121">
                  <c:v>5870000</c:v>
                </c:pt>
                <c:pt idx="122">
                  <c:v>5910000</c:v>
                </c:pt>
                <c:pt idx="123">
                  <c:v>5960000</c:v>
                </c:pt>
                <c:pt idx="124">
                  <c:v>6010000</c:v>
                </c:pt>
                <c:pt idx="125">
                  <c:v>6050000</c:v>
                </c:pt>
                <c:pt idx="126">
                  <c:v>6100000</c:v>
                </c:pt>
                <c:pt idx="127">
                  <c:v>6140000</c:v>
                </c:pt>
                <c:pt idx="128">
                  <c:v>6190000</c:v>
                </c:pt>
                <c:pt idx="129">
                  <c:v>6240000</c:v>
                </c:pt>
                <c:pt idx="130">
                  <c:v>6280000</c:v>
                </c:pt>
                <c:pt idx="131">
                  <c:v>6330000</c:v>
                </c:pt>
                <c:pt idx="132">
                  <c:v>6370000</c:v>
                </c:pt>
                <c:pt idx="133">
                  <c:v>6420000</c:v>
                </c:pt>
                <c:pt idx="134">
                  <c:v>6470000</c:v>
                </c:pt>
                <c:pt idx="135">
                  <c:v>6510000</c:v>
                </c:pt>
                <c:pt idx="136">
                  <c:v>6560000</c:v>
                </c:pt>
                <c:pt idx="137">
                  <c:v>6600000</c:v>
                </c:pt>
                <c:pt idx="138">
                  <c:v>6650000</c:v>
                </c:pt>
                <c:pt idx="139">
                  <c:v>6700000</c:v>
                </c:pt>
                <c:pt idx="140">
                  <c:v>6740000</c:v>
                </c:pt>
                <c:pt idx="141">
                  <c:v>6790000</c:v>
                </c:pt>
                <c:pt idx="142">
                  <c:v>6830000</c:v>
                </c:pt>
                <c:pt idx="143">
                  <c:v>6880000</c:v>
                </c:pt>
                <c:pt idx="144">
                  <c:v>6920000</c:v>
                </c:pt>
                <c:pt idx="145">
                  <c:v>6970000</c:v>
                </c:pt>
                <c:pt idx="146">
                  <c:v>7020000</c:v>
                </c:pt>
                <c:pt idx="147">
                  <c:v>7060000</c:v>
                </c:pt>
                <c:pt idx="148">
                  <c:v>7110000</c:v>
                </c:pt>
                <c:pt idx="149">
                  <c:v>7150000</c:v>
                </c:pt>
                <c:pt idx="150">
                  <c:v>7200000</c:v>
                </c:pt>
                <c:pt idx="151">
                  <c:v>7240000</c:v>
                </c:pt>
                <c:pt idx="152">
                  <c:v>7290000</c:v>
                </c:pt>
                <c:pt idx="153">
                  <c:v>7330000</c:v>
                </c:pt>
                <c:pt idx="154">
                  <c:v>7380000</c:v>
                </c:pt>
                <c:pt idx="155">
                  <c:v>7420000</c:v>
                </c:pt>
                <c:pt idx="156">
                  <c:v>7470000</c:v>
                </c:pt>
                <c:pt idx="157">
                  <c:v>7510000</c:v>
                </c:pt>
                <c:pt idx="158">
                  <c:v>7560000</c:v>
                </c:pt>
                <c:pt idx="159">
                  <c:v>7600000</c:v>
                </c:pt>
                <c:pt idx="160">
                  <c:v>7650000</c:v>
                </c:pt>
                <c:pt idx="161">
                  <c:v>7700000</c:v>
                </c:pt>
                <c:pt idx="162">
                  <c:v>7740000</c:v>
                </c:pt>
                <c:pt idx="163">
                  <c:v>7790000</c:v>
                </c:pt>
                <c:pt idx="164">
                  <c:v>7830000</c:v>
                </c:pt>
                <c:pt idx="165">
                  <c:v>7880000</c:v>
                </c:pt>
                <c:pt idx="166">
                  <c:v>7920000</c:v>
                </c:pt>
                <c:pt idx="167">
                  <c:v>7960000</c:v>
                </c:pt>
                <c:pt idx="168">
                  <c:v>8010000</c:v>
                </c:pt>
                <c:pt idx="169">
                  <c:v>8050000</c:v>
                </c:pt>
                <c:pt idx="170">
                  <c:v>8100000</c:v>
                </c:pt>
                <c:pt idx="171">
                  <c:v>8140000</c:v>
                </c:pt>
                <c:pt idx="172">
                  <c:v>8190000</c:v>
                </c:pt>
                <c:pt idx="173">
                  <c:v>8230000</c:v>
                </c:pt>
                <c:pt idx="174">
                  <c:v>8280000</c:v>
                </c:pt>
                <c:pt idx="175">
                  <c:v>8320000</c:v>
                </c:pt>
                <c:pt idx="176">
                  <c:v>8370000</c:v>
                </c:pt>
                <c:pt idx="177">
                  <c:v>8410000</c:v>
                </c:pt>
                <c:pt idx="178">
                  <c:v>8460000</c:v>
                </c:pt>
                <c:pt idx="179">
                  <c:v>8500000</c:v>
                </c:pt>
                <c:pt idx="180">
                  <c:v>8550000</c:v>
                </c:pt>
                <c:pt idx="181">
                  <c:v>8590000</c:v>
                </c:pt>
                <c:pt idx="182">
                  <c:v>8630000</c:v>
                </c:pt>
                <c:pt idx="183">
                  <c:v>8680000</c:v>
                </c:pt>
                <c:pt idx="184">
                  <c:v>8720000</c:v>
                </c:pt>
                <c:pt idx="185">
                  <c:v>8770000</c:v>
                </c:pt>
                <c:pt idx="186">
                  <c:v>8810000</c:v>
                </c:pt>
                <c:pt idx="187">
                  <c:v>8860000</c:v>
                </c:pt>
                <c:pt idx="188">
                  <c:v>8900000</c:v>
                </c:pt>
                <c:pt idx="189">
                  <c:v>8950000</c:v>
                </c:pt>
                <c:pt idx="190">
                  <c:v>8990000</c:v>
                </c:pt>
                <c:pt idx="191">
                  <c:v>9030000</c:v>
                </c:pt>
                <c:pt idx="192">
                  <c:v>9080000</c:v>
                </c:pt>
                <c:pt idx="193">
                  <c:v>9120000</c:v>
                </c:pt>
                <c:pt idx="194">
                  <c:v>9170000</c:v>
                </c:pt>
                <c:pt idx="195">
                  <c:v>9210000</c:v>
                </c:pt>
                <c:pt idx="196">
                  <c:v>9250000</c:v>
                </c:pt>
                <c:pt idx="197">
                  <c:v>9300000</c:v>
                </c:pt>
                <c:pt idx="198">
                  <c:v>9340000</c:v>
                </c:pt>
                <c:pt idx="199">
                  <c:v>9390000</c:v>
                </c:pt>
                <c:pt idx="200">
                  <c:v>9430000</c:v>
                </c:pt>
                <c:pt idx="201">
                  <c:v>9470000</c:v>
                </c:pt>
                <c:pt idx="202">
                  <c:v>9520000</c:v>
                </c:pt>
                <c:pt idx="203">
                  <c:v>9560000</c:v>
                </c:pt>
                <c:pt idx="204">
                  <c:v>9610000</c:v>
                </c:pt>
                <c:pt idx="205">
                  <c:v>9650000</c:v>
                </c:pt>
                <c:pt idx="206">
                  <c:v>9690000</c:v>
                </c:pt>
                <c:pt idx="207">
                  <c:v>9740000</c:v>
                </c:pt>
                <c:pt idx="208">
                  <c:v>9780000</c:v>
                </c:pt>
                <c:pt idx="209">
                  <c:v>9820000</c:v>
                </c:pt>
                <c:pt idx="210">
                  <c:v>9870000</c:v>
                </c:pt>
                <c:pt idx="211">
                  <c:v>9910000</c:v>
                </c:pt>
                <c:pt idx="212">
                  <c:v>9950000</c:v>
                </c:pt>
                <c:pt idx="213">
                  <c:v>10000000</c:v>
                </c:pt>
                <c:pt idx="214">
                  <c:v>10000000</c:v>
                </c:pt>
                <c:pt idx="215">
                  <c:v>10100000</c:v>
                </c:pt>
                <c:pt idx="216">
                  <c:v>10100000</c:v>
                </c:pt>
                <c:pt idx="217">
                  <c:v>10200000</c:v>
                </c:pt>
                <c:pt idx="218">
                  <c:v>10200000</c:v>
                </c:pt>
                <c:pt idx="219">
                  <c:v>10300000</c:v>
                </c:pt>
                <c:pt idx="220">
                  <c:v>10300000</c:v>
                </c:pt>
                <c:pt idx="221">
                  <c:v>10300000</c:v>
                </c:pt>
                <c:pt idx="222">
                  <c:v>10400000</c:v>
                </c:pt>
                <c:pt idx="223">
                  <c:v>10400000</c:v>
                </c:pt>
                <c:pt idx="224">
                  <c:v>10500000</c:v>
                </c:pt>
                <c:pt idx="225">
                  <c:v>10500000</c:v>
                </c:pt>
                <c:pt idx="226">
                  <c:v>10600000</c:v>
                </c:pt>
                <c:pt idx="227">
                  <c:v>10600000</c:v>
                </c:pt>
                <c:pt idx="228">
                  <c:v>10600000</c:v>
                </c:pt>
                <c:pt idx="229">
                  <c:v>10700000</c:v>
                </c:pt>
                <c:pt idx="230">
                  <c:v>10700000</c:v>
                </c:pt>
                <c:pt idx="231">
                  <c:v>10800000</c:v>
                </c:pt>
                <c:pt idx="232">
                  <c:v>10800000</c:v>
                </c:pt>
                <c:pt idx="233">
                  <c:v>10900000</c:v>
                </c:pt>
                <c:pt idx="234">
                  <c:v>10900000</c:v>
                </c:pt>
                <c:pt idx="235">
                  <c:v>10900000</c:v>
                </c:pt>
                <c:pt idx="236">
                  <c:v>11000000</c:v>
                </c:pt>
                <c:pt idx="237">
                  <c:v>11000000</c:v>
                </c:pt>
                <c:pt idx="238">
                  <c:v>11100000</c:v>
                </c:pt>
                <c:pt idx="239">
                  <c:v>11100000</c:v>
                </c:pt>
                <c:pt idx="240">
                  <c:v>11200000</c:v>
                </c:pt>
                <c:pt idx="241">
                  <c:v>11200000</c:v>
                </c:pt>
                <c:pt idx="242">
                  <c:v>11200000</c:v>
                </c:pt>
                <c:pt idx="243">
                  <c:v>11300000</c:v>
                </c:pt>
                <c:pt idx="244">
                  <c:v>11300000</c:v>
                </c:pt>
                <c:pt idx="245">
                  <c:v>11400000</c:v>
                </c:pt>
                <c:pt idx="246">
                  <c:v>11400000</c:v>
                </c:pt>
                <c:pt idx="247">
                  <c:v>11500000</c:v>
                </c:pt>
                <c:pt idx="248">
                  <c:v>11500000</c:v>
                </c:pt>
                <c:pt idx="249">
                  <c:v>11500000</c:v>
                </c:pt>
                <c:pt idx="250">
                  <c:v>11600000</c:v>
                </c:pt>
                <c:pt idx="251">
                  <c:v>11600000</c:v>
                </c:pt>
                <c:pt idx="252">
                  <c:v>11700000</c:v>
                </c:pt>
                <c:pt idx="253">
                  <c:v>11700000</c:v>
                </c:pt>
                <c:pt idx="254">
                  <c:v>11800000</c:v>
                </c:pt>
                <c:pt idx="255">
                  <c:v>11800000</c:v>
                </c:pt>
                <c:pt idx="256">
                  <c:v>11800000</c:v>
                </c:pt>
                <c:pt idx="257">
                  <c:v>11900000</c:v>
                </c:pt>
                <c:pt idx="258">
                  <c:v>11900000</c:v>
                </c:pt>
                <c:pt idx="259">
                  <c:v>12000000</c:v>
                </c:pt>
                <c:pt idx="260">
                  <c:v>12000000</c:v>
                </c:pt>
                <c:pt idx="261">
                  <c:v>12100000</c:v>
                </c:pt>
                <c:pt idx="262">
                  <c:v>12100000</c:v>
                </c:pt>
                <c:pt idx="263">
                  <c:v>12100000</c:v>
                </c:pt>
                <c:pt idx="264">
                  <c:v>12200000</c:v>
                </c:pt>
                <c:pt idx="265">
                  <c:v>12200000</c:v>
                </c:pt>
                <c:pt idx="266">
                  <c:v>12300000</c:v>
                </c:pt>
                <c:pt idx="267">
                  <c:v>12300000</c:v>
                </c:pt>
                <c:pt idx="268">
                  <c:v>12300000</c:v>
                </c:pt>
                <c:pt idx="269">
                  <c:v>12400000</c:v>
                </c:pt>
                <c:pt idx="270">
                  <c:v>12400000</c:v>
                </c:pt>
                <c:pt idx="271">
                  <c:v>12500000</c:v>
                </c:pt>
                <c:pt idx="272">
                  <c:v>12500000</c:v>
                </c:pt>
                <c:pt idx="273">
                  <c:v>12600000</c:v>
                </c:pt>
                <c:pt idx="274">
                  <c:v>12600000</c:v>
                </c:pt>
                <c:pt idx="275">
                  <c:v>12600000</c:v>
                </c:pt>
                <c:pt idx="276">
                  <c:v>12700000</c:v>
                </c:pt>
                <c:pt idx="277">
                  <c:v>12700000</c:v>
                </c:pt>
                <c:pt idx="278">
                  <c:v>12800000</c:v>
                </c:pt>
                <c:pt idx="279">
                  <c:v>12800000</c:v>
                </c:pt>
                <c:pt idx="280">
                  <c:v>12800000</c:v>
                </c:pt>
                <c:pt idx="281">
                  <c:v>12900000</c:v>
                </c:pt>
                <c:pt idx="282">
                  <c:v>12900000</c:v>
                </c:pt>
                <c:pt idx="283">
                  <c:v>13000000</c:v>
                </c:pt>
                <c:pt idx="284">
                  <c:v>13000000</c:v>
                </c:pt>
                <c:pt idx="285">
                  <c:v>13100000</c:v>
                </c:pt>
                <c:pt idx="286">
                  <c:v>13100000</c:v>
                </c:pt>
                <c:pt idx="287">
                  <c:v>13100000</c:v>
                </c:pt>
                <c:pt idx="288">
                  <c:v>13200000</c:v>
                </c:pt>
                <c:pt idx="289">
                  <c:v>13200000</c:v>
                </c:pt>
                <c:pt idx="290">
                  <c:v>13300000</c:v>
                </c:pt>
                <c:pt idx="291">
                  <c:v>13300000</c:v>
                </c:pt>
                <c:pt idx="292">
                  <c:v>13300000</c:v>
                </c:pt>
                <c:pt idx="293">
                  <c:v>13400000</c:v>
                </c:pt>
                <c:pt idx="294">
                  <c:v>13400000</c:v>
                </c:pt>
                <c:pt idx="295">
                  <c:v>13500000</c:v>
                </c:pt>
                <c:pt idx="296">
                  <c:v>13500000</c:v>
                </c:pt>
                <c:pt idx="297">
                  <c:v>13500000</c:v>
                </c:pt>
                <c:pt idx="298">
                  <c:v>13600000</c:v>
                </c:pt>
                <c:pt idx="299">
                  <c:v>13600000</c:v>
                </c:pt>
                <c:pt idx="300">
                  <c:v>13700000</c:v>
                </c:pt>
                <c:pt idx="301">
                  <c:v>13700000</c:v>
                </c:pt>
                <c:pt idx="302">
                  <c:v>13800000</c:v>
                </c:pt>
                <c:pt idx="303">
                  <c:v>13800000</c:v>
                </c:pt>
                <c:pt idx="304">
                  <c:v>13800000</c:v>
                </c:pt>
                <c:pt idx="305">
                  <c:v>13900000</c:v>
                </c:pt>
                <c:pt idx="306">
                  <c:v>13900000</c:v>
                </c:pt>
                <c:pt idx="307">
                  <c:v>14000000</c:v>
                </c:pt>
                <c:pt idx="308">
                  <c:v>14000000</c:v>
                </c:pt>
                <c:pt idx="309">
                  <c:v>14000000</c:v>
                </c:pt>
                <c:pt idx="310">
                  <c:v>14100000</c:v>
                </c:pt>
                <c:pt idx="311">
                  <c:v>14100000</c:v>
                </c:pt>
                <c:pt idx="312">
                  <c:v>14200000</c:v>
                </c:pt>
                <c:pt idx="313">
                  <c:v>14200000</c:v>
                </c:pt>
                <c:pt idx="314">
                  <c:v>14200000</c:v>
                </c:pt>
                <c:pt idx="315">
                  <c:v>14300000</c:v>
                </c:pt>
                <c:pt idx="316">
                  <c:v>14300000</c:v>
                </c:pt>
                <c:pt idx="317">
                  <c:v>14400000</c:v>
                </c:pt>
                <c:pt idx="318">
                  <c:v>14400000</c:v>
                </c:pt>
                <c:pt idx="319">
                  <c:v>14400000</c:v>
                </c:pt>
                <c:pt idx="320">
                  <c:v>14500000</c:v>
                </c:pt>
                <c:pt idx="321">
                  <c:v>14500000</c:v>
                </c:pt>
                <c:pt idx="322">
                  <c:v>14600000</c:v>
                </c:pt>
                <c:pt idx="323">
                  <c:v>14600000</c:v>
                </c:pt>
                <c:pt idx="324">
                  <c:v>14600000</c:v>
                </c:pt>
                <c:pt idx="325">
                  <c:v>14700000</c:v>
                </c:pt>
                <c:pt idx="326">
                  <c:v>14700000</c:v>
                </c:pt>
                <c:pt idx="327">
                  <c:v>14800000</c:v>
                </c:pt>
                <c:pt idx="328">
                  <c:v>14800000</c:v>
                </c:pt>
                <c:pt idx="329">
                  <c:v>14800000</c:v>
                </c:pt>
                <c:pt idx="330">
                  <c:v>14900000</c:v>
                </c:pt>
                <c:pt idx="331">
                  <c:v>14900000</c:v>
                </c:pt>
                <c:pt idx="332">
                  <c:v>15000000</c:v>
                </c:pt>
                <c:pt idx="333">
                  <c:v>15000000</c:v>
                </c:pt>
                <c:pt idx="334">
                  <c:v>15100000</c:v>
                </c:pt>
                <c:pt idx="335">
                  <c:v>15100000</c:v>
                </c:pt>
                <c:pt idx="336">
                  <c:v>15100000</c:v>
                </c:pt>
                <c:pt idx="337">
                  <c:v>15200000</c:v>
                </c:pt>
                <c:pt idx="338">
                  <c:v>15200000</c:v>
                </c:pt>
                <c:pt idx="339">
                  <c:v>15300000</c:v>
                </c:pt>
                <c:pt idx="340">
                  <c:v>15300000</c:v>
                </c:pt>
                <c:pt idx="341">
                  <c:v>15300000</c:v>
                </c:pt>
                <c:pt idx="342">
                  <c:v>15400000</c:v>
                </c:pt>
                <c:pt idx="343">
                  <c:v>15400000</c:v>
                </c:pt>
                <c:pt idx="344">
                  <c:v>15400000</c:v>
                </c:pt>
                <c:pt idx="345">
                  <c:v>15500000</c:v>
                </c:pt>
                <c:pt idx="346">
                  <c:v>15500000</c:v>
                </c:pt>
                <c:pt idx="347">
                  <c:v>15600000</c:v>
                </c:pt>
                <c:pt idx="348">
                  <c:v>15600000</c:v>
                </c:pt>
                <c:pt idx="349">
                  <c:v>15600000</c:v>
                </c:pt>
                <c:pt idx="350">
                  <c:v>15700000</c:v>
                </c:pt>
                <c:pt idx="351">
                  <c:v>15700000</c:v>
                </c:pt>
                <c:pt idx="352">
                  <c:v>15800000</c:v>
                </c:pt>
                <c:pt idx="353">
                  <c:v>15800000</c:v>
                </c:pt>
                <c:pt idx="354">
                  <c:v>15800000</c:v>
                </c:pt>
                <c:pt idx="355">
                  <c:v>15900000</c:v>
                </c:pt>
                <c:pt idx="356">
                  <c:v>15900000</c:v>
                </c:pt>
                <c:pt idx="357">
                  <c:v>16000000</c:v>
                </c:pt>
                <c:pt idx="358">
                  <c:v>16000000</c:v>
                </c:pt>
                <c:pt idx="359">
                  <c:v>16000000</c:v>
                </c:pt>
                <c:pt idx="360">
                  <c:v>16100000</c:v>
                </c:pt>
                <c:pt idx="361">
                  <c:v>16100000</c:v>
                </c:pt>
                <c:pt idx="362">
                  <c:v>16200000</c:v>
                </c:pt>
                <c:pt idx="363">
                  <c:v>16200000</c:v>
                </c:pt>
                <c:pt idx="364">
                  <c:v>16200000</c:v>
                </c:pt>
                <c:pt idx="365">
                  <c:v>16300000</c:v>
                </c:pt>
                <c:pt idx="366">
                  <c:v>16300000</c:v>
                </c:pt>
                <c:pt idx="367">
                  <c:v>16400000</c:v>
                </c:pt>
                <c:pt idx="368">
                  <c:v>16400000</c:v>
                </c:pt>
                <c:pt idx="369">
                  <c:v>16400000</c:v>
                </c:pt>
                <c:pt idx="370">
                  <c:v>16500000</c:v>
                </c:pt>
                <c:pt idx="371">
                  <c:v>16500000</c:v>
                </c:pt>
                <c:pt idx="372">
                  <c:v>16600000</c:v>
                </c:pt>
                <c:pt idx="373">
                  <c:v>16600000</c:v>
                </c:pt>
                <c:pt idx="374">
                  <c:v>16600000</c:v>
                </c:pt>
                <c:pt idx="375">
                  <c:v>16700000</c:v>
                </c:pt>
                <c:pt idx="376">
                  <c:v>16700000</c:v>
                </c:pt>
                <c:pt idx="377">
                  <c:v>16700000</c:v>
                </c:pt>
                <c:pt idx="378">
                  <c:v>16800000</c:v>
                </c:pt>
                <c:pt idx="379">
                  <c:v>16800000</c:v>
                </c:pt>
                <c:pt idx="380">
                  <c:v>16900000</c:v>
                </c:pt>
                <c:pt idx="381">
                  <c:v>16900000</c:v>
                </c:pt>
                <c:pt idx="382">
                  <c:v>16900000</c:v>
                </c:pt>
                <c:pt idx="383">
                  <c:v>17000000</c:v>
                </c:pt>
                <c:pt idx="384">
                  <c:v>17000000</c:v>
                </c:pt>
                <c:pt idx="385">
                  <c:v>17100000</c:v>
                </c:pt>
                <c:pt idx="386">
                  <c:v>17100000</c:v>
                </c:pt>
                <c:pt idx="387">
                  <c:v>17100000</c:v>
                </c:pt>
                <c:pt idx="388">
                  <c:v>17200000</c:v>
                </c:pt>
                <c:pt idx="389">
                  <c:v>17200000</c:v>
                </c:pt>
                <c:pt idx="390">
                  <c:v>17300000</c:v>
                </c:pt>
                <c:pt idx="391">
                  <c:v>17300000</c:v>
                </c:pt>
                <c:pt idx="392">
                  <c:v>17300000</c:v>
                </c:pt>
                <c:pt idx="393">
                  <c:v>17400000</c:v>
                </c:pt>
                <c:pt idx="394">
                  <c:v>17400000</c:v>
                </c:pt>
                <c:pt idx="395">
                  <c:v>17400000</c:v>
                </c:pt>
                <c:pt idx="396">
                  <c:v>17500000</c:v>
                </c:pt>
                <c:pt idx="397">
                  <c:v>17500000</c:v>
                </c:pt>
                <c:pt idx="398">
                  <c:v>17600000</c:v>
                </c:pt>
                <c:pt idx="399">
                  <c:v>17600000</c:v>
                </c:pt>
                <c:pt idx="400">
                  <c:v>17600000</c:v>
                </c:pt>
                <c:pt idx="401">
                  <c:v>17700000</c:v>
                </c:pt>
                <c:pt idx="402">
                  <c:v>17700000</c:v>
                </c:pt>
                <c:pt idx="403">
                  <c:v>17700000</c:v>
                </c:pt>
                <c:pt idx="404">
                  <c:v>17800000</c:v>
                </c:pt>
                <c:pt idx="405">
                  <c:v>17800000</c:v>
                </c:pt>
                <c:pt idx="406">
                  <c:v>17900000</c:v>
                </c:pt>
                <c:pt idx="407">
                  <c:v>17900000</c:v>
                </c:pt>
                <c:pt idx="408">
                  <c:v>17900000</c:v>
                </c:pt>
                <c:pt idx="409">
                  <c:v>18000000</c:v>
                </c:pt>
                <c:pt idx="410">
                  <c:v>18000000</c:v>
                </c:pt>
                <c:pt idx="411">
                  <c:v>18100000</c:v>
                </c:pt>
                <c:pt idx="412">
                  <c:v>18100000</c:v>
                </c:pt>
                <c:pt idx="413">
                  <c:v>18100000</c:v>
                </c:pt>
                <c:pt idx="414">
                  <c:v>18200000</c:v>
                </c:pt>
                <c:pt idx="415">
                  <c:v>18200000</c:v>
                </c:pt>
                <c:pt idx="416">
                  <c:v>18200000</c:v>
                </c:pt>
                <c:pt idx="417">
                  <c:v>18300000</c:v>
                </c:pt>
                <c:pt idx="418">
                  <c:v>18300000</c:v>
                </c:pt>
                <c:pt idx="419">
                  <c:v>18400000</c:v>
                </c:pt>
                <c:pt idx="420">
                  <c:v>18400000</c:v>
                </c:pt>
                <c:pt idx="421">
                  <c:v>18400000</c:v>
                </c:pt>
                <c:pt idx="422">
                  <c:v>18500000</c:v>
                </c:pt>
                <c:pt idx="423">
                  <c:v>18500000</c:v>
                </c:pt>
                <c:pt idx="424">
                  <c:v>18500000</c:v>
                </c:pt>
                <c:pt idx="425">
                  <c:v>18600000</c:v>
                </c:pt>
                <c:pt idx="426">
                  <c:v>18600000</c:v>
                </c:pt>
                <c:pt idx="427">
                  <c:v>18700000</c:v>
                </c:pt>
                <c:pt idx="428">
                  <c:v>18700000</c:v>
                </c:pt>
                <c:pt idx="429">
                  <c:v>18700000</c:v>
                </c:pt>
                <c:pt idx="430">
                  <c:v>18800000</c:v>
                </c:pt>
                <c:pt idx="431">
                  <c:v>18800000</c:v>
                </c:pt>
                <c:pt idx="432">
                  <c:v>18800000</c:v>
                </c:pt>
                <c:pt idx="433">
                  <c:v>18900000</c:v>
                </c:pt>
                <c:pt idx="434">
                  <c:v>18900000</c:v>
                </c:pt>
                <c:pt idx="435">
                  <c:v>19000000</c:v>
                </c:pt>
                <c:pt idx="436">
                  <c:v>19000000</c:v>
                </c:pt>
                <c:pt idx="437">
                  <c:v>19000000</c:v>
                </c:pt>
                <c:pt idx="438">
                  <c:v>19100000</c:v>
                </c:pt>
                <c:pt idx="439">
                  <c:v>19100000</c:v>
                </c:pt>
                <c:pt idx="440">
                  <c:v>19100000</c:v>
                </c:pt>
                <c:pt idx="441">
                  <c:v>19200000</c:v>
                </c:pt>
                <c:pt idx="442">
                  <c:v>19200000</c:v>
                </c:pt>
                <c:pt idx="443">
                  <c:v>19300000</c:v>
                </c:pt>
                <c:pt idx="444">
                  <c:v>19300000</c:v>
                </c:pt>
                <c:pt idx="445">
                  <c:v>19300000</c:v>
                </c:pt>
                <c:pt idx="446">
                  <c:v>19400000</c:v>
                </c:pt>
                <c:pt idx="447">
                  <c:v>19400000</c:v>
                </c:pt>
                <c:pt idx="448">
                  <c:v>19400000</c:v>
                </c:pt>
                <c:pt idx="449">
                  <c:v>19500000</c:v>
                </c:pt>
                <c:pt idx="450">
                  <c:v>19500000</c:v>
                </c:pt>
                <c:pt idx="451">
                  <c:v>19600000</c:v>
                </c:pt>
                <c:pt idx="452">
                  <c:v>19600000</c:v>
                </c:pt>
                <c:pt idx="453">
                  <c:v>19600000</c:v>
                </c:pt>
                <c:pt idx="454">
                  <c:v>19700000</c:v>
                </c:pt>
                <c:pt idx="455">
                  <c:v>19700000</c:v>
                </c:pt>
                <c:pt idx="456">
                  <c:v>19700000</c:v>
                </c:pt>
                <c:pt idx="457">
                  <c:v>19800000</c:v>
                </c:pt>
                <c:pt idx="458">
                  <c:v>19800000</c:v>
                </c:pt>
                <c:pt idx="459">
                  <c:v>19800000</c:v>
                </c:pt>
                <c:pt idx="460">
                  <c:v>19900000</c:v>
                </c:pt>
                <c:pt idx="461">
                  <c:v>19900000</c:v>
                </c:pt>
                <c:pt idx="462">
                  <c:v>20000000</c:v>
                </c:pt>
                <c:pt idx="463">
                  <c:v>20000000</c:v>
                </c:pt>
                <c:pt idx="464">
                  <c:v>20000000</c:v>
                </c:pt>
                <c:pt idx="465">
                  <c:v>20100000</c:v>
                </c:pt>
                <c:pt idx="466">
                  <c:v>20100000</c:v>
                </c:pt>
                <c:pt idx="467">
                  <c:v>20100000</c:v>
                </c:pt>
                <c:pt idx="468">
                  <c:v>20200000</c:v>
                </c:pt>
                <c:pt idx="469">
                  <c:v>20200000</c:v>
                </c:pt>
                <c:pt idx="470">
                  <c:v>20300000</c:v>
                </c:pt>
                <c:pt idx="471">
                  <c:v>20300000</c:v>
                </c:pt>
                <c:pt idx="472">
                  <c:v>20300000</c:v>
                </c:pt>
                <c:pt idx="473">
                  <c:v>20400000</c:v>
                </c:pt>
                <c:pt idx="474">
                  <c:v>20400000</c:v>
                </c:pt>
                <c:pt idx="475">
                  <c:v>20400000</c:v>
                </c:pt>
                <c:pt idx="476">
                  <c:v>20500000</c:v>
                </c:pt>
                <c:pt idx="477">
                  <c:v>20500000</c:v>
                </c:pt>
                <c:pt idx="478">
                  <c:v>20500000</c:v>
                </c:pt>
                <c:pt idx="479">
                  <c:v>20600000</c:v>
                </c:pt>
                <c:pt idx="480">
                  <c:v>20600000</c:v>
                </c:pt>
                <c:pt idx="481">
                  <c:v>20700000</c:v>
                </c:pt>
                <c:pt idx="482">
                  <c:v>20700000</c:v>
                </c:pt>
                <c:pt idx="483">
                  <c:v>20700000</c:v>
                </c:pt>
                <c:pt idx="484">
                  <c:v>20800000</c:v>
                </c:pt>
                <c:pt idx="485">
                  <c:v>20800000</c:v>
                </c:pt>
                <c:pt idx="486">
                  <c:v>20800000</c:v>
                </c:pt>
                <c:pt idx="487">
                  <c:v>20900000</c:v>
                </c:pt>
                <c:pt idx="488">
                  <c:v>20900000</c:v>
                </c:pt>
                <c:pt idx="489">
                  <c:v>20900000</c:v>
                </c:pt>
                <c:pt idx="490">
                  <c:v>21000000</c:v>
                </c:pt>
                <c:pt idx="491">
                  <c:v>21000000</c:v>
                </c:pt>
                <c:pt idx="492">
                  <c:v>21000000</c:v>
                </c:pt>
                <c:pt idx="493">
                  <c:v>21100000</c:v>
                </c:pt>
                <c:pt idx="494">
                  <c:v>21100000</c:v>
                </c:pt>
                <c:pt idx="495">
                  <c:v>21200000</c:v>
                </c:pt>
                <c:pt idx="496">
                  <c:v>21200000</c:v>
                </c:pt>
                <c:pt idx="497">
                  <c:v>21200000</c:v>
                </c:pt>
                <c:pt idx="498">
                  <c:v>21300000</c:v>
                </c:pt>
                <c:pt idx="499">
                  <c:v>21300000</c:v>
                </c:pt>
                <c:pt idx="500">
                  <c:v>21300000</c:v>
                </c:pt>
                <c:pt idx="501">
                  <c:v>21400000</c:v>
                </c:pt>
                <c:pt idx="502">
                  <c:v>21400000</c:v>
                </c:pt>
                <c:pt idx="503">
                  <c:v>21400000</c:v>
                </c:pt>
                <c:pt idx="504">
                  <c:v>21500000</c:v>
                </c:pt>
                <c:pt idx="505">
                  <c:v>21500000</c:v>
                </c:pt>
                <c:pt idx="506">
                  <c:v>21500000</c:v>
                </c:pt>
                <c:pt idx="507">
                  <c:v>21600000</c:v>
                </c:pt>
                <c:pt idx="508">
                  <c:v>21600000</c:v>
                </c:pt>
                <c:pt idx="509">
                  <c:v>21700000</c:v>
                </c:pt>
                <c:pt idx="510">
                  <c:v>21700000</c:v>
                </c:pt>
                <c:pt idx="511">
                  <c:v>21700000</c:v>
                </c:pt>
                <c:pt idx="512">
                  <c:v>21800000</c:v>
                </c:pt>
                <c:pt idx="513">
                  <c:v>21800000</c:v>
                </c:pt>
                <c:pt idx="514">
                  <c:v>21800000</c:v>
                </c:pt>
                <c:pt idx="515">
                  <c:v>21900000</c:v>
                </c:pt>
                <c:pt idx="516">
                  <c:v>21900000</c:v>
                </c:pt>
                <c:pt idx="517">
                  <c:v>21900000</c:v>
                </c:pt>
                <c:pt idx="518">
                  <c:v>22000000</c:v>
                </c:pt>
                <c:pt idx="519">
                  <c:v>22000000</c:v>
                </c:pt>
                <c:pt idx="520">
                  <c:v>22000000</c:v>
                </c:pt>
                <c:pt idx="521">
                  <c:v>22100000</c:v>
                </c:pt>
                <c:pt idx="522">
                  <c:v>22100000</c:v>
                </c:pt>
                <c:pt idx="523">
                  <c:v>22200000</c:v>
                </c:pt>
                <c:pt idx="524">
                  <c:v>22200000</c:v>
                </c:pt>
                <c:pt idx="525">
                  <c:v>22200000</c:v>
                </c:pt>
                <c:pt idx="526">
                  <c:v>22300000</c:v>
                </c:pt>
                <c:pt idx="527">
                  <c:v>22300000</c:v>
                </c:pt>
                <c:pt idx="528">
                  <c:v>22300000</c:v>
                </c:pt>
                <c:pt idx="529">
                  <c:v>22400000</c:v>
                </c:pt>
                <c:pt idx="530">
                  <c:v>22400000</c:v>
                </c:pt>
                <c:pt idx="531">
                  <c:v>22400000</c:v>
                </c:pt>
                <c:pt idx="532">
                  <c:v>22500000</c:v>
                </c:pt>
                <c:pt idx="533">
                  <c:v>22500000</c:v>
                </c:pt>
                <c:pt idx="534">
                  <c:v>22500000</c:v>
                </c:pt>
                <c:pt idx="535">
                  <c:v>22600000</c:v>
                </c:pt>
                <c:pt idx="536">
                  <c:v>22600000</c:v>
                </c:pt>
                <c:pt idx="537">
                  <c:v>22600000</c:v>
                </c:pt>
                <c:pt idx="538">
                  <c:v>22700000</c:v>
                </c:pt>
                <c:pt idx="539">
                  <c:v>22700000</c:v>
                </c:pt>
                <c:pt idx="540">
                  <c:v>22700000</c:v>
                </c:pt>
                <c:pt idx="541">
                  <c:v>22800000</c:v>
                </c:pt>
                <c:pt idx="542">
                  <c:v>22800000</c:v>
                </c:pt>
                <c:pt idx="543">
                  <c:v>22900000</c:v>
                </c:pt>
                <c:pt idx="544">
                  <c:v>22900000</c:v>
                </c:pt>
                <c:pt idx="545">
                  <c:v>22900000</c:v>
                </c:pt>
                <c:pt idx="546">
                  <c:v>23000000</c:v>
                </c:pt>
                <c:pt idx="547">
                  <c:v>23000000</c:v>
                </c:pt>
                <c:pt idx="548">
                  <c:v>23000000</c:v>
                </c:pt>
                <c:pt idx="549">
                  <c:v>23100000</c:v>
                </c:pt>
                <c:pt idx="550">
                  <c:v>23100000</c:v>
                </c:pt>
                <c:pt idx="551">
                  <c:v>23100000</c:v>
                </c:pt>
                <c:pt idx="552">
                  <c:v>23200000</c:v>
                </c:pt>
                <c:pt idx="553">
                  <c:v>23200000</c:v>
                </c:pt>
                <c:pt idx="554">
                  <c:v>23200000</c:v>
                </c:pt>
                <c:pt idx="555">
                  <c:v>23300000</c:v>
                </c:pt>
                <c:pt idx="556">
                  <c:v>23300000</c:v>
                </c:pt>
                <c:pt idx="557">
                  <c:v>23300000</c:v>
                </c:pt>
                <c:pt idx="558">
                  <c:v>23400000</c:v>
                </c:pt>
                <c:pt idx="559">
                  <c:v>23400000</c:v>
                </c:pt>
                <c:pt idx="560">
                  <c:v>23400000</c:v>
                </c:pt>
                <c:pt idx="561">
                  <c:v>23500000</c:v>
                </c:pt>
                <c:pt idx="562">
                  <c:v>23500000</c:v>
                </c:pt>
                <c:pt idx="563">
                  <c:v>23500000</c:v>
                </c:pt>
                <c:pt idx="564">
                  <c:v>23600000</c:v>
                </c:pt>
                <c:pt idx="565">
                  <c:v>23600000</c:v>
                </c:pt>
                <c:pt idx="566">
                  <c:v>23600000</c:v>
                </c:pt>
                <c:pt idx="567">
                  <c:v>23700000</c:v>
                </c:pt>
                <c:pt idx="568">
                  <c:v>23700000</c:v>
                </c:pt>
                <c:pt idx="569">
                  <c:v>23700000</c:v>
                </c:pt>
                <c:pt idx="570">
                  <c:v>23800000</c:v>
                </c:pt>
                <c:pt idx="571">
                  <c:v>23800000</c:v>
                </c:pt>
                <c:pt idx="572">
                  <c:v>23800000</c:v>
                </c:pt>
                <c:pt idx="573">
                  <c:v>23900000</c:v>
                </c:pt>
                <c:pt idx="574">
                  <c:v>23900000</c:v>
                </c:pt>
                <c:pt idx="575">
                  <c:v>23900000</c:v>
                </c:pt>
                <c:pt idx="576">
                  <c:v>24000000</c:v>
                </c:pt>
                <c:pt idx="577">
                  <c:v>24000000</c:v>
                </c:pt>
                <c:pt idx="578">
                  <c:v>24100000</c:v>
                </c:pt>
                <c:pt idx="579">
                  <c:v>24100000</c:v>
                </c:pt>
                <c:pt idx="580">
                  <c:v>24100000</c:v>
                </c:pt>
                <c:pt idx="581">
                  <c:v>24200000</c:v>
                </c:pt>
                <c:pt idx="582">
                  <c:v>24200000</c:v>
                </c:pt>
                <c:pt idx="583">
                  <c:v>24200000</c:v>
                </c:pt>
                <c:pt idx="584">
                  <c:v>24300000</c:v>
                </c:pt>
                <c:pt idx="585">
                  <c:v>24300000</c:v>
                </c:pt>
                <c:pt idx="586">
                  <c:v>24300000</c:v>
                </c:pt>
                <c:pt idx="587">
                  <c:v>24400000</c:v>
                </c:pt>
                <c:pt idx="588">
                  <c:v>24400000</c:v>
                </c:pt>
                <c:pt idx="589">
                  <c:v>24400000</c:v>
                </c:pt>
                <c:pt idx="590">
                  <c:v>24500000</c:v>
                </c:pt>
                <c:pt idx="591">
                  <c:v>24500000</c:v>
                </c:pt>
                <c:pt idx="592">
                  <c:v>24500000</c:v>
                </c:pt>
                <c:pt idx="593">
                  <c:v>24600000</c:v>
                </c:pt>
                <c:pt idx="594">
                  <c:v>24600000</c:v>
                </c:pt>
                <c:pt idx="595">
                  <c:v>24600000</c:v>
                </c:pt>
                <c:pt idx="596">
                  <c:v>24700000</c:v>
                </c:pt>
                <c:pt idx="597">
                  <c:v>24700000</c:v>
                </c:pt>
                <c:pt idx="598">
                  <c:v>24700000</c:v>
                </c:pt>
                <c:pt idx="599">
                  <c:v>24800000</c:v>
                </c:pt>
                <c:pt idx="600">
                  <c:v>24800000</c:v>
                </c:pt>
                <c:pt idx="601">
                  <c:v>24800000</c:v>
                </c:pt>
                <c:pt idx="602">
                  <c:v>24900000</c:v>
                </c:pt>
                <c:pt idx="603">
                  <c:v>24900000</c:v>
                </c:pt>
                <c:pt idx="604">
                  <c:v>24900000</c:v>
                </c:pt>
                <c:pt idx="605">
                  <c:v>25000000</c:v>
                </c:pt>
                <c:pt idx="606">
                  <c:v>25000000</c:v>
                </c:pt>
                <c:pt idx="607">
                  <c:v>25000000</c:v>
                </c:pt>
                <c:pt idx="608">
                  <c:v>25100000</c:v>
                </c:pt>
                <c:pt idx="609">
                  <c:v>25100000</c:v>
                </c:pt>
                <c:pt idx="610">
                  <c:v>25100000</c:v>
                </c:pt>
                <c:pt idx="611">
                  <c:v>25200000</c:v>
                </c:pt>
                <c:pt idx="612">
                  <c:v>25200000</c:v>
                </c:pt>
                <c:pt idx="613">
                  <c:v>25200000</c:v>
                </c:pt>
                <c:pt idx="614">
                  <c:v>25300000</c:v>
                </c:pt>
                <c:pt idx="615">
                  <c:v>25300000</c:v>
                </c:pt>
                <c:pt idx="616">
                  <c:v>25300000</c:v>
                </c:pt>
                <c:pt idx="617">
                  <c:v>25400000</c:v>
                </c:pt>
                <c:pt idx="618">
                  <c:v>25400000</c:v>
                </c:pt>
                <c:pt idx="619">
                  <c:v>25400000</c:v>
                </c:pt>
                <c:pt idx="620">
                  <c:v>25500000</c:v>
                </c:pt>
                <c:pt idx="621">
                  <c:v>25500000</c:v>
                </c:pt>
                <c:pt idx="622">
                  <c:v>25500000</c:v>
                </c:pt>
                <c:pt idx="623">
                  <c:v>25600000</c:v>
                </c:pt>
                <c:pt idx="624">
                  <c:v>25600000</c:v>
                </c:pt>
                <c:pt idx="625">
                  <c:v>25600000</c:v>
                </c:pt>
                <c:pt idx="626">
                  <c:v>25700000</c:v>
                </c:pt>
                <c:pt idx="627">
                  <c:v>25700000</c:v>
                </c:pt>
                <c:pt idx="628">
                  <c:v>25700000</c:v>
                </c:pt>
                <c:pt idx="629">
                  <c:v>25800000</c:v>
                </c:pt>
                <c:pt idx="630">
                  <c:v>25800000</c:v>
                </c:pt>
                <c:pt idx="631">
                  <c:v>25800000</c:v>
                </c:pt>
                <c:pt idx="632">
                  <c:v>25800000</c:v>
                </c:pt>
                <c:pt idx="633">
                  <c:v>25900000</c:v>
                </c:pt>
                <c:pt idx="634">
                  <c:v>25900000</c:v>
                </c:pt>
                <c:pt idx="635">
                  <c:v>25900000</c:v>
                </c:pt>
                <c:pt idx="636">
                  <c:v>26000000</c:v>
                </c:pt>
                <c:pt idx="637">
                  <c:v>26000000</c:v>
                </c:pt>
                <c:pt idx="638">
                  <c:v>26000000</c:v>
                </c:pt>
                <c:pt idx="639">
                  <c:v>26100000</c:v>
                </c:pt>
                <c:pt idx="640">
                  <c:v>26100000</c:v>
                </c:pt>
                <c:pt idx="641">
                  <c:v>26100000</c:v>
                </c:pt>
                <c:pt idx="642">
                  <c:v>26200000</c:v>
                </c:pt>
                <c:pt idx="643">
                  <c:v>26200000</c:v>
                </c:pt>
                <c:pt idx="644">
                  <c:v>26200000</c:v>
                </c:pt>
                <c:pt idx="645">
                  <c:v>26300000</c:v>
                </c:pt>
                <c:pt idx="646">
                  <c:v>26300000</c:v>
                </c:pt>
                <c:pt idx="647">
                  <c:v>26300000</c:v>
                </c:pt>
                <c:pt idx="648">
                  <c:v>26400000</c:v>
                </c:pt>
                <c:pt idx="649">
                  <c:v>26400000</c:v>
                </c:pt>
                <c:pt idx="650">
                  <c:v>26400000</c:v>
                </c:pt>
                <c:pt idx="651">
                  <c:v>26500000</c:v>
                </c:pt>
                <c:pt idx="652">
                  <c:v>26500000</c:v>
                </c:pt>
                <c:pt idx="653">
                  <c:v>26500000</c:v>
                </c:pt>
                <c:pt idx="654">
                  <c:v>26600000</c:v>
                </c:pt>
                <c:pt idx="655">
                  <c:v>26600000</c:v>
                </c:pt>
                <c:pt idx="656">
                  <c:v>26600000</c:v>
                </c:pt>
                <c:pt idx="657">
                  <c:v>26700000</c:v>
                </c:pt>
                <c:pt idx="658">
                  <c:v>26700000</c:v>
                </c:pt>
                <c:pt idx="659">
                  <c:v>26700000</c:v>
                </c:pt>
                <c:pt idx="660">
                  <c:v>26800000</c:v>
                </c:pt>
                <c:pt idx="661">
                  <c:v>26800000</c:v>
                </c:pt>
                <c:pt idx="662">
                  <c:v>26800000</c:v>
                </c:pt>
                <c:pt idx="663">
                  <c:v>26900000</c:v>
                </c:pt>
                <c:pt idx="664">
                  <c:v>26900000</c:v>
                </c:pt>
                <c:pt idx="665">
                  <c:v>26900000</c:v>
                </c:pt>
                <c:pt idx="666">
                  <c:v>26900000</c:v>
                </c:pt>
                <c:pt idx="667">
                  <c:v>27000000</c:v>
                </c:pt>
                <c:pt idx="668">
                  <c:v>27000000</c:v>
                </c:pt>
                <c:pt idx="669">
                  <c:v>27000000</c:v>
                </c:pt>
                <c:pt idx="670">
                  <c:v>27100000</c:v>
                </c:pt>
                <c:pt idx="671">
                  <c:v>27100000</c:v>
                </c:pt>
                <c:pt idx="672">
                  <c:v>27100000</c:v>
                </c:pt>
                <c:pt idx="673">
                  <c:v>27200000</c:v>
                </c:pt>
                <c:pt idx="674">
                  <c:v>27200000</c:v>
                </c:pt>
                <c:pt idx="675">
                  <c:v>27200000</c:v>
                </c:pt>
                <c:pt idx="676">
                  <c:v>27300000</c:v>
                </c:pt>
                <c:pt idx="677">
                  <c:v>27300000</c:v>
                </c:pt>
                <c:pt idx="678">
                  <c:v>27300000</c:v>
                </c:pt>
                <c:pt idx="679">
                  <c:v>27400000</c:v>
                </c:pt>
                <c:pt idx="680">
                  <c:v>27400000</c:v>
                </c:pt>
                <c:pt idx="681">
                  <c:v>27400000</c:v>
                </c:pt>
                <c:pt idx="682">
                  <c:v>27500000</c:v>
                </c:pt>
                <c:pt idx="683">
                  <c:v>27500000</c:v>
                </c:pt>
                <c:pt idx="684">
                  <c:v>27500000</c:v>
                </c:pt>
                <c:pt idx="685">
                  <c:v>27500000</c:v>
                </c:pt>
                <c:pt idx="686">
                  <c:v>27600000</c:v>
                </c:pt>
                <c:pt idx="687">
                  <c:v>27600000</c:v>
                </c:pt>
                <c:pt idx="688">
                  <c:v>27600000</c:v>
                </c:pt>
                <c:pt idx="689">
                  <c:v>27700000</c:v>
                </c:pt>
                <c:pt idx="690">
                  <c:v>27700000</c:v>
                </c:pt>
                <c:pt idx="691">
                  <c:v>27700000</c:v>
                </c:pt>
                <c:pt idx="692">
                  <c:v>27800000</c:v>
                </c:pt>
                <c:pt idx="693">
                  <c:v>27800000</c:v>
                </c:pt>
                <c:pt idx="694">
                  <c:v>27800000</c:v>
                </c:pt>
                <c:pt idx="695">
                  <c:v>27900000</c:v>
                </c:pt>
                <c:pt idx="696">
                  <c:v>27900000</c:v>
                </c:pt>
                <c:pt idx="697">
                  <c:v>27900000</c:v>
                </c:pt>
                <c:pt idx="698">
                  <c:v>28000000</c:v>
                </c:pt>
                <c:pt idx="699">
                  <c:v>28000000</c:v>
                </c:pt>
                <c:pt idx="700">
                  <c:v>28000000</c:v>
                </c:pt>
                <c:pt idx="701">
                  <c:v>28100000</c:v>
                </c:pt>
                <c:pt idx="702">
                  <c:v>28100000</c:v>
                </c:pt>
                <c:pt idx="703">
                  <c:v>28100000</c:v>
                </c:pt>
                <c:pt idx="704">
                  <c:v>28100000</c:v>
                </c:pt>
                <c:pt idx="705">
                  <c:v>28200000</c:v>
                </c:pt>
                <c:pt idx="706">
                  <c:v>28200000</c:v>
                </c:pt>
                <c:pt idx="707">
                  <c:v>28200000</c:v>
                </c:pt>
                <c:pt idx="708">
                  <c:v>28300000</c:v>
                </c:pt>
                <c:pt idx="709">
                  <c:v>28300000</c:v>
                </c:pt>
                <c:pt idx="710">
                  <c:v>28300000</c:v>
                </c:pt>
                <c:pt idx="711">
                  <c:v>28400000</c:v>
                </c:pt>
                <c:pt idx="712">
                  <c:v>28400000</c:v>
                </c:pt>
                <c:pt idx="713">
                  <c:v>28400000</c:v>
                </c:pt>
                <c:pt idx="714">
                  <c:v>28500000</c:v>
                </c:pt>
                <c:pt idx="715">
                  <c:v>28500000</c:v>
                </c:pt>
                <c:pt idx="716">
                  <c:v>28500000</c:v>
                </c:pt>
                <c:pt idx="717">
                  <c:v>28500000</c:v>
                </c:pt>
                <c:pt idx="718">
                  <c:v>28600000</c:v>
                </c:pt>
                <c:pt idx="719">
                  <c:v>28600000</c:v>
                </c:pt>
                <c:pt idx="720">
                  <c:v>28600000</c:v>
                </c:pt>
                <c:pt idx="721">
                  <c:v>28700000</c:v>
                </c:pt>
                <c:pt idx="722">
                  <c:v>28700000</c:v>
                </c:pt>
                <c:pt idx="723">
                  <c:v>28700000</c:v>
                </c:pt>
                <c:pt idx="724">
                  <c:v>28800000</c:v>
                </c:pt>
                <c:pt idx="725">
                  <c:v>28800000</c:v>
                </c:pt>
                <c:pt idx="726">
                  <c:v>28800000</c:v>
                </c:pt>
                <c:pt idx="727">
                  <c:v>28900000</c:v>
                </c:pt>
                <c:pt idx="728">
                  <c:v>28900000</c:v>
                </c:pt>
                <c:pt idx="729">
                  <c:v>28900000</c:v>
                </c:pt>
                <c:pt idx="730">
                  <c:v>28900000</c:v>
                </c:pt>
                <c:pt idx="731">
                  <c:v>29000000</c:v>
                </c:pt>
                <c:pt idx="732">
                  <c:v>29000000</c:v>
                </c:pt>
                <c:pt idx="733">
                  <c:v>29000000</c:v>
                </c:pt>
                <c:pt idx="734">
                  <c:v>29100000</c:v>
                </c:pt>
                <c:pt idx="735">
                  <c:v>29100000</c:v>
                </c:pt>
                <c:pt idx="736">
                  <c:v>29100000</c:v>
                </c:pt>
                <c:pt idx="737">
                  <c:v>29200000</c:v>
                </c:pt>
                <c:pt idx="738">
                  <c:v>29200000</c:v>
                </c:pt>
                <c:pt idx="739">
                  <c:v>29200000</c:v>
                </c:pt>
                <c:pt idx="740">
                  <c:v>29200000</c:v>
                </c:pt>
                <c:pt idx="741">
                  <c:v>29300000</c:v>
                </c:pt>
                <c:pt idx="742">
                  <c:v>29300000</c:v>
                </c:pt>
                <c:pt idx="743">
                  <c:v>29300000</c:v>
                </c:pt>
                <c:pt idx="744">
                  <c:v>29400000</c:v>
                </c:pt>
                <c:pt idx="745">
                  <c:v>29400000</c:v>
                </c:pt>
                <c:pt idx="746">
                  <c:v>29400000</c:v>
                </c:pt>
                <c:pt idx="747">
                  <c:v>29500000</c:v>
                </c:pt>
                <c:pt idx="748">
                  <c:v>29500000</c:v>
                </c:pt>
                <c:pt idx="749">
                  <c:v>29500000</c:v>
                </c:pt>
                <c:pt idx="750">
                  <c:v>29600000</c:v>
                </c:pt>
                <c:pt idx="751">
                  <c:v>29600000</c:v>
                </c:pt>
                <c:pt idx="752">
                  <c:v>29600000</c:v>
                </c:pt>
                <c:pt idx="753">
                  <c:v>29600000</c:v>
                </c:pt>
                <c:pt idx="754">
                  <c:v>29700000</c:v>
                </c:pt>
                <c:pt idx="755">
                  <c:v>29700000</c:v>
                </c:pt>
                <c:pt idx="756">
                  <c:v>29700000</c:v>
                </c:pt>
                <c:pt idx="757">
                  <c:v>29800000</c:v>
                </c:pt>
                <c:pt idx="758">
                  <c:v>29800000</c:v>
                </c:pt>
                <c:pt idx="759">
                  <c:v>29800000</c:v>
                </c:pt>
                <c:pt idx="760">
                  <c:v>29900000</c:v>
                </c:pt>
                <c:pt idx="761">
                  <c:v>29900000</c:v>
                </c:pt>
                <c:pt idx="762">
                  <c:v>29900000</c:v>
                </c:pt>
                <c:pt idx="763">
                  <c:v>29900000</c:v>
                </c:pt>
                <c:pt idx="764">
                  <c:v>30000000</c:v>
                </c:pt>
                <c:pt idx="765">
                  <c:v>30000000</c:v>
                </c:pt>
                <c:pt idx="766">
                  <c:v>30000000</c:v>
                </c:pt>
                <c:pt idx="767">
                  <c:v>30100000</c:v>
                </c:pt>
                <c:pt idx="768">
                  <c:v>30100000</c:v>
                </c:pt>
                <c:pt idx="769">
                  <c:v>30100000</c:v>
                </c:pt>
                <c:pt idx="770">
                  <c:v>30200000</c:v>
                </c:pt>
                <c:pt idx="771">
                  <c:v>30200000</c:v>
                </c:pt>
                <c:pt idx="772">
                  <c:v>30200000</c:v>
                </c:pt>
                <c:pt idx="773">
                  <c:v>30200000</c:v>
                </c:pt>
                <c:pt idx="774">
                  <c:v>30300000</c:v>
                </c:pt>
                <c:pt idx="775">
                  <c:v>30300000</c:v>
                </c:pt>
                <c:pt idx="776">
                  <c:v>30300000</c:v>
                </c:pt>
                <c:pt idx="777">
                  <c:v>30400000</c:v>
                </c:pt>
                <c:pt idx="778">
                  <c:v>30400000</c:v>
                </c:pt>
                <c:pt idx="779">
                  <c:v>30400000</c:v>
                </c:pt>
                <c:pt idx="780">
                  <c:v>30400000</c:v>
                </c:pt>
                <c:pt idx="781">
                  <c:v>30500000</c:v>
                </c:pt>
                <c:pt idx="782">
                  <c:v>30500000</c:v>
                </c:pt>
                <c:pt idx="783">
                  <c:v>30500000</c:v>
                </c:pt>
                <c:pt idx="784">
                  <c:v>30600000</c:v>
                </c:pt>
                <c:pt idx="785">
                  <c:v>30600000</c:v>
                </c:pt>
                <c:pt idx="786">
                  <c:v>30600000</c:v>
                </c:pt>
                <c:pt idx="787">
                  <c:v>30700000</c:v>
                </c:pt>
                <c:pt idx="788">
                  <c:v>30700000</c:v>
                </c:pt>
                <c:pt idx="789">
                  <c:v>30700000</c:v>
                </c:pt>
                <c:pt idx="790">
                  <c:v>30700000</c:v>
                </c:pt>
                <c:pt idx="791">
                  <c:v>30800000</c:v>
                </c:pt>
                <c:pt idx="792">
                  <c:v>30800000</c:v>
                </c:pt>
                <c:pt idx="793">
                  <c:v>30800000</c:v>
                </c:pt>
                <c:pt idx="794">
                  <c:v>30900000</c:v>
                </c:pt>
                <c:pt idx="795">
                  <c:v>30900000</c:v>
                </c:pt>
                <c:pt idx="796">
                  <c:v>30900000</c:v>
                </c:pt>
                <c:pt idx="797">
                  <c:v>30900000</c:v>
                </c:pt>
                <c:pt idx="798">
                  <c:v>31000000</c:v>
                </c:pt>
                <c:pt idx="799">
                  <c:v>31000000</c:v>
                </c:pt>
                <c:pt idx="800">
                  <c:v>31000000</c:v>
                </c:pt>
                <c:pt idx="801">
                  <c:v>31100000</c:v>
                </c:pt>
                <c:pt idx="802">
                  <c:v>31100000</c:v>
                </c:pt>
                <c:pt idx="803">
                  <c:v>31100000</c:v>
                </c:pt>
                <c:pt idx="804">
                  <c:v>31100000</c:v>
                </c:pt>
                <c:pt idx="805">
                  <c:v>31200000</c:v>
                </c:pt>
                <c:pt idx="806">
                  <c:v>31200000</c:v>
                </c:pt>
                <c:pt idx="807">
                  <c:v>31200000</c:v>
                </c:pt>
                <c:pt idx="808">
                  <c:v>31300000</c:v>
                </c:pt>
                <c:pt idx="809">
                  <c:v>31300000</c:v>
                </c:pt>
                <c:pt idx="810">
                  <c:v>31300000</c:v>
                </c:pt>
                <c:pt idx="811">
                  <c:v>31400000</c:v>
                </c:pt>
                <c:pt idx="812">
                  <c:v>31400000</c:v>
                </c:pt>
                <c:pt idx="813">
                  <c:v>31400000</c:v>
                </c:pt>
                <c:pt idx="814">
                  <c:v>31400000</c:v>
                </c:pt>
                <c:pt idx="815">
                  <c:v>31500000</c:v>
                </c:pt>
                <c:pt idx="816">
                  <c:v>31500000</c:v>
                </c:pt>
                <c:pt idx="817">
                  <c:v>31500000</c:v>
                </c:pt>
                <c:pt idx="818">
                  <c:v>31600000</c:v>
                </c:pt>
                <c:pt idx="819">
                  <c:v>31600000</c:v>
                </c:pt>
                <c:pt idx="820">
                  <c:v>31600000</c:v>
                </c:pt>
                <c:pt idx="821">
                  <c:v>31600000</c:v>
                </c:pt>
                <c:pt idx="822">
                  <c:v>31700000</c:v>
                </c:pt>
                <c:pt idx="823">
                  <c:v>31700000</c:v>
                </c:pt>
                <c:pt idx="824">
                  <c:v>31700000</c:v>
                </c:pt>
                <c:pt idx="825">
                  <c:v>31800000</c:v>
                </c:pt>
                <c:pt idx="826">
                  <c:v>31800000</c:v>
                </c:pt>
                <c:pt idx="827">
                  <c:v>31800000</c:v>
                </c:pt>
                <c:pt idx="828">
                  <c:v>31800000</c:v>
                </c:pt>
                <c:pt idx="829">
                  <c:v>31900000</c:v>
                </c:pt>
                <c:pt idx="830">
                  <c:v>31900000</c:v>
                </c:pt>
                <c:pt idx="831">
                  <c:v>31900000</c:v>
                </c:pt>
                <c:pt idx="832">
                  <c:v>32000000</c:v>
                </c:pt>
                <c:pt idx="833">
                  <c:v>32000000</c:v>
                </c:pt>
                <c:pt idx="834">
                  <c:v>32000000</c:v>
                </c:pt>
                <c:pt idx="835">
                  <c:v>32000000</c:v>
                </c:pt>
                <c:pt idx="836">
                  <c:v>32100000</c:v>
                </c:pt>
                <c:pt idx="837">
                  <c:v>32100000</c:v>
                </c:pt>
                <c:pt idx="838">
                  <c:v>32100000</c:v>
                </c:pt>
                <c:pt idx="839">
                  <c:v>32200000</c:v>
                </c:pt>
                <c:pt idx="840">
                  <c:v>32200000</c:v>
                </c:pt>
                <c:pt idx="841">
                  <c:v>32200000</c:v>
                </c:pt>
                <c:pt idx="842">
                  <c:v>32200000</c:v>
                </c:pt>
                <c:pt idx="843">
                  <c:v>32300000</c:v>
                </c:pt>
                <c:pt idx="844">
                  <c:v>32300000</c:v>
                </c:pt>
                <c:pt idx="845">
                  <c:v>32300000</c:v>
                </c:pt>
                <c:pt idx="846">
                  <c:v>32400000</c:v>
                </c:pt>
                <c:pt idx="847">
                  <c:v>32400000</c:v>
                </c:pt>
                <c:pt idx="848">
                  <c:v>32400000</c:v>
                </c:pt>
                <c:pt idx="849">
                  <c:v>32400000</c:v>
                </c:pt>
                <c:pt idx="850">
                  <c:v>32500000</c:v>
                </c:pt>
                <c:pt idx="851">
                  <c:v>32500000</c:v>
                </c:pt>
                <c:pt idx="852">
                  <c:v>32500000</c:v>
                </c:pt>
                <c:pt idx="853">
                  <c:v>32500000</c:v>
                </c:pt>
                <c:pt idx="854">
                  <c:v>32600000</c:v>
                </c:pt>
                <c:pt idx="855">
                  <c:v>32600000</c:v>
                </c:pt>
                <c:pt idx="856">
                  <c:v>32600000</c:v>
                </c:pt>
                <c:pt idx="857">
                  <c:v>32700000</c:v>
                </c:pt>
                <c:pt idx="858">
                  <c:v>32700000</c:v>
                </c:pt>
                <c:pt idx="859">
                  <c:v>32700000</c:v>
                </c:pt>
                <c:pt idx="860">
                  <c:v>32700000</c:v>
                </c:pt>
                <c:pt idx="861">
                  <c:v>32800000</c:v>
                </c:pt>
                <c:pt idx="862">
                  <c:v>32800000</c:v>
                </c:pt>
                <c:pt idx="863">
                  <c:v>32800000</c:v>
                </c:pt>
                <c:pt idx="864">
                  <c:v>32900000</c:v>
                </c:pt>
                <c:pt idx="865">
                  <c:v>32900000</c:v>
                </c:pt>
                <c:pt idx="866">
                  <c:v>32900000</c:v>
                </c:pt>
                <c:pt idx="867">
                  <c:v>32900000</c:v>
                </c:pt>
                <c:pt idx="868">
                  <c:v>33000000</c:v>
                </c:pt>
                <c:pt idx="869">
                  <c:v>33000000</c:v>
                </c:pt>
                <c:pt idx="870">
                  <c:v>33000000</c:v>
                </c:pt>
                <c:pt idx="871">
                  <c:v>33100000</c:v>
                </c:pt>
                <c:pt idx="872">
                  <c:v>33100000</c:v>
                </c:pt>
                <c:pt idx="873">
                  <c:v>33100000</c:v>
                </c:pt>
                <c:pt idx="874">
                  <c:v>33100000</c:v>
                </c:pt>
                <c:pt idx="875">
                  <c:v>33200000</c:v>
                </c:pt>
                <c:pt idx="876">
                  <c:v>33200000</c:v>
                </c:pt>
                <c:pt idx="877">
                  <c:v>33200000</c:v>
                </c:pt>
                <c:pt idx="878">
                  <c:v>33200000</c:v>
                </c:pt>
                <c:pt idx="879">
                  <c:v>33300000</c:v>
                </c:pt>
                <c:pt idx="880">
                  <c:v>33300000</c:v>
                </c:pt>
                <c:pt idx="881">
                  <c:v>33300000</c:v>
                </c:pt>
                <c:pt idx="882">
                  <c:v>33400000</c:v>
                </c:pt>
                <c:pt idx="883">
                  <c:v>33400000</c:v>
                </c:pt>
                <c:pt idx="884">
                  <c:v>33400000</c:v>
                </c:pt>
                <c:pt idx="885">
                  <c:v>33400000</c:v>
                </c:pt>
                <c:pt idx="886">
                  <c:v>33500000</c:v>
                </c:pt>
                <c:pt idx="887">
                  <c:v>33500000</c:v>
                </c:pt>
                <c:pt idx="888">
                  <c:v>33500000</c:v>
                </c:pt>
                <c:pt idx="889">
                  <c:v>33500000</c:v>
                </c:pt>
                <c:pt idx="890">
                  <c:v>33600000</c:v>
                </c:pt>
                <c:pt idx="891">
                  <c:v>33600000</c:v>
                </c:pt>
                <c:pt idx="892">
                  <c:v>33600000</c:v>
                </c:pt>
                <c:pt idx="893">
                  <c:v>33700000</c:v>
                </c:pt>
                <c:pt idx="894">
                  <c:v>33700000</c:v>
                </c:pt>
                <c:pt idx="895">
                  <c:v>33700000</c:v>
                </c:pt>
                <c:pt idx="896">
                  <c:v>33700000</c:v>
                </c:pt>
                <c:pt idx="897">
                  <c:v>33800000</c:v>
                </c:pt>
                <c:pt idx="898">
                  <c:v>33800000</c:v>
                </c:pt>
                <c:pt idx="899">
                  <c:v>33800000</c:v>
                </c:pt>
                <c:pt idx="900">
                  <c:v>33800000</c:v>
                </c:pt>
                <c:pt idx="901">
                  <c:v>33900000</c:v>
                </c:pt>
                <c:pt idx="902">
                  <c:v>33900000</c:v>
                </c:pt>
                <c:pt idx="903">
                  <c:v>33900000</c:v>
                </c:pt>
                <c:pt idx="904">
                  <c:v>34000000</c:v>
                </c:pt>
                <c:pt idx="905">
                  <c:v>34000000</c:v>
                </c:pt>
                <c:pt idx="906">
                  <c:v>34000000</c:v>
                </c:pt>
                <c:pt idx="907">
                  <c:v>34000000</c:v>
                </c:pt>
                <c:pt idx="908">
                  <c:v>34100000</c:v>
                </c:pt>
                <c:pt idx="909">
                  <c:v>34100000</c:v>
                </c:pt>
                <c:pt idx="910">
                  <c:v>34100000</c:v>
                </c:pt>
                <c:pt idx="911">
                  <c:v>34100000</c:v>
                </c:pt>
                <c:pt idx="912">
                  <c:v>34200000</c:v>
                </c:pt>
                <c:pt idx="913">
                  <c:v>34200000</c:v>
                </c:pt>
                <c:pt idx="914">
                  <c:v>34200000</c:v>
                </c:pt>
                <c:pt idx="915">
                  <c:v>34300000</c:v>
                </c:pt>
                <c:pt idx="916">
                  <c:v>34300000</c:v>
                </c:pt>
                <c:pt idx="917">
                  <c:v>34300000</c:v>
                </c:pt>
                <c:pt idx="918">
                  <c:v>34300000</c:v>
                </c:pt>
                <c:pt idx="919">
                  <c:v>34400000</c:v>
                </c:pt>
                <c:pt idx="920">
                  <c:v>34400000</c:v>
                </c:pt>
                <c:pt idx="921">
                  <c:v>34400000</c:v>
                </c:pt>
                <c:pt idx="922">
                  <c:v>34400000</c:v>
                </c:pt>
                <c:pt idx="923">
                  <c:v>34500000</c:v>
                </c:pt>
                <c:pt idx="924">
                  <c:v>34500000</c:v>
                </c:pt>
                <c:pt idx="925">
                  <c:v>34500000</c:v>
                </c:pt>
                <c:pt idx="926">
                  <c:v>34500000</c:v>
                </c:pt>
                <c:pt idx="927">
                  <c:v>34600000</c:v>
                </c:pt>
                <c:pt idx="928">
                  <c:v>34600000</c:v>
                </c:pt>
                <c:pt idx="929">
                  <c:v>34600000</c:v>
                </c:pt>
                <c:pt idx="930">
                  <c:v>34700000</c:v>
                </c:pt>
                <c:pt idx="931">
                  <c:v>34700000</c:v>
                </c:pt>
                <c:pt idx="932">
                  <c:v>34700000</c:v>
                </c:pt>
                <c:pt idx="933">
                  <c:v>34700000</c:v>
                </c:pt>
                <c:pt idx="934">
                  <c:v>34800000</c:v>
                </c:pt>
                <c:pt idx="935">
                  <c:v>34800000</c:v>
                </c:pt>
                <c:pt idx="936">
                  <c:v>34800000</c:v>
                </c:pt>
                <c:pt idx="937">
                  <c:v>34800000</c:v>
                </c:pt>
                <c:pt idx="938">
                  <c:v>34900000</c:v>
                </c:pt>
                <c:pt idx="939">
                  <c:v>34900000</c:v>
                </c:pt>
                <c:pt idx="940">
                  <c:v>34900000</c:v>
                </c:pt>
                <c:pt idx="941">
                  <c:v>34900000</c:v>
                </c:pt>
                <c:pt idx="942">
                  <c:v>35000000</c:v>
                </c:pt>
                <c:pt idx="943">
                  <c:v>35000000</c:v>
                </c:pt>
                <c:pt idx="944">
                  <c:v>35000000</c:v>
                </c:pt>
                <c:pt idx="945">
                  <c:v>35100000</c:v>
                </c:pt>
                <c:pt idx="946">
                  <c:v>35100000</c:v>
                </c:pt>
                <c:pt idx="947">
                  <c:v>35100000</c:v>
                </c:pt>
                <c:pt idx="948">
                  <c:v>35100000</c:v>
                </c:pt>
                <c:pt idx="949">
                  <c:v>35200000</c:v>
                </c:pt>
                <c:pt idx="950">
                  <c:v>35200000</c:v>
                </c:pt>
                <c:pt idx="951">
                  <c:v>35200000</c:v>
                </c:pt>
                <c:pt idx="952">
                  <c:v>35200000</c:v>
                </c:pt>
                <c:pt idx="953">
                  <c:v>35300000</c:v>
                </c:pt>
                <c:pt idx="954">
                  <c:v>35300000</c:v>
                </c:pt>
                <c:pt idx="955">
                  <c:v>35300000</c:v>
                </c:pt>
                <c:pt idx="956">
                  <c:v>35300000</c:v>
                </c:pt>
                <c:pt idx="957">
                  <c:v>35400000</c:v>
                </c:pt>
                <c:pt idx="958">
                  <c:v>35400000</c:v>
                </c:pt>
                <c:pt idx="959">
                  <c:v>35400000</c:v>
                </c:pt>
                <c:pt idx="960">
                  <c:v>35400000</c:v>
                </c:pt>
                <c:pt idx="961">
                  <c:v>35500000</c:v>
                </c:pt>
                <c:pt idx="962">
                  <c:v>35500000</c:v>
                </c:pt>
                <c:pt idx="963">
                  <c:v>35500000</c:v>
                </c:pt>
                <c:pt idx="964">
                  <c:v>35600000</c:v>
                </c:pt>
                <c:pt idx="965">
                  <c:v>35600000</c:v>
                </c:pt>
                <c:pt idx="966">
                  <c:v>35600000</c:v>
                </c:pt>
                <c:pt idx="967">
                  <c:v>35600000</c:v>
                </c:pt>
                <c:pt idx="968">
                  <c:v>35700000</c:v>
                </c:pt>
                <c:pt idx="969">
                  <c:v>35700000</c:v>
                </c:pt>
                <c:pt idx="970">
                  <c:v>35700000</c:v>
                </c:pt>
                <c:pt idx="971">
                  <c:v>35700000</c:v>
                </c:pt>
                <c:pt idx="972">
                  <c:v>35800000</c:v>
                </c:pt>
                <c:pt idx="973">
                  <c:v>35800000</c:v>
                </c:pt>
                <c:pt idx="974">
                  <c:v>35800000</c:v>
                </c:pt>
                <c:pt idx="975">
                  <c:v>35800000</c:v>
                </c:pt>
                <c:pt idx="976">
                  <c:v>35900000</c:v>
                </c:pt>
                <c:pt idx="977">
                  <c:v>35900000</c:v>
                </c:pt>
                <c:pt idx="978">
                  <c:v>35900000</c:v>
                </c:pt>
                <c:pt idx="979">
                  <c:v>35900000</c:v>
                </c:pt>
                <c:pt idx="980">
                  <c:v>36000000</c:v>
                </c:pt>
                <c:pt idx="981">
                  <c:v>36000000</c:v>
                </c:pt>
                <c:pt idx="982">
                  <c:v>36000000</c:v>
                </c:pt>
                <c:pt idx="983">
                  <c:v>36000000</c:v>
                </c:pt>
                <c:pt idx="984">
                  <c:v>36100000</c:v>
                </c:pt>
                <c:pt idx="985">
                  <c:v>36100000</c:v>
                </c:pt>
                <c:pt idx="986">
                  <c:v>36100000</c:v>
                </c:pt>
                <c:pt idx="987">
                  <c:v>36100000</c:v>
                </c:pt>
                <c:pt idx="988">
                  <c:v>36200000</c:v>
                </c:pt>
                <c:pt idx="989">
                  <c:v>36200000</c:v>
                </c:pt>
                <c:pt idx="990">
                  <c:v>36200000</c:v>
                </c:pt>
                <c:pt idx="991">
                  <c:v>36200000</c:v>
                </c:pt>
                <c:pt idx="992">
                  <c:v>36300000</c:v>
                </c:pt>
                <c:pt idx="993">
                  <c:v>36300000</c:v>
                </c:pt>
                <c:pt idx="994">
                  <c:v>36300000</c:v>
                </c:pt>
                <c:pt idx="995">
                  <c:v>36400000</c:v>
                </c:pt>
                <c:pt idx="996">
                  <c:v>36400000</c:v>
                </c:pt>
                <c:pt idx="997">
                  <c:v>36400000</c:v>
                </c:pt>
                <c:pt idx="998">
                  <c:v>36400000</c:v>
                </c:pt>
                <c:pt idx="999">
                  <c:v>36500000</c:v>
                </c:pt>
                <c:pt idx="1000">
                  <c:v>36400000</c:v>
                </c:pt>
                <c:pt idx="1001">
                  <c:v>36300000</c:v>
                </c:pt>
                <c:pt idx="1002">
                  <c:v>36200000</c:v>
                </c:pt>
                <c:pt idx="1003">
                  <c:v>36200000</c:v>
                </c:pt>
                <c:pt idx="1004">
                  <c:v>36100000</c:v>
                </c:pt>
                <c:pt idx="1005">
                  <c:v>36000000</c:v>
                </c:pt>
                <c:pt idx="1006">
                  <c:v>35900000</c:v>
                </c:pt>
                <c:pt idx="1007">
                  <c:v>35900000</c:v>
                </c:pt>
                <c:pt idx="1008">
                  <c:v>35800000</c:v>
                </c:pt>
                <c:pt idx="1009">
                  <c:v>35700000</c:v>
                </c:pt>
                <c:pt idx="1010">
                  <c:v>35600000</c:v>
                </c:pt>
                <c:pt idx="1011">
                  <c:v>35600000</c:v>
                </c:pt>
                <c:pt idx="1012">
                  <c:v>35500000</c:v>
                </c:pt>
                <c:pt idx="1013">
                  <c:v>35400000</c:v>
                </c:pt>
                <c:pt idx="1014">
                  <c:v>35300000</c:v>
                </c:pt>
                <c:pt idx="1015">
                  <c:v>35300000</c:v>
                </c:pt>
                <c:pt idx="1016">
                  <c:v>35200000</c:v>
                </c:pt>
                <c:pt idx="1017">
                  <c:v>35100000</c:v>
                </c:pt>
                <c:pt idx="1018">
                  <c:v>35000000</c:v>
                </c:pt>
                <c:pt idx="1019">
                  <c:v>35000000</c:v>
                </c:pt>
                <c:pt idx="1020">
                  <c:v>34900000</c:v>
                </c:pt>
                <c:pt idx="1021">
                  <c:v>34800000</c:v>
                </c:pt>
                <c:pt idx="1022">
                  <c:v>34700000</c:v>
                </c:pt>
                <c:pt idx="1023">
                  <c:v>34700000</c:v>
                </c:pt>
                <c:pt idx="1024">
                  <c:v>34600000</c:v>
                </c:pt>
                <c:pt idx="1025">
                  <c:v>34500000</c:v>
                </c:pt>
                <c:pt idx="1026">
                  <c:v>34400000</c:v>
                </c:pt>
                <c:pt idx="1027">
                  <c:v>34400000</c:v>
                </c:pt>
                <c:pt idx="1028">
                  <c:v>34300000</c:v>
                </c:pt>
                <c:pt idx="1029">
                  <c:v>34200000</c:v>
                </c:pt>
                <c:pt idx="1030">
                  <c:v>34100000</c:v>
                </c:pt>
                <c:pt idx="1031">
                  <c:v>34100000</c:v>
                </c:pt>
                <c:pt idx="1032">
                  <c:v>34000000</c:v>
                </c:pt>
                <c:pt idx="1033">
                  <c:v>33900000</c:v>
                </c:pt>
                <c:pt idx="1034">
                  <c:v>33800000</c:v>
                </c:pt>
                <c:pt idx="1035">
                  <c:v>33800000</c:v>
                </c:pt>
                <c:pt idx="1036">
                  <c:v>33700000</c:v>
                </c:pt>
                <c:pt idx="1037">
                  <c:v>33600000</c:v>
                </c:pt>
                <c:pt idx="1038">
                  <c:v>33600000</c:v>
                </c:pt>
                <c:pt idx="1039">
                  <c:v>33500000</c:v>
                </c:pt>
                <c:pt idx="1040">
                  <c:v>33400000</c:v>
                </c:pt>
                <c:pt idx="1041">
                  <c:v>33300000</c:v>
                </c:pt>
                <c:pt idx="1042">
                  <c:v>33300000</c:v>
                </c:pt>
                <c:pt idx="1043">
                  <c:v>33200000</c:v>
                </c:pt>
                <c:pt idx="1044">
                  <c:v>33100000</c:v>
                </c:pt>
                <c:pt idx="1045">
                  <c:v>33000000</c:v>
                </c:pt>
                <c:pt idx="1046">
                  <c:v>33000000</c:v>
                </c:pt>
                <c:pt idx="1047">
                  <c:v>32900000</c:v>
                </c:pt>
                <c:pt idx="1048">
                  <c:v>32800000</c:v>
                </c:pt>
                <c:pt idx="1049">
                  <c:v>32800000</c:v>
                </c:pt>
                <c:pt idx="1050">
                  <c:v>32700000</c:v>
                </c:pt>
                <c:pt idx="1051">
                  <c:v>32600000</c:v>
                </c:pt>
                <c:pt idx="1052">
                  <c:v>32500000</c:v>
                </c:pt>
                <c:pt idx="1053">
                  <c:v>32500000</c:v>
                </c:pt>
                <c:pt idx="1054">
                  <c:v>32400000</c:v>
                </c:pt>
                <c:pt idx="1055">
                  <c:v>32300000</c:v>
                </c:pt>
                <c:pt idx="1056">
                  <c:v>32200000</c:v>
                </c:pt>
                <c:pt idx="1057">
                  <c:v>32200000</c:v>
                </c:pt>
                <c:pt idx="1058">
                  <c:v>32100000</c:v>
                </c:pt>
                <c:pt idx="1059">
                  <c:v>32000000</c:v>
                </c:pt>
                <c:pt idx="1060">
                  <c:v>32000000</c:v>
                </c:pt>
                <c:pt idx="1061">
                  <c:v>31900000</c:v>
                </c:pt>
                <c:pt idx="1062">
                  <c:v>31800000</c:v>
                </c:pt>
                <c:pt idx="1063">
                  <c:v>31700000</c:v>
                </c:pt>
                <c:pt idx="1064">
                  <c:v>31700000</c:v>
                </c:pt>
                <c:pt idx="1065">
                  <c:v>31600000</c:v>
                </c:pt>
                <c:pt idx="1066">
                  <c:v>31500000</c:v>
                </c:pt>
                <c:pt idx="1067">
                  <c:v>31500000</c:v>
                </c:pt>
                <c:pt idx="1068">
                  <c:v>31400000</c:v>
                </c:pt>
                <c:pt idx="1069">
                  <c:v>31300000</c:v>
                </c:pt>
                <c:pt idx="1070">
                  <c:v>31200000</c:v>
                </c:pt>
                <c:pt idx="1071">
                  <c:v>31200000</c:v>
                </c:pt>
                <c:pt idx="1072">
                  <c:v>31100000</c:v>
                </c:pt>
                <c:pt idx="1073">
                  <c:v>31000000</c:v>
                </c:pt>
                <c:pt idx="1074">
                  <c:v>31000000</c:v>
                </c:pt>
                <c:pt idx="1075">
                  <c:v>30900000</c:v>
                </c:pt>
                <c:pt idx="1076">
                  <c:v>30800000</c:v>
                </c:pt>
                <c:pt idx="1077">
                  <c:v>30700000</c:v>
                </c:pt>
                <c:pt idx="1078">
                  <c:v>30700000</c:v>
                </c:pt>
                <c:pt idx="1079">
                  <c:v>30600000</c:v>
                </c:pt>
                <c:pt idx="1080">
                  <c:v>30500000</c:v>
                </c:pt>
                <c:pt idx="1081">
                  <c:v>30500000</c:v>
                </c:pt>
                <c:pt idx="1082">
                  <c:v>30400000</c:v>
                </c:pt>
                <c:pt idx="1083">
                  <c:v>30300000</c:v>
                </c:pt>
                <c:pt idx="1084">
                  <c:v>30200000</c:v>
                </c:pt>
                <c:pt idx="1085">
                  <c:v>30200000</c:v>
                </c:pt>
                <c:pt idx="1086">
                  <c:v>30100000</c:v>
                </c:pt>
                <c:pt idx="1087">
                  <c:v>30000000</c:v>
                </c:pt>
                <c:pt idx="1088">
                  <c:v>30000000</c:v>
                </c:pt>
                <c:pt idx="1089">
                  <c:v>29900000</c:v>
                </c:pt>
                <c:pt idx="1090">
                  <c:v>29800000</c:v>
                </c:pt>
                <c:pt idx="1091">
                  <c:v>29700000</c:v>
                </c:pt>
                <c:pt idx="1092">
                  <c:v>29700000</c:v>
                </c:pt>
                <c:pt idx="1093">
                  <c:v>29600000</c:v>
                </c:pt>
                <c:pt idx="1094">
                  <c:v>29500000</c:v>
                </c:pt>
                <c:pt idx="1095">
                  <c:v>29500000</c:v>
                </c:pt>
                <c:pt idx="1096">
                  <c:v>29400000</c:v>
                </c:pt>
                <c:pt idx="1097">
                  <c:v>29300000</c:v>
                </c:pt>
                <c:pt idx="1098">
                  <c:v>29200000</c:v>
                </c:pt>
                <c:pt idx="1099">
                  <c:v>29200000</c:v>
                </c:pt>
                <c:pt idx="1100">
                  <c:v>29100000</c:v>
                </c:pt>
                <c:pt idx="1101">
                  <c:v>29000000</c:v>
                </c:pt>
                <c:pt idx="1102">
                  <c:v>29000000</c:v>
                </c:pt>
                <c:pt idx="1103">
                  <c:v>28900000</c:v>
                </c:pt>
                <c:pt idx="1104">
                  <c:v>28800000</c:v>
                </c:pt>
                <c:pt idx="1105">
                  <c:v>28800000</c:v>
                </c:pt>
                <c:pt idx="1106">
                  <c:v>28700000</c:v>
                </c:pt>
                <c:pt idx="1107">
                  <c:v>28600000</c:v>
                </c:pt>
                <c:pt idx="1108">
                  <c:v>28500000</c:v>
                </c:pt>
                <c:pt idx="1109">
                  <c:v>28500000</c:v>
                </c:pt>
                <c:pt idx="1110">
                  <c:v>28400000</c:v>
                </c:pt>
                <c:pt idx="1111">
                  <c:v>28300000</c:v>
                </c:pt>
                <c:pt idx="1112">
                  <c:v>28300000</c:v>
                </c:pt>
                <c:pt idx="1113">
                  <c:v>28200000</c:v>
                </c:pt>
                <c:pt idx="1114">
                  <c:v>28100000</c:v>
                </c:pt>
                <c:pt idx="1115">
                  <c:v>28100000</c:v>
                </c:pt>
                <c:pt idx="1116">
                  <c:v>28000000</c:v>
                </c:pt>
                <c:pt idx="1117">
                  <c:v>27900000</c:v>
                </c:pt>
                <c:pt idx="1118">
                  <c:v>27900000</c:v>
                </c:pt>
                <c:pt idx="1119">
                  <c:v>27800000</c:v>
                </c:pt>
                <c:pt idx="1120">
                  <c:v>27700000</c:v>
                </c:pt>
                <c:pt idx="1121">
                  <c:v>27600000</c:v>
                </c:pt>
                <c:pt idx="1122">
                  <c:v>27600000</c:v>
                </c:pt>
                <c:pt idx="1123">
                  <c:v>27500000</c:v>
                </c:pt>
                <c:pt idx="1124">
                  <c:v>27400000</c:v>
                </c:pt>
                <c:pt idx="1125">
                  <c:v>27400000</c:v>
                </c:pt>
                <c:pt idx="1126">
                  <c:v>27300000</c:v>
                </c:pt>
                <c:pt idx="1127">
                  <c:v>27200000</c:v>
                </c:pt>
                <c:pt idx="1128">
                  <c:v>27200000</c:v>
                </c:pt>
                <c:pt idx="1129">
                  <c:v>27100000</c:v>
                </c:pt>
                <c:pt idx="1130">
                  <c:v>27000000</c:v>
                </c:pt>
                <c:pt idx="1131">
                  <c:v>27000000</c:v>
                </c:pt>
                <c:pt idx="1132">
                  <c:v>26900000</c:v>
                </c:pt>
                <c:pt idx="1133">
                  <c:v>26800000</c:v>
                </c:pt>
                <c:pt idx="1134">
                  <c:v>26700000</c:v>
                </c:pt>
                <c:pt idx="1135">
                  <c:v>26700000</c:v>
                </c:pt>
                <c:pt idx="1136">
                  <c:v>26600000</c:v>
                </c:pt>
                <c:pt idx="1137">
                  <c:v>26500000</c:v>
                </c:pt>
                <c:pt idx="1138">
                  <c:v>26500000</c:v>
                </c:pt>
                <c:pt idx="1139">
                  <c:v>26400000</c:v>
                </c:pt>
                <c:pt idx="1140">
                  <c:v>26300000</c:v>
                </c:pt>
                <c:pt idx="1141">
                  <c:v>26300000</c:v>
                </c:pt>
                <c:pt idx="1142">
                  <c:v>26200000</c:v>
                </c:pt>
                <c:pt idx="1143">
                  <c:v>26100000</c:v>
                </c:pt>
                <c:pt idx="1144">
                  <c:v>26100000</c:v>
                </c:pt>
                <c:pt idx="1145">
                  <c:v>26000000</c:v>
                </c:pt>
                <c:pt idx="1146">
                  <c:v>25900000</c:v>
                </c:pt>
                <c:pt idx="1147">
                  <c:v>25900000</c:v>
                </c:pt>
                <c:pt idx="1148">
                  <c:v>25800000</c:v>
                </c:pt>
                <c:pt idx="1149">
                  <c:v>25700000</c:v>
                </c:pt>
                <c:pt idx="1150">
                  <c:v>25700000</c:v>
                </c:pt>
                <c:pt idx="1151">
                  <c:v>25600000</c:v>
                </c:pt>
                <c:pt idx="1152">
                  <c:v>25500000</c:v>
                </c:pt>
                <c:pt idx="1153">
                  <c:v>25500000</c:v>
                </c:pt>
                <c:pt idx="1154">
                  <c:v>25400000</c:v>
                </c:pt>
                <c:pt idx="1155">
                  <c:v>25300000</c:v>
                </c:pt>
                <c:pt idx="1156">
                  <c:v>25200000</c:v>
                </c:pt>
                <c:pt idx="1157">
                  <c:v>25200000</c:v>
                </c:pt>
                <c:pt idx="1158">
                  <c:v>25100000</c:v>
                </c:pt>
                <c:pt idx="1159">
                  <c:v>25000000</c:v>
                </c:pt>
                <c:pt idx="1160">
                  <c:v>25000000</c:v>
                </c:pt>
                <c:pt idx="1161">
                  <c:v>24900000</c:v>
                </c:pt>
                <c:pt idx="1162">
                  <c:v>24800000</c:v>
                </c:pt>
                <c:pt idx="1163">
                  <c:v>24800000</c:v>
                </c:pt>
                <c:pt idx="1164">
                  <c:v>24700000</c:v>
                </c:pt>
                <c:pt idx="1165">
                  <c:v>24600000</c:v>
                </c:pt>
                <c:pt idx="1166">
                  <c:v>24600000</c:v>
                </c:pt>
                <c:pt idx="1167">
                  <c:v>24500000</c:v>
                </c:pt>
                <c:pt idx="1168">
                  <c:v>24400000</c:v>
                </c:pt>
                <c:pt idx="1169">
                  <c:v>24400000</c:v>
                </c:pt>
                <c:pt idx="1170">
                  <c:v>24300000</c:v>
                </c:pt>
                <c:pt idx="1171">
                  <c:v>24200000</c:v>
                </c:pt>
                <c:pt idx="1172">
                  <c:v>24200000</c:v>
                </c:pt>
                <c:pt idx="1173">
                  <c:v>24100000</c:v>
                </c:pt>
                <c:pt idx="1174">
                  <c:v>24000000</c:v>
                </c:pt>
                <c:pt idx="1175">
                  <c:v>24000000</c:v>
                </c:pt>
                <c:pt idx="1176">
                  <c:v>23900000</c:v>
                </c:pt>
                <c:pt idx="1177">
                  <c:v>23800000</c:v>
                </c:pt>
                <c:pt idx="1178">
                  <c:v>23800000</c:v>
                </c:pt>
                <c:pt idx="1179">
                  <c:v>23700000</c:v>
                </c:pt>
                <c:pt idx="1180">
                  <c:v>23600000</c:v>
                </c:pt>
                <c:pt idx="1181">
                  <c:v>23600000</c:v>
                </c:pt>
                <c:pt idx="1182">
                  <c:v>23500000</c:v>
                </c:pt>
                <c:pt idx="1183">
                  <c:v>23400000</c:v>
                </c:pt>
                <c:pt idx="1184">
                  <c:v>23400000</c:v>
                </c:pt>
                <c:pt idx="1185">
                  <c:v>23300000</c:v>
                </c:pt>
                <c:pt idx="1186">
                  <c:v>23200000</c:v>
                </c:pt>
                <c:pt idx="1187">
                  <c:v>23200000</c:v>
                </c:pt>
                <c:pt idx="1188">
                  <c:v>23100000</c:v>
                </c:pt>
                <c:pt idx="1189">
                  <c:v>23000000</c:v>
                </c:pt>
                <c:pt idx="1190">
                  <c:v>23000000</c:v>
                </c:pt>
                <c:pt idx="1191">
                  <c:v>22900000</c:v>
                </c:pt>
                <c:pt idx="1192">
                  <c:v>22800000</c:v>
                </c:pt>
                <c:pt idx="1193">
                  <c:v>22800000</c:v>
                </c:pt>
                <c:pt idx="1194">
                  <c:v>22700000</c:v>
                </c:pt>
                <c:pt idx="1195">
                  <c:v>22600000</c:v>
                </c:pt>
                <c:pt idx="1196">
                  <c:v>22600000</c:v>
                </c:pt>
                <c:pt idx="1197">
                  <c:v>22500000</c:v>
                </c:pt>
                <c:pt idx="1198">
                  <c:v>22500000</c:v>
                </c:pt>
                <c:pt idx="1199">
                  <c:v>22400000</c:v>
                </c:pt>
                <c:pt idx="1200">
                  <c:v>22300000</c:v>
                </c:pt>
                <c:pt idx="1201">
                  <c:v>22300000</c:v>
                </c:pt>
                <c:pt idx="1202">
                  <c:v>22200000</c:v>
                </c:pt>
                <c:pt idx="1203">
                  <c:v>22100000</c:v>
                </c:pt>
                <c:pt idx="1204">
                  <c:v>22100000</c:v>
                </c:pt>
                <c:pt idx="1205">
                  <c:v>22000000</c:v>
                </c:pt>
                <c:pt idx="1206">
                  <c:v>21900000</c:v>
                </c:pt>
                <c:pt idx="1207">
                  <c:v>21900000</c:v>
                </c:pt>
                <c:pt idx="1208">
                  <c:v>21800000</c:v>
                </c:pt>
                <c:pt idx="1209">
                  <c:v>21700000</c:v>
                </c:pt>
                <c:pt idx="1210">
                  <c:v>21700000</c:v>
                </c:pt>
                <c:pt idx="1211">
                  <c:v>21600000</c:v>
                </c:pt>
                <c:pt idx="1212">
                  <c:v>21500000</c:v>
                </c:pt>
                <c:pt idx="1213">
                  <c:v>21500000</c:v>
                </c:pt>
                <c:pt idx="1214">
                  <c:v>21400000</c:v>
                </c:pt>
                <c:pt idx="1215">
                  <c:v>21300000</c:v>
                </c:pt>
                <c:pt idx="1216">
                  <c:v>21300000</c:v>
                </c:pt>
                <c:pt idx="1217">
                  <c:v>21200000</c:v>
                </c:pt>
                <c:pt idx="1218">
                  <c:v>21100000</c:v>
                </c:pt>
                <c:pt idx="1219">
                  <c:v>21100000</c:v>
                </c:pt>
                <c:pt idx="1220">
                  <c:v>21000000</c:v>
                </c:pt>
                <c:pt idx="1221">
                  <c:v>21000000</c:v>
                </c:pt>
                <c:pt idx="1222">
                  <c:v>20900000</c:v>
                </c:pt>
                <c:pt idx="1223">
                  <c:v>20800000</c:v>
                </c:pt>
                <c:pt idx="1224">
                  <c:v>20800000</c:v>
                </c:pt>
                <c:pt idx="1225">
                  <c:v>20700000</c:v>
                </c:pt>
                <c:pt idx="1226">
                  <c:v>20600000</c:v>
                </c:pt>
                <c:pt idx="1227">
                  <c:v>20600000</c:v>
                </c:pt>
                <c:pt idx="1228">
                  <c:v>20500000</c:v>
                </c:pt>
                <c:pt idx="1229">
                  <c:v>20400000</c:v>
                </c:pt>
                <c:pt idx="1230">
                  <c:v>20400000</c:v>
                </c:pt>
                <c:pt idx="1231">
                  <c:v>20300000</c:v>
                </c:pt>
                <c:pt idx="1232">
                  <c:v>20200000</c:v>
                </c:pt>
                <c:pt idx="1233">
                  <c:v>20200000</c:v>
                </c:pt>
                <c:pt idx="1234">
                  <c:v>20100000</c:v>
                </c:pt>
                <c:pt idx="1235">
                  <c:v>20100000</c:v>
                </c:pt>
                <c:pt idx="1236">
                  <c:v>20000000</c:v>
                </c:pt>
                <c:pt idx="1237">
                  <c:v>19900000</c:v>
                </c:pt>
                <c:pt idx="1238">
                  <c:v>19900000</c:v>
                </c:pt>
                <c:pt idx="1239">
                  <c:v>19800000</c:v>
                </c:pt>
                <c:pt idx="1240">
                  <c:v>19700000</c:v>
                </c:pt>
                <c:pt idx="1241">
                  <c:v>19700000</c:v>
                </c:pt>
                <c:pt idx="1242">
                  <c:v>19600000</c:v>
                </c:pt>
                <c:pt idx="1243">
                  <c:v>19500000</c:v>
                </c:pt>
                <c:pt idx="1244">
                  <c:v>19500000</c:v>
                </c:pt>
                <c:pt idx="1245">
                  <c:v>19400000</c:v>
                </c:pt>
                <c:pt idx="1246">
                  <c:v>19300000</c:v>
                </c:pt>
                <c:pt idx="1247">
                  <c:v>19300000</c:v>
                </c:pt>
                <c:pt idx="1248">
                  <c:v>19200000</c:v>
                </c:pt>
                <c:pt idx="1249">
                  <c:v>19200000</c:v>
                </c:pt>
                <c:pt idx="1250">
                  <c:v>19100000</c:v>
                </c:pt>
                <c:pt idx="1251">
                  <c:v>19000000</c:v>
                </c:pt>
                <c:pt idx="1252">
                  <c:v>19000000</c:v>
                </c:pt>
                <c:pt idx="1253">
                  <c:v>18900000</c:v>
                </c:pt>
                <c:pt idx="1254">
                  <c:v>18800000</c:v>
                </c:pt>
                <c:pt idx="1255">
                  <c:v>18800000</c:v>
                </c:pt>
                <c:pt idx="1256">
                  <c:v>18700000</c:v>
                </c:pt>
                <c:pt idx="1257">
                  <c:v>18700000</c:v>
                </c:pt>
                <c:pt idx="1258">
                  <c:v>18600000</c:v>
                </c:pt>
                <c:pt idx="1259">
                  <c:v>18500000</c:v>
                </c:pt>
                <c:pt idx="1260">
                  <c:v>18500000</c:v>
                </c:pt>
                <c:pt idx="1261">
                  <c:v>18400000</c:v>
                </c:pt>
                <c:pt idx="1262">
                  <c:v>18300000</c:v>
                </c:pt>
                <c:pt idx="1263">
                  <c:v>18300000</c:v>
                </c:pt>
                <c:pt idx="1264">
                  <c:v>18200000</c:v>
                </c:pt>
                <c:pt idx="1265">
                  <c:v>18100000</c:v>
                </c:pt>
                <c:pt idx="1266">
                  <c:v>18100000</c:v>
                </c:pt>
                <c:pt idx="1267">
                  <c:v>18000000</c:v>
                </c:pt>
                <c:pt idx="1268">
                  <c:v>18000000</c:v>
                </c:pt>
                <c:pt idx="1269">
                  <c:v>17900000</c:v>
                </c:pt>
                <c:pt idx="1270">
                  <c:v>17800000</c:v>
                </c:pt>
                <c:pt idx="1271">
                  <c:v>17800000</c:v>
                </c:pt>
                <c:pt idx="1272">
                  <c:v>17700000</c:v>
                </c:pt>
                <c:pt idx="1273">
                  <c:v>17600000</c:v>
                </c:pt>
                <c:pt idx="1274">
                  <c:v>17600000</c:v>
                </c:pt>
                <c:pt idx="1275">
                  <c:v>17500000</c:v>
                </c:pt>
                <c:pt idx="1276">
                  <c:v>17500000</c:v>
                </c:pt>
                <c:pt idx="1277">
                  <c:v>17400000</c:v>
                </c:pt>
                <c:pt idx="1278">
                  <c:v>17300000</c:v>
                </c:pt>
                <c:pt idx="1279">
                  <c:v>17300000</c:v>
                </c:pt>
                <c:pt idx="1280">
                  <c:v>17200000</c:v>
                </c:pt>
                <c:pt idx="1281">
                  <c:v>17200000</c:v>
                </c:pt>
                <c:pt idx="1282">
                  <c:v>17100000</c:v>
                </c:pt>
                <c:pt idx="1283">
                  <c:v>17000000</c:v>
                </c:pt>
                <c:pt idx="1284">
                  <c:v>17000000</c:v>
                </c:pt>
                <c:pt idx="1285">
                  <c:v>16900000</c:v>
                </c:pt>
                <c:pt idx="1286">
                  <c:v>16800000</c:v>
                </c:pt>
                <c:pt idx="1287">
                  <c:v>16800000</c:v>
                </c:pt>
                <c:pt idx="1288">
                  <c:v>16700000</c:v>
                </c:pt>
                <c:pt idx="1289">
                  <c:v>16700000</c:v>
                </c:pt>
                <c:pt idx="1290">
                  <c:v>16600000</c:v>
                </c:pt>
                <c:pt idx="1291">
                  <c:v>16500000</c:v>
                </c:pt>
                <c:pt idx="1292">
                  <c:v>16500000</c:v>
                </c:pt>
                <c:pt idx="1293">
                  <c:v>16400000</c:v>
                </c:pt>
                <c:pt idx="1294">
                  <c:v>16300000</c:v>
                </c:pt>
                <c:pt idx="1295">
                  <c:v>16300000</c:v>
                </c:pt>
                <c:pt idx="1296">
                  <c:v>16200000</c:v>
                </c:pt>
                <c:pt idx="1297">
                  <c:v>16200000</c:v>
                </c:pt>
                <c:pt idx="1298">
                  <c:v>16100000</c:v>
                </c:pt>
                <c:pt idx="1299">
                  <c:v>16000000</c:v>
                </c:pt>
                <c:pt idx="1300">
                  <c:v>16000000</c:v>
                </c:pt>
                <c:pt idx="1301">
                  <c:v>15900000</c:v>
                </c:pt>
                <c:pt idx="1302">
                  <c:v>15900000</c:v>
                </c:pt>
                <c:pt idx="1303">
                  <c:v>15800000</c:v>
                </c:pt>
                <c:pt idx="1304">
                  <c:v>15700000</c:v>
                </c:pt>
                <c:pt idx="1305">
                  <c:v>15700000</c:v>
                </c:pt>
                <c:pt idx="1306">
                  <c:v>15600000</c:v>
                </c:pt>
                <c:pt idx="1307">
                  <c:v>15600000</c:v>
                </c:pt>
                <c:pt idx="1308">
                  <c:v>15500000</c:v>
                </c:pt>
                <c:pt idx="1309">
                  <c:v>15400000</c:v>
                </c:pt>
                <c:pt idx="1310">
                  <c:v>15400000</c:v>
                </c:pt>
                <c:pt idx="1311">
                  <c:v>15300000</c:v>
                </c:pt>
                <c:pt idx="1312">
                  <c:v>15200000</c:v>
                </c:pt>
                <c:pt idx="1313">
                  <c:v>15200000</c:v>
                </c:pt>
                <c:pt idx="1314">
                  <c:v>15100000</c:v>
                </c:pt>
                <c:pt idx="1315">
                  <c:v>15100000</c:v>
                </c:pt>
                <c:pt idx="1316">
                  <c:v>15000000</c:v>
                </c:pt>
                <c:pt idx="1317">
                  <c:v>14900000</c:v>
                </c:pt>
                <c:pt idx="1318">
                  <c:v>14900000</c:v>
                </c:pt>
                <c:pt idx="1319">
                  <c:v>14800000</c:v>
                </c:pt>
                <c:pt idx="1320">
                  <c:v>14800000</c:v>
                </c:pt>
                <c:pt idx="1321">
                  <c:v>14700000</c:v>
                </c:pt>
                <c:pt idx="1322">
                  <c:v>14600000</c:v>
                </c:pt>
                <c:pt idx="1323">
                  <c:v>14600000</c:v>
                </c:pt>
                <c:pt idx="1324">
                  <c:v>14500000</c:v>
                </c:pt>
                <c:pt idx="1325">
                  <c:v>14500000</c:v>
                </c:pt>
                <c:pt idx="1326">
                  <c:v>14400000</c:v>
                </c:pt>
                <c:pt idx="1327">
                  <c:v>14300000</c:v>
                </c:pt>
                <c:pt idx="1328">
                  <c:v>14300000</c:v>
                </c:pt>
                <c:pt idx="1329">
                  <c:v>14200000</c:v>
                </c:pt>
                <c:pt idx="1330">
                  <c:v>14200000</c:v>
                </c:pt>
                <c:pt idx="1331">
                  <c:v>14100000</c:v>
                </c:pt>
                <c:pt idx="1332">
                  <c:v>14000000</c:v>
                </c:pt>
                <c:pt idx="1333">
                  <c:v>14000000</c:v>
                </c:pt>
                <c:pt idx="1334">
                  <c:v>13900000</c:v>
                </c:pt>
                <c:pt idx="1335">
                  <c:v>13900000</c:v>
                </c:pt>
                <c:pt idx="1336">
                  <c:v>13800000</c:v>
                </c:pt>
                <c:pt idx="1337">
                  <c:v>13700000</c:v>
                </c:pt>
                <c:pt idx="1338">
                  <c:v>13700000</c:v>
                </c:pt>
                <c:pt idx="1339">
                  <c:v>13600000</c:v>
                </c:pt>
                <c:pt idx="1340">
                  <c:v>13600000</c:v>
                </c:pt>
                <c:pt idx="1341">
                  <c:v>13500000</c:v>
                </c:pt>
                <c:pt idx="1342">
                  <c:v>13400000</c:v>
                </c:pt>
                <c:pt idx="1343">
                  <c:v>13400000</c:v>
                </c:pt>
                <c:pt idx="1344">
                  <c:v>13300000</c:v>
                </c:pt>
                <c:pt idx="1345">
                  <c:v>13300000</c:v>
                </c:pt>
                <c:pt idx="1346">
                  <c:v>13200000</c:v>
                </c:pt>
                <c:pt idx="1347">
                  <c:v>13100000</c:v>
                </c:pt>
                <c:pt idx="1348">
                  <c:v>13100000</c:v>
                </c:pt>
                <c:pt idx="1349">
                  <c:v>13000000</c:v>
                </c:pt>
                <c:pt idx="1350">
                  <c:v>13000000</c:v>
                </c:pt>
                <c:pt idx="1351">
                  <c:v>12900000</c:v>
                </c:pt>
                <c:pt idx="1352">
                  <c:v>12800000</c:v>
                </c:pt>
                <c:pt idx="1353">
                  <c:v>12800000</c:v>
                </c:pt>
                <c:pt idx="1354">
                  <c:v>12700000</c:v>
                </c:pt>
                <c:pt idx="1355">
                  <c:v>12700000</c:v>
                </c:pt>
                <c:pt idx="1356">
                  <c:v>12600000</c:v>
                </c:pt>
                <c:pt idx="1357">
                  <c:v>12600000</c:v>
                </c:pt>
                <c:pt idx="1358">
                  <c:v>12500000</c:v>
                </c:pt>
                <c:pt idx="1359">
                  <c:v>12400000</c:v>
                </c:pt>
                <c:pt idx="1360">
                  <c:v>12400000</c:v>
                </c:pt>
                <c:pt idx="1361">
                  <c:v>12300000</c:v>
                </c:pt>
                <c:pt idx="1362">
                  <c:v>12300000</c:v>
                </c:pt>
                <c:pt idx="1363">
                  <c:v>12200000</c:v>
                </c:pt>
                <c:pt idx="1364">
                  <c:v>12100000</c:v>
                </c:pt>
                <c:pt idx="1365">
                  <c:v>12100000</c:v>
                </c:pt>
                <c:pt idx="1366">
                  <c:v>12000000</c:v>
                </c:pt>
                <c:pt idx="1367">
                  <c:v>12000000</c:v>
                </c:pt>
                <c:pt idx="1368">
                  <c:v>11900000</c:v>
                </c:pt>
                <c:pt idx="1369">
                  <c:v>11800000</c:v>
                </c:pt>
                <c:pt idx="1370">
                  <c:v>11800000</c:v>
                </c:pt>
                <c:pt idx="1371">
                  <c:v>11700000</c:v>
                </c:pt>
                <c:pt idx="1372">
                  <c:v>11700000</c:v>
                </c:pt>
                <c:pt idx="1373">
                  <c:v>11600000</c:v>
                </c:pt>
                <c:pt idx="1374">
                  <c:v>11600000</c:v>
                </c:pt>
                <c:pt idx="1375">
                  <c:v>11500000</c:v>
                </c:pt>
                <c:pt idx="1376">
                  <c:v>11400000</c:v>
                </c:pt>
                <c:pt idx="1377">
                  <c:v>11400000</c:v>
                </c:pt>
                <c:pt idx="1378">
                  <c:v>11300000</c:v>
                </c:pt>
                <c:pt idx="1379">
                  <c:v>11300000</c:v>
                </c:pt>
                <c:pt idx="1380">
                  <c:v>11200000</c:v>
                </c:pt>
                <c:pt idx="1381">
                  <c:v>11200000</c:v>
                </c:pt>
                <c:pt idx="1382">
                  <c:v>11100000</c:v>
                </c:pt>
                <c:pt idx="1383">
                  <c:v>11000000</c:v>
                </c:pt>
                <c:pt idx="1384">
                  <c:v>11000000</c:v>
                </c:pt>
                <c:pt idx="1385">
                  <c:v>10900000</c:v>
                </c:pt>
                <c:pt idx="1386">
                  <c:v>10900000</c:v>
                </c:pt>
                <c:pt idx="1387">
                  <c:v>10800000</c:v>
                </c:pt>
                <c:pt idx="1388">
                  <c:v>10700000</c:v>
                </c:pt>
                <c:pt idx="1389">
                  <c:v>10700000</c:v>
                </c:pt>
                <c:pt idx="1390">
                  <c:v>10600000</c:v>
                </c:pt>
                <c:pt idx="1391">
                  <c:v>10600000</c:v>
                </c:pt>
                <c:pt idx="1392">
                  <c:v>10500000</c:v>
                </c:pt>
                <c:pt idx="1393">
                  <c:v>10500000</c:v>
                </c:pt>
                <c:pt idx="1394">
                  <c:v>10400000</c:v>
                </c:pt>
                <c:pt idx="1395">
                  <c:v>10300000</c:v>
                </c:pt>
                <c:pt idx="1396">
                  <c:v>10300000</c:v>
                </c:pt>
                <c:pt idx="1397">
                  <c:v>10200000</c:v>
                </c:pt>
                <c:pt idx="1398">
                  <c:v>10200000</c:v>
                </c:pt>
                <c:pt idx="1399">
                  <c:v>10100000</c:v>
                </c:pt>
                <c:pt idx="1400">
                  <c:v>10100000</c:v>
                </c:pt>
                <c:pt idx="1401">
                  <c:v>10000000</c:v>
                </c:pt>
                <c:pt idx="1402">
                  <c:v>9940000</c:v>
                </c:pt>
                <c:pt idx="1403">
                  <c:v>9890000</c:v>
                </c:pt>
                <c:pt idx="1404">
                  <c:v>9830000</c:v>
                </c:pt>
                <c:pt idx="1405">
                  <c:v>9770000</c:v>
                </c:pt>
                <c:pt idx="1406">
                  <c:v>9710000</c:v>
                </c:pt>
                <c:pt idx="1407">
                  <c:v>9660000</c:v>
                </c:pt>
                <c:pt idx="1408">
                  <c:v>9600000</c:v>
                </c:pt>
                <c:pt idx="1409">
                  <c:v>9540000</c:v>
                </c:pt>
                <c:pt idx="1410">
                  <c:v>9490000</c:v>
                </c:pt>
                <c:pt idx="1411">
                  <c:v>9430000</c:v>
                </c:pt>
                <c:pt idx="1412">
                  <c:v>9370000</c:v>
                </c:pt>
                <c:pt idx="1413">
                  <c:v>9320000</c:v>
                </c:pt>
                <c:pt idx="1414">
                  <c:v>9260000</c:v>
                </c:pt>
                <c:pt idx="1415">
                  <c:v>9200000</c:v>
                </c:pt>
                <c:pt idx="1416">
                  <c:v>9150000</c:v>
                </c:pt>
                <c:pt idx="1417">
                  <c:v>9090000</c:v>
                </c:pt>
                <c:pt idx="1418">
                  <c:v>9030000</c:v>
                </c:pt>
                <c:pt idx="1419">
                  <c:v>8980000</c:v>
                </c:pt>
                <c:pt idx="1420">
                  <c:v>8920000</c:v>
                </c:pt>
                <c:pt idx="1421">
                  <c:v>8860000</c:v>
                </c:pt>
                <c:pt idx="1422">
                  <c:v>8810000</c:v>
                </c:pt>
                <c:pt idx="1423">
                  <c:v>8750000</c:v>
                </c:pt>
                <c:pt idx="1424">
                  <c:v>8700000</c:v>
                </c:pt>
                <c:pt idx="1425">
                  <c:v>8640000</c:v>
                </c:pt>
                <c:pt idx="1426">
                  <c:v>8580000</c:v>
                </c:pt>
                <c:pt idx="1427">
                  <c:v>8530000</c:v>
                </c:pt>
                <c:pt idx="1428">
                  <c:v>8470000</c:v>
                </c:pt>
                <c:pt idx="1429">
                  <c:v>8410000</c:v>
                </c:pt>
                <c:pt idx="1430">
                  <c:v>8360000</c:v>
                </c:pt>
                <c:pt idx="1431">
                  <c:v>8300000</c:v>
                </c:pt>
                <c:pt idx="1432">
                  <c:v>8250000</c:v>
                </c:pt>
                <c:pt idx="1433">
                  <c:v>8190000</c:v>
                </c:pt>
                <c:pt idx="1434">
                  <c:v>8130000</c:v>
                </c:pt>
                <c:pt idx="1435">
                  <c:v>8080000</c:v>
                </c:pt>
                <c:pt idx="1436">
                  <c:v>8020000</c:v>
                </c:pt>
                <c:pt idx="1437">
                  <c:v>7970000</c:v>
                </c:pt>
                <c:pt idx="1438">
                  <c:v>7910000</c:v>
                </c:pt>
                <c:pt idx="1439">
                  <c:v>7860000</c:v>
                </c:pt>
                <c:pt idx="1440">
                  <c:v>7800000</c:v>
                </c:pt>
                <c:pt idx="1441">
                  <c:v>7740000</c:v>
                </c:pt>
                <c:pt idx="1442">
                  <c:v>7690000</c:v>
                </c:pt>
                <c:pt idx="1443">
                  <c:v>7630000</c:v>
                </c:pt>
                <c:pt idx="1444">
                  <c:v>7580000</c:v>
                </c:pt>
                <c:pt idx="1445">
                  <c:v>7520000</c:v>
                </c:pt>
                <c:pt idx="1446">
                  <c:v>7470000</c:v>
                </c:pt>
                <c:pt idx="1447">
                  <c:v>7410000</c:v>
                </c:pt>
                <c:pt idx="1448">
                  <c:v>7360000</c:v>
                </c:pt>
                <c:pt idx="1449">
                  <c:v>7300000</c:v>
                </c:pt>
                <c:pt idx="1450">
                  <c:v>7240000</c:v>
                </c:pt>
                <c:pt idx="1451">
                  <c:v>7190000</c:v>
                </c:pt>
                <c:pt idx="1452">
                  <c:v>7130000</c:v>
                </c:pt>
                <c:pt idx="1453">
                  <c:v>7080000</c:v>
                </c:pt>
                <c:pt idx="1454">
                  <c:v>7020000</c:v>
                </c:pt>
                <c:pt idx="1455">
                  <c:v>6970000</c:v>
                </c:pt>
                <c:pt idx="1456">
                  <c:v>6910000</c:v>
                </c:pt>
                <c:pt idx="1457">
                  <c:v>6860000</c:v>
                </c:pt>
                <c:pt idx="1458">
                  <c:v>6800000</c:v>
                </c:pt>
                <c:pt idx="1459">
                  <c:v>6750000</c:v>
                </c:pt>
                <c:pt idx="1460">
                  <c:v>6690000</c:v>
                </c:pt>
                <c:pt idx="1461">
                  <c:v>6640000</c:v>
                </c:pt>
                <c:pt idx="1462">
                  <c:v>6580000</c:v>
                </c:pt>
                <c:pt idx="1463">
                  <c:v>6530000</c:v>
                </c:pt>
                <c:pt idx="1464">
                  <c:v>6470000</c:v>
                </c:pt>
                <c:pt idx="1465">
                  <c:v>6420000</c:v>
                </c:pt>
                <c:pt idx="1466">
                  <c:v>6360000</c:v>
                </c:pt>
                <c:pt idx="1467">
                  <c:v>6310000</c:v>
                </c:pt>
                <c:pt idx="1468">
                  <c:v>6260000</c:v>
                </c:pt>
                <c:pt idx="1469">
                  <c:v>6200000</c:v>
                </c:pt>
                <c:pt idx="1470">
                  <c:v>6150000</c:v>
                </c:pt>
                <c:pt idx="1471">
                  <c:v>6090000</c:v>
                </c:pt>
                <c:pt idx="1472">
                  <c:v>6040000</c:v>
                </c:pt>
                <c:pt idx="1473">
                  <c:v>5980000</c:v>
                </c:pt>
                <c:pt idx="1474">
                  <c:v>5930000</c:v>
                </c:pt>
                <c:pt idx="1475">
                  <c:v>5870000</c:v>
                </c:pt>
                <c:pt idx="1476">
                  <c:v>5820000</c:v>
                </c:pt>
                <c:pt idx="1477">
                  <c:v>5770000</c:v>
                </c:pt>
                <c:pt idx="1478">
                  <c:v>5710000</c:v>
                </c:pt>
                <c:pt idx="1479">
                  <c:v>5660000</c:v>
                </c:pt>
                <c:pt idx="1480">
                  <c:v>5600000</c:v>
                </c:pt>
                <c:pt idx="1481">
                  <c:v>5550000</c:v>
                </c:pt>
                <c:pt idx="1482">
                  <c:v>5490000</c:v>
                </c:pt>
                <c:pt idx="1483">
                  <c:v>5440000</c:v>
                </c:pt>
                <c:pt idx="1484">
                  <c:v>5390000</c:v>
                </c:pt>
                <c:pt idx="1485">
                  <c:v>5330000</c:v>
                </c:pt>
                <c:pt idx="1486">
                  <c:v>5280000</c:v>
                </c:pt>
                <c:pt idx="1487">
                  <c:v>5220000</c:v>
                </c:pt>
                <c:pt idx="1488">
                  <c:v>5170000</c:v>
                </c:pt>
                <c:pt idx="1489">
                  <c:v>5120000</c:v>
                </c:pt>
                <c:pt idx="1490">
                  <c:v>5060000</c:v>
                </c:pt>
                <c:pt idx="1491">
                  <c:v>5010000</c:v>
                </c:pt>
                <c:pt idx="1492">
                  <c:v>4960000</c:v>
                </c:pt>
                <c:pt idx="1493">
                  <c:v>4900000</c:v>
                </c:pt>
                <c:pt idx="1494">
                  <c:v>4850000</c:v>
                </c:pt>
                <c:pt idx="1495">
                  <c:v>4790000</c:v>
                </c:pt>
                <c:pt idx="1496">
                  <c:v>4740000</c:v>
                </c:pt>
                <c:pt idx="1497">
                  <c:v>4690000</c:v>
                </c:pt>
                <c:pt idx="1498">
                  <c:v>4630000</c:v>
                </c:pt>
                <c:pt idx="1499">
                  <c:v>4580000</c:v>
                </c:pt>
                <c:pt idx="1500">
                  <c:v>4530000</c:v>
                </c:pt>
                <c:pt idx="1501">
                  <c:v>4470000</c:v>
                </c:pt>
                <c:pt idx="1502">
                  <c:v>4420000</c:v>
                </c:pt>
                <c:pt idx="1503">
                  <c:v>4370000</c:v>
                </c:pt>
                <c:pt idx="1504">
                  <c:v>4310000</c:v>
                </c:pt>
                <c:pt idx="1505">
                  <c:v>4260000</c:v>
                </c:pt>
                <c:pt idx="1506">
                  <c:v>4210000</c:v>
                </c:pt>
                <c:pt idx="1507">
                  <c:v>4150000</c:v>
                </c:pt>
                <c:pt idx="1508">
                  <c:v>4100000</c:v>
                </c:pt>
                <c:pt idx="1509">
                  <c:v>4050000</c:v>
                </c:pt>
                <c:pt idx="1510">
                  <c:v>3990000</c:v>
                </c:pt>
                <c:pt idx="1511">
                  <c:v>3940000</c:v>
                </c:pt>
                <c:pt idx="1512">
                  <c:v>3890000</c:v>
                </c:pt>
                <c:pt idx="1513">
                  <c:v>3840000</c:v>
                </c:pt>
                <c:pt idx="1514">
                  <c:v>3780000</c:v>
                </c:pt>
                <c:pt idx="1515">
                  <c:v>3730000</c:v>
                </c:pt>
                <c:pt idx="1516">
                  <c:v>3680000</c:v>
                </c:pt>
                <c:pt idx="1517">
                  <c:v>3620000</c:v>
                </c:pt>
                <c:pt idx="1518">
                  <c:v>3570000</c:v>
                </c:pt>
                <c:pt idx="1519">
                  <c:v>3520000</c:v>
                </c:pt>
                <c:pt idx="1520">
                  <c:v>3470000</c:v>
                </c:pt>
                <c:pt idx="1521">
                  <c:v>3410000</c:v>
                </c:pt>
                <c:pt idx="1522">
                  <c:v>3360000</c:v>
                </c:pt>
                <c:pt idx="1523">
                  <c:v>3310000</c:v>
                </c:pt>
                <c:pt idx="1524">
                  <c:v>3250000</c:v>
                </c:pt>
                <c:pt idx="1525">
                  <c:v>3200000</c:v>
                </c:pt>
                <c:pt idx="1526">
                  <c:v>3150000</c:v>
                </c:pt>
                <c:pt idx="1527">
                  <c:v>3100000</c:v>
                </c:pt>
                <c:pt idx="1528">
                  <c:v>3040000</c:v>
                </c:pt>
                <c:pt idx="1529">
                  <c:v>2990000</c:v>
                </c:pt>
                <c:pt idx="1530">
                  <c:v>2940000</c:v>
                </c:pt>
                <c:pt idx="1531">
                  <c:v>2890000</c:v>
                </c:pt>
                <c:pt idx="1532">
                  <c:v>2840000</c:v>
                </c:pt>
                <c:pt idx="1533">
                  <c:v>2780000</c:v>
                </c:pt>
                <c:pt idx="1534">
                  <c:v>2730000</c:v>
                </c:pt>
                <c:pt idx="1535">
                  <c:v>2680000</c:v>
                </c:pt>
                <c:pt idx="1536">
                  <c:v>2630000</c:v>
                </c:pt>
                <c:pt idx="1537">
                  <c:v>2570000</c:v>
                </c:pt>
                <c:pt idx="1538">
                  <c:v>2520000</c:v>
                </c:pt>
                <c:pt idx="1539">
                  <c:v>2470000</c:v>
                </c:pt>
                <c:pt idx="1540">
                  <c:v>2420000</c:v>
                </c:pt>
                <c:pt idx="1541">
                  <c:v>2370000</c:v>
                </c:pt>
                <c:pt idx="1542">
                  <c:v>2310000</c:v>
                </c:pt>
                <c:pt idx="1543">
                  <c:v>2260000</c:v>
                </c:pt>
                <c:pt idx="1544">
                  <c:v>2210000</c:v>
                </c:pt>
                <c:pt idx="1545">
                  <c:v>2160000</c:v>
                </c:pt>
                <c:pt idx="1546">
                  <c:v>2110000</c:v>
                </c:pt>
                <c:pt idx="1547">
                  <c:v>2060000</c:v>
                </c:pt>
                <c:pt idx="1548">
                  <c:v>2000000</c:v>
                </c:pt>
                <c:pt idx="1549">
                  <c:v>1950000</c:v>
                </c:pt>
                <c:pt idx="1550">
                  <c:v>1900000</c:v>
                </c:pt>
                <c:pt idx="1551">
                  <c:v>1850000</c:v>
                </c:pt>
                <c:pt idx="1552">
                  <c:v>1800000</c:v>
                </c:pt>
                <c:pt idx="1553">
                  <c:v>1750000</c:v>
                </c:pt>
                <c:pt idx="1554">
                  <c:v>1690000</c:v>
                </c:pt>
                <c:pt idx="1555">
                  <c:v>1640000</c:v>
                </c:pt>
                <c:pt idx="1556">
                  <c:v>1590000</c:v>
                </c:pt>
                <c:pt idx="1557">
                  <c:v>1540000</c:v>
                </c:pt>
                <c:pt idx="1558">
                  <c:v>1490000</c:v>
                </c:pt>
                <c:pt idx="1559">
                  <c:v>1440000</c:v>
                </c:pt>
                <c:pt idx="1560">
                  <c:v>1390000</c:v>
                </c:pt>
                <c:pt idx="1561">
                  <c:v>1330000</c:v>
                </c:pt>
                <c:pt idx="1562">
                  <c:v>1280000</c:v>
                </c:pt>
                <c:pt idx="1563">
                  <c:v>1230000</c:v>
                </c:pt>
                <c:pt idx="1564">
                  <c:v>1180000</c:v>
                </c:pt>
                <c:pt idx="1565">
                  <c:v>1130000</c:v>
                </c:pt>
                <c:pt idx="1566">
                  <c:v>1080000</c:v>
                </c:pt>
                <c:pt idx="1567">
                  <c:v>1030000</c:v>
                </c:pt>
                <c:pt idx="1568">
                  <c:v>977000</c:v>
                </c:pt>
                <c:pt idx="1569">
                  <c:v>926000</c:v>
                </c:pt>
                <c:pt idx="1570">
                  <c:v>875000</c:v>
                </c:pt>
                <c:pt idx="1571">
                  <c:v>824000</c:v>
                </c:pt>
                <c:pt idx="1572">
                  <c:v>773000</c:v>
                </c:pt>
                <c:pt idx="1573">
                  <c:v>722000</c:v>
                </c:pt>
                <c:pt idx="1574">
                  <c:v>671000</c:v>
                </c:pt>
                <c:pt idx="1575">
                  <c:v>620000</c:v>
                </c:pt>
                <c:pt idx="1576">
                  <c:v>570000</c:v>
                </c:pt>
                <c:pt idx="1577">
                  <c:v>519000</c:v>
                </c:pt>
                <c:pt idx="1578">
                  <c:v>468000</c:v>
                </c:pt>
                <c:pt idx="1579">
                  <c:v>418000</c:v>
                </c:pt>
                <c:pt idx="1580">
                  <c:v>367000</c:v>
                </c:pt>
                <c:pt idx="1581">
                  <c:v>316000</c:v>
                </c:pt>
                <c:pt idx="1582">
                  <c:v>266000</c:v>
                </c:pt>
                <c:pt idx="1583">
                  <c:v>215000</c:v>
                </c:pt>
                <c:pt idx="1584">
                  <c:v>165000</c:v>
                </c:pt>
                <c:pt idx="1585">
                  <c:v>114000</c:v>
                </c:pt>
                <c:pt idx="1586">
                  <c:v>64100</c:v>
                </c:pt>
                <c:pt idx="1587">
                  <c:v>22900</c:v>
                </c:pt>
                <c:pt idx="1588">
                  <c:v>22900</c:v>
                </c:pt>
                <c:pt idx="1589">
                  <c:v>22900</c:v>
                </c:pt>
                <c:pt idx="1590">
                  <c:v>22900</c:v>
                </c:pt>
                <c:pt idx="1591">
                  <c:v>22900</c:v>
                </c:pt>
                <c:pt idx="1592">
                  <c:v>22900</c:v>
                </c:pt>
                <c:pt idx="1593">
                  <c:v>22900</c:v>
                </c:pt>
                <c:pt idx="1594">
                  <c:v>22900</c:v>
                </c:pt>
                <c:pt idx="1595">
                  <c:v>22900</c:v>
                </c:pt>
                <c:pt idx="1596">
                  <c:v>22900</c:v>
                </c:pt>
                <c:pt idx="1597">
                  <c:v>22900</c:v>
                </c:pt>
                <c:pt idx="1598">
                  <c:v>22900</c:v>
                </c:pt>
                <c:pt idx="1599">
                  <c:v>22900</c:v>
                </c:pt>
                <c:pt idx="1600">
                  <c:v>22900</c:v>
                </c:pt>
                <c:pt idx="1601">
                  <c:v>22900</c:v>
                </c:pt>
                <c:pt idx="1602">
                  <c:v>22900</c:v>
                </c:pt>
                <c:pt idx="1603">
                  <c:v>22900</c:v>
                </c:pt>
                <c:pt idx="1604">
                  <c:v>22900</c:v>
                </c:pt>
                <c:pt idx="1605">
                  <c:v>22900</c:v>
                </c:pt>
                <c:pt idx="1606">
                  <c:v>22900</c:v>
                </c:pt>
                <c:pt idx="1607">
                  <c:v>22900</c:v>
                </c:pt>
                <c:pt idx="1608">
                  <c:v>22900</c:v>
                </c:pt>
                <c:pt idx="1609">
                  <c:v>22900</c:v>
                </c:pt>
                <c:pt idx="1610">
                  <c:v>22900</c:v>
                </c:pt>
                <c:pt idx="1611">
                  <c:v>22900</c:v>
                </c:pt>
                <c:pt idx="1612">
                  <c:v>22900</c:v>
                </c:pt>
                <c:pt idx="1613">
                  <c:v>22900</c:v>
                </c:pt>
                <c:pt idx="1614">
                  <c:v>22900</c:v>
                </c:pt>
                <c:pt idx="1615">
                  <c:v>22900</c:v>
                </c:pt>
                <c:pt idx="1616">
                  <c:v>22900</c:v>
                </c:pt>
                <c:pt idx="1617">
                  <c:v>22900</c:v>
                </c:pt>
                <c:pt idx="1618">
                  <c:v>22900</c:v>
                </c:pt>
                <c:pt idx="1619">
                  <c:v>22900</c:v>
                </c:pt>
                <c:pt idx="1620">
                  <c:v>22900</c:v>
                </c:pt>
                <c:pt idx="1621">
                  <c:v>22900</c:v>
                </c:pt>
                <c:pt idx="1622">
                  <c:v>22900</c:v>
                </c:pt>
                <c:pt idx="1623">
                  <c:v>22900</c:v>
                </c:pt>
                <c:pt idx="1624">
                  <c:v>22900</c:v>
                </c:pt>
                <c:pt idx="1625">
                  <c:v>22900</c:v>
                </c:pt>
                <c:pt idx="1626">
                  <c:v>22900</c:v>
                </c:pt>
                <c:pt idx="1627">
                  <c:v>22900</c:v>
                </c:pt>
                <c:pt idx="1628">
                  <c:v>22900</c:v>
                </c:pt>
                <c:pt idx="1629">
                  <c:v>22900</c:v>
                </c:pt>
                <c:pt idx="1630">
                  <c:v>22900</c:v>
                </c:pt>
                <c:pt idx="1631">
                  <c:v>22900</c:v>
                </c:pt>
                <c:pt idx="1632">
                  <c:v>22900</c:v>
                </c:pt>
                <c:pt idx="1633">
                  <c:v>22900</c:v>
                </c:pt>
                <c:pt idx="1634">
                  <c:v>22900</c:v>
                </c:pt>
                <c:pt idx="1635">
                  <c:v>22900</c:v>
                </c:pt>
                <c:pt idx="1636">
                  <c:v>22900</c:v>
                </c:pt>
                <c:pt idx="1637">
                  <c:v>22900</c:v>
                </c:pt>
                <c:pt idx="1638">
                  <c:v>22900</c:v>
                </c:pt>
                <c:pt idx="1639">
                  <c:v>22900</c:v>
                </c:pt>
                <c:pt idx="1640">
                  <c:v>22900</c:v>
                </c:pt>
                <c:pt idx="1641">
                  <c:v>22900</c:v>
                </c:pt>
                <c:pt idx="1642">
                  <c:v>22900</c:v>
                </c:pt>
                <c:pt idx="1643">
                  <c:v>22900</c:v>
                </c:pt>
                <c:pt idx="1644">
                  <c:v>22900</c:v>
                </c:pt>
                <c:pt idx="1645">
                  <c:v>22900</c:v>
                </c:pt>
                <c:pt idx="1646">
                  <c:v>22900</c:v>
                </c:pt>
                <c:pt idx="1647">
                  <c:v>22900</c:v>
                </c:pt>
                <c:pt idx="1648">
                  <c:v>22900</c:v>
                </c:pt>
                <c:pt idx="1649">
                  <c:v>22900</c:v>
                </c:pt>
                <c:pt idx="1650">
                  <c:v>22900</c:v>
                </c:pt>
                <c:pt idx="1651">
                  <c:v>22900</c:v>
                </c:pt>
                <c:pt idx="1652">
                  <c:v>22900</c:v>
                </c:pt>
                <c:pt idx="1653">
                  <c:v>22900</c:v>
                </c:pt>
                <c:pt idx="1654">
                  <c:v>22900</c:v>
                </c:pt>
                <c:pt idx="1655">
                  <c:v>22900</c:v>
                </c:pt>
                <c:pt idx="1656">
                  <c:v>22900</c:v>
                </c:pt>
                <c:pt idx="1657">
                  <c:v>22900</c:v>
                </c:pt>
                <c:pt idx="1658">
                  <c:v>22900</c:v>
                </c:pt>
                <c:pt idx="1659">
                  <c:v>22900</c:v>
                </c:pt>
                <c:pt idx="1660">
                  <c:v>22900</c:v>
                </c:pt>
                <c:pt idx="1661">
                  <c:v>22900</c:v>
                </c:pt>
                <c:pt idx="1662">
                  <c:v>22900</c:v>
                </c:pt>
                <c:pt idx="1663">
                  <c:v>22900</c:v>
                </c:pt>
                <c:pt idx="1664">
                  <c:v>22900</c:v>
                </c:pt>
                <c:pt idx="1665">
                  <c:v>22900</c:v>
                </c:pt>
                <c:pt idx="1666">
                  <c:v>22900</c:v>
                </c:pt>
                <c:pt idx="1667">
                  <c:v>22900</c:v>
                </c:pt>
                <c:pt idx="1668">
                  <c:v>22900</c:v>
                </c:pt>
                <c:pt idx="1669">
                  <c:v>22900</c:v>
                </c:pt>
                <c:pt idx="1670">
                  <c:v>22900</c:v>
                </c:pt>
                <c:pt idx="1671">
                  <c:v>22900</c:v>
                </c:pt>
                <c:pt idx="1672">
                  <c:v>22900</c:v>
                </c:pt>
                <c:pt idx="1673">
                  <c:v>22900</c:v>
                </c:pt>
                <c:pt idx="1674">
                  <c:v>22900</c:v>
                </c:pt>
                <c:pt idx="1675">
                  <c:v>22900</c:v>
                </c:pt>
                <c:pt idx="1676">
                  <c:v>22900</c:v>
                </c:pt>
                <c:pt idx="1677">
                  <c:v>22900</c:v>
                </c:pt>
                <c:pt idx="1678">
                  <c:v>22900</c:v>
                </c:pt>
                <c:pt idx="1679">
                  <c:v>22900</c:v>
                </c:pt>
                <c:pt idx="1680">
                  <c:v>22900</c:v>
                </c:pt>
                <c:pt idx="1681">
                  <c:v>22900</c:v>
                </c:pt>
                <c:pt idx="1682">
                  <c:v>22900</c:v>
                </c:pt>
                <c:pt idx="1683">
                  <c:v>22900</c:v>
                </c:pt>
                <c:pt idx="1684">
                  <c:v>22900</c:v>
                </c:pt>
                <c:pt idx="1685">
                  <c:v>22900</c:v>
                </c:pt>
                <c:pt idx="1686">
                  <c:v>22900</c:v>
                </c:pt>
                <c:pt idx="1687">
                  <c:v>22900</c:v>
                </c:pt>
                <c:pt idx="1688">
                  <c:v>22900</c:v>
                </c:pt>
                <c:pt idx="1689">
                  <c:v>22900</c:v>
                </c:pt>
                <c:pt idx="1690">
                  <c:v>22900</c:v>
                </c:pt>
                <c:pt idx="1691">
                  <c:v>22900</c:v>
                </c:pt>
                <c:pt idx="1692">
                  <c:v>22900</c:v>
                </c:pt>
                <c:pt idx="1693">
                  <c:v>22900</c:v>
                </c:pt>
                <c:pt idx="1694">
                  <c:v>22900</c:v>
                </c:pt>
                <c:pt idx="1695">
                  <c:v>22900</c:v>
                </c:pt>
                <c:pt idx="1696">
                  <c:v>22900</c:v>
                </c:pt>
                <c:pt idx="1697">
                  <c:v>22900</c:v>
                </c:pt>
                <c:pt idx="1698">
                  <c:v>22900</c:v>
                </c:pt>
                <c:pt idx="1699">
                  <c:v>22900</c:v>
                </c:pt>
                <c:pt idx="1700">
                  <c:v>22900</c:v>
                </c:pt>
                <c:pt idx="1701">
                  <c:v>22900</c:v>
                </c:pt>
                <c:pt idx="1702">
                  <c:v>22900</c:v>
                </c:pt>
                <c:pt idx="1703">
                  <c:v>22900</c:v>
                </c:pt>
                <c:pt idx="1704">
                  <c:v>22900</c:v>
                </c:pt>
                <c:pt idx="1705">
                  <c:v>22900</c:v>
                </c:pt>
                <c:pt idx="1706">
                  <c:v>22900</c:v>
                </c:pt>
                <c:pt idx="1707">
                  <c:v>22900</c:v>
                </c:pt>
                <c:pt idx="1708">
                  <c:v>22900</c:v>
                </c:pt>
                <c:pt idx="1709">
                  <c:v>22900</c:v>
                </c:pt>
                <c:pt idx="1710">
                  <c:v>22900</c:v>
                </c:pt>
                <c:pt idx="1711">
                  <c:v>22900</c:v>
                </c:pt>
                <c:pt idx="1712">
                  <c:v>22900</c:v>
                </c:pt>
                <c:pt idx="1713">
                  <c:v>22900</c:v>
                </c:pt>
                <c:pt idx="1714">
                  <c:v>22900</c:v>
                </c:pt>
                <c:pt idx="1715">
                  <c:v>22900</c:v>
                </c:pt>
                <c:pt idx="1716">
                  <c:v>22900</c:v>
                </c:pt>
                <c:pt idx="1717">
                  <c:v>22900</c:v>
                </c:pt>
                <c:pt idx="1718">
                  <c:v>22900</c:v>
                </c:pt>
                <c:pt idx="1719">
                  <c:v>22900</c:v>
                </c:pt>
                <c:pt idx="1720">
                  <c:v>22900</c:v>
                </c:pt>
                <c:pt idx="1721">
                  <c:v>22900</c:v>
                </c:pt>
                <c:pt idx="1722">
                  <c:v>22900</c:v>
                </c:pt>
                <c:pt idx="1723">
                  <c:v>22900</c:v>
                </c:pt>
                <c:pt idx="1724">
                  <c:v>22900</c:v>
                </c:pt>
                <c:pt idx="1725">
                  <c:v>22900</c:v>
                </c:pt>
                <c:pt idx="1726">
                  <c:v>22900</c:v>
                </c:pt>
                <c:pt idx="1727">
                  <c:v>22900</c:v>
                </c:pt>
                <c:pt idx="1728">
                  <c:v>22900</c:v>
                </c:pt>
                <c:pt idx="1729">
                  <c:v>22900</c:v>
                </c:pt>
                <c:pt idx="1730">
                  <c:v>22900</c:v>
                </c:pt>
                <c:pt idx="1731">
                  <c:v>22900</c:v>
                </c:pt>
                <c:pt idx="1732">
                  <c:v>22900</c:v>
                </c:pt>
                <c:pt idx="1733">
                  <c:v>22900</c:v>
                </c:pt>
                <c:pt idx="1734">
                  <c:v>22900</c:v>
                </c:pt>
                <c:pt idx="1735">
                  <c:v>22900</c:v>
                </c:pt>
                <c:pt idx="1736">
                  <c:v>22900</c:v>
                </c:pt>
                <c:pt idx="1737">
                  <c:v>22900</c:v>
                </c:pt>
                <c:pt idx="1738">
                  <c:v>22900</c:v>
                </c:pt>
                <c:pt idx="1739">
                  <c:v>22900</c:v>
                </c:pt>
                <c:pt idx="1740">
                  <c:v>22900</c:v>
                </c:pt>
                <c:pt idx="1741">
                  <c:v>22900</c:v>
                </c:pt>
                <c:pt idx="1742">
                  <c:v>22900</c:v>
                </c:pt>
                <c:pt idx="1743">
                  <c:v>22900</c:v>
                </c:pt>
                <c:pt idx="1744">
                  <c:v>22900</c:v>
                </c:pt>
                <c:pt idx="1745">
                  <c:v>22900</c:v>
                </c:pt>
                <c:pt idx="1746">
                  <c:v>22900</c:v>
                </c:pt>
                <c:pt idx="1747">
                  <c:v>22900</c:v>
                </c:pt>
                <c:pt idx="1748">
                  <c:v>22900</c:v>
                </c:pt>
                <c:pt idx="1749">
                  <c:v>22900</c:v>
                </c:pt>
                <c:pt idx="1750">
                  <c:v>22900</c:v>
                </c:pt>
                <c:pt idx="1751">
                  <c:v>22900</c:v>
                </c:pt>
                <c:pt idx="1752">
                  <c:v>22900</c:v>
                </c:pt>
                <c:pt idx="1753">
                  <c:v>22900</c:v>
                </c:pt>
                <c:pt idx="1754">
                  <c:v>22900</c:v>
                </c:pt>
                <c:pt idx="1755">
                  <c:v>22900</c:v>
                </c:pt>
                <c:pt idx="1756">
                  <c:v>22900</c:v>
                </c:pt>
                <c:pt idx="1757">
                  <c:v>22900</c:v>
                </c:pt>
                <c:pt idx="1758">
                  <c:v>22900</c:v>
                </c:pt>
                <c:pt idx="1759">
                  <c:v>22900</c:v>
                </c:pt>
                <c:pt idx="1760">
                  <c:v>22900</c:v>
                </c:pt>
                <c:pt idx="1761">
                  <c:v>22900</c:v>
                </c:pt>
                <c:pt idx="1762">
                  <c:v>22900</c:v>
                </c:pt>
                <c:pt idx="1763">
                  <c:v>22900</c:v>
                </c:pt>
                <c:pt idx="1764">
                  <c:v>22900</c:v>
                </c:pt>
                <c:pt idx="1765">
                  <c:v>22900</c:v>
                </c:pt>
                <c:pt idx="1766">
                  <c:v>22900</c:v>
                </c:pt>
                <c:pt idx="1767">
                  <c:v>22900</c:v>
                </c:pt>
                <c:pt idx="1768">
                  <c:v>22900</c:v>
                </c:pt>
                <c:pt idx="1769">
                  <c:v>22900</c:v>
                </c:pt>
                <c:pt idx="1770">
                  <c:v>22900</c:v>
                </c:pt>
                <c:pt idx="1771">
                  <c:v>22900</c:v>
                </c:pt>
                <c:pt idx="1772">
                  <c:v>22900</c:v>
                </c:pt>
                <c:pt idx="1773">
                  <c:v>22900</c:v>
                </c:pt>
                <c:pt idx="1774">
                  <c:v>22900</c:v>
                </c:pt>
                <c:pt idx="1775">
                  <c:v>22900</c:v>
                </c:pt>
                <c:pt idx="1776">
                  <c:v>22900</c:v>
                </c:pt>
                <c:pt idx="1777">
                  <c:v>22900</c:v>
                </c:pt>
                <c:pt idx="1778">
                  <c:v>22900</c:v>
                </c:pt>
                <c:pt idx="1779">
                  <c:v>22900</c:v>
                </c:pt>
                <c:pt idx="1780">
                  <c:v>22900</c:v>
                </c:pt>
                <c:pt idx="1781">
                  <c:v>22900</c:v>
                </c:pt>
                <c:pt idx="1782">
                  <c:v>22900</c:v>
                </c:pt>
                <c:pt idx="1783">
                  <c:v>22900</c:v>
                </c:pt>
                <c:pt idx="1784">
                  <c:v>22900</c:v>
                </c:pt>
                <c:pt idx="1785">
                  <c:v>22900</c:v>
                </c:pt>
                <c:pt idx="1786">
                  <c:v>22900</c:v>
                </c:pt>
                <c:pt idx="1787">
                  <c:v>22900</c:v>
                </c:pt>
                <c:pt idx="1788">
                  <c:v>22900</c:v>
                </c:pt>
                <c:pt idx="1789">
                  <c:v>22900</c:v>
                </c:pt>
                <c:pt idx="1790">
                  <c:v>22900</c:v>
                </c:pt>
                <c:pt idx="1791">
                  <c:v>22900</c:v>
                </c:pt>
                <c:pt idx="1792">
                  <c:v>22900</c:v>
                </c:pt>
                <c:pt idx="1793">
                  <c:v>22900</c:v>
                </c:pt>
                <c:pt idx="1794">
                  <c:v>22900</c:v>
                </c:pt>
                <c:pt idx="1795">
                  <c:v>22900</c:v>
                </c:pt>
                <c:pt idx="1796">
                  <c:v>22900</c:v>
                </c:pt>
                <c:pt idx="1797">
                  <c:v>22900</c:v>
                </c:pt>
                <c:pt idx="1798">
                  <c:v>22900</c:v>
                </c:pt>
                <c:pt idx="1799">
                  <c:v>22900</c:v>
                </c:pt>
                <c:pt idx="1800">
                  <c:v>22900</c:v>
                </c:pt>
                <c:pt idx="1801">
                  <c:v>22900</c:v>
                </c:pt>
                <c:pt idx="1802">
                  <c:v>22900</c:v>
                </c:pt>
                <c:pt idx="1803">
                  <c:v>22900</c:v>
                </c:pt>
                <c:pt idx="1804">
                  <c:v>22900</c:v>
                </c:pt>
                <c:pt idx="1805">
                  <c:v>22900</c:v>
                </c:pt>
                <c:pt idx="1806">
                  <c:v>22900</c:v>
                </c:pt>
                <c:pt idx="1807">
                  <c:v>22900</c:v>
                </c:pt>
                <c:pt idx="1808">
                  <c:v>22900</c:v>
                </c:pt>
                <c:pt idx="1809">
                  <c:v>22900</c:v>
                </c:pt>
                <c:pt idx="1810">
                  <c:v>22900</c:v>
                </c:pt>
                <c:pt idx="1811">
                  <c:v>22900</c:v>
                </c:pt>
                <c:pt idx="1812">
                  <c:v>22900</c:v>
                </c:pt>
                <c:pt idx="1813">
                  <c:v>22900</c:v>
                </c:pt>
                <c:pt idx="1814">
                  <c:v>22900</c:v>
                </c:pt>
                <c:pt idx="1815">
                  <c:v>22900</c:v>
                </c:pt>
                <c:pt idx="1816">
                  <c:v>22900</c:v>
                </c:pt>
                <c:pt idx="1817">
                  <c:v>22900</c:v>
                </c:pt>
                <c:pt idx="1818">
                  <c:v>22900</c:v>
                </c:pt>
                <c:pt idx="1819">
                  <c:v>22900</c:v>
                </c:pt>
                <c:pt idx="1820">
                  <c:v>22900</c:v>
                </c:pt>
                <c:pt idx="1821">
                  <c:v>22900</c:v>
                </c:pt>
                <c:pt idx="1822">
                  <c:v>22900</c:v>
                </c:pt>
                <c:pt idx="1823">
                  <c:v>22900</c:v>
                </c:pt>
                <c:pt idx="1824">
                  <c:v>22900</c:v>
                </c:pt>
                <c:pt idx="1825">
                  <c:v>22900</c:v>
                </c:pt>
                <c:pt idx="1826">
                  <c:v>22900</c:v>
                </c:pt>
                <c:pt idx="1827">
                  <c:v>22900</c:v>
                </c:pt>
                <c:pt idx="1828">
                  <c:v>22900</c:v>
                </c:pt>
                <c:pt idx="1829">
                  <c:v>22900</c:v>
                </c:pt>
                <c:pt idx="1830">
                  <c:v>22900</c:v>
                </c:pt>
                <c:pt idx="1831">
                  <c:v>22900</c:v>
                </c:pt>
                <c:pt idx="1832">
                  <c:v>22900</c:v>
                </c:pt>
                <c:pt idx="1833">
                  <c:v>22900</c:v>
                </c:pt>
                <c:pt idx="1834">
                  <c:v>22900</c:v>
                </c:pt>
                <c:pt idx="1835">
                  <c:v>22900</c:v>
                </c:pt>
                <c:pt idx="1836">
                  <c:v>22900</c:v>
                </c:pt>
                <c:pt idx="1837">
                  <c:v>22900</c:v>
                </c:pt>
                <c:pt idx="1838">
                  <c:v>22900</c:v>
                </c:pt>
                <c:pt idx="1839">
                  <c:v>22900</c:v>
                </c:pt>
                <c:pt idx="1840">
                  <c:v>22900</c:v>
                </c:pt>
                <c:pt idx="1841">
                  <c:v>22900</c:v>
                </c:pt>
                <c:pt idx="1842">
                  <c:v>22900</c:v>
                </c:pt>
                <c:pt idx="1843">
                  <c:v>22900</c:v>
                </c:pt>
                <c:pt idx="1844">
                  <c:v>22900</c:v>
                </c:pt>
                <c:pt idx="1845">
                  <c:v>22900</c:v>
                </c:pt>
                <c:pt idx="1846">
                  <c:v>22900</c:v>
                </c:pt>
                <c:pt idx="1847">
                  <c:v>22900</c:v>
                </c:pt>
                <c:pt idx="1848">
                  <c:v>22900</c:v>
                </c:pt>
                <c:pt idx="1849">
                  <c:v>22900</c:v>
                </c:pt>
                <c:pt idx="1850">
                  <c:v>22900</c:v>
                </c:pt>
                <c:pt idx="1851">
                  <c:v>22900</c:v>
                </c:pt>
                <c:pt idx="1852">
                  <c:v>22900</c:v>
                </c:pt>
                <c:pt idx="1853">
                  <c:v>22900</c:v>
                </c:pt>
                <c:pt idx="1854">
                  <c:v>22900</c:v>
                </c:pt>
                <c:pt idx="1855">
                  <c:v>22900</c:v>
                </c:pt>
                <c:pt idx="1856">
                  <c:v>22900</c:v>
                </c:pt>
                <c:pt idx="1857">
                  <c:v>22900</c:v>
                </c:pt>
                <c:pt idx="1858">
                  <c:v>22900</c:v>
                </c:pt>
                <c:pt idx="1859">
                  <c:v>22900</c:v>
                </c:pt>
                <c:pt idx="1860">
                  <c:v>22900</c:v>
                </c:pt>
                <c:pt idx="1861">
                  <c:v>22900</c:v>
                </c:pt>
                <c:pt idx="1862">
                  <c:v>22900</c:v>
                </c:pt>
                <c:pt idx="1863">
                  <c:v>22900</c:v>
                </c:pt>
                <c:pt idx="1864">
                  <c:v>22900</c:v>
                </c:pt>
                <c:pt idx="1865">
                  <c:v>22900</c:v>
                </c:pt>
                <c:pt idx="1866">
                  <c:v>22900</c:v>
                </c:pt>
                <c:pt idx="1867">
                  <c:v>22900</c:v>
                </c:pt>
                <c:pt idx="1868">
                  <c:v>22900</c:v>
                </c:pt>
                <c:pt idx="1869">
                  <c:v>22900</c:v>
                </c:pt>
                <c:pt idx="1870">
                  <c:v>22900</c:v>
                </c:pt>
                <c:pt idx="1871">
                  <c:v>22900</c:v>
                </c:pt>
                <c:pt idx="1872">
                  <c:v>22900</c:v>
                </c:pt>
                <c:pt idx="1873">
                  <c:v>22900</c:v>
                </c:pt>
                <c:pt idx="1874">
                  <c:v>22900</c:v>
                </c:pt>
                <c:pt idx="1875">
                  <c:v>22900</c:v>
                </c:pt>
                <c:pt idx="1876">
                  <c:v>22900</c:v>
                </c:pt>
                <c:pt idx="1877">
                  <c:v>22900</c:v>
                </c:pt>
                <c:pt idx="1878">
                  <c:v>22900</c:v>
                </c:pt>
                <c:pt idx="1879">
                  <c:v>22900</c:v>
                </c:pt>
                <c:pt idx="1880">
                  <c:v>22900</c:v>
                </c:pt>
                <c:pt idx="1881">
                  <c:v>22900</c:v>
                </c:pt>
                <c:pt idx="1882">
                  <c:v>22900</c:v>
                </c:pt>
                <c:pt idx="1883">
                  <c:v>22900</c:v>
                </c:pt>
                <c:pt idx="1884">
                  <c:v>22900</c:v>
                </c:pt>
                <c:pt idx="1885">
                  <c:v>22900</c:v>
                </c:pt>
                <c:pt idx="1886">
                  <c:v>22900</c:v>
                </c:pt>
                <c:pt idx="1887">
                  <c:v>22900</c:v>
                </c:pt>
                <c:pt idx="1888">
                  <c:v>22900</c:v>
                </c:pt>
                <c:pt idx="1889">
                  <c:v>22900</c:v>
                </c:pt>
                <c:pt idx="1890">
                  <c:v>22900</c:v>
                </c:pt>
                <c:pt idx="1891">
                  <c:v>22900</c:v>
                </c:pt>
                <c:pt idx="1892">
                  <c:v>22900</c:v>
                </c:pt>
                <c:pt idx="1893">
                  <c:v>22900</c:v>
                </c:pt>
                <c:pt idx="1894">
                  <c:v>22900</c:v>
                </c:pt>
                <c:pt idx="1895">
                  <c:v>22900</c:v>
                </c:pt>
                <c:pt idx="1896">
                  <c:v>22900</c:v>
                </c:pt>
                <c:pt idx="1897">
                  <c:v>22900</c:v>
                </c:pt>
                <c:pt idx="1898">
                  <c:v>22900</c:v>
                </c:pt>
                <c:pt idx="1899">
                  <c:v>22900</c:v>
                </c:pt>
                <c:pt idx="1900">
                  <c:v>22900</c:v>
                </c:pt>
                <c:pt idx="1901">
                  <c:v>22900</c:v>
                </c:pt>
                <c:pt idx="1902">
                  <c:v>22900</c:v>
                </c:pt>
                <c:pt idx="1903">
                  <c:v>22900</c:v>
                </c:pt>
                <c:pt idx="1904">
                  <c:v>22900</c:v>
                </c:pt>
                <c:pt idx="1905">
                  <c:v>22900</c:v>
                </c:pt>
                <c:pt idx="1906">
                  <c:v>22900</c:v>
                </c:pt>
                <c:pt idx="1907">
                  <c:v>22900</c:v>
                </c:pt>
                <c:pt idx="1908">
                  <c:v>22900</c:v>
                </c:pt>
                <c:pt idx="1909">
                  <c:v>22900</c:v>
                </c:pt>
                <c:pt idx="1910">
                  <c:v>22900</c:v>
                </c:pt>
                <c:pt idx="1911">
                  <c:v>22900</c:v>
                </c:pt>
                <c:pt idx="1912">
                  <c:v>22900</c:v>
                </c:pt>
                <c:pt idx="1913">
                  <c:v>22900</c:v>
                </c:pt>
                <c:pt idx="1914">
                  <c:v>22900</c:v>
                </c:pt>
                <c:pt idx="1915">
                  <c:v>22900</c:v>
                </c:pt>
                <c:pt idx="1916">
                  <c:v>22900</c:v>
                </c:pt>
                <c:pt idx="1917">
                  <c:v>22900</c:v>
                </c:pt>
                <c:pt idx="1918">
                  <c:v>22900</c:v>
                </c:pt>
                <c:pt idx="1919">
                  <c:v>22900</c:v>
                </c:pt>
                <c:pt idx="1920">
                  <c:v>22900</c:v>
                </c:pt>
                <c:pt idx="1921">
                  <c:v>22900</c:v>
                </c:pt>
                <c:pt idx="1922">
                  <c:v>22900</c:v>
                </c:pt>
                <c:pt idx="1923">
                  <c:v>22900</c:v>
                </c:pt>
                <c:pt idx="1924">
                  <c:v>22900</c:v>
                </c:pt>
                <c:pt idx="1925">
                  <c:v>22900</c:v>
                </c:pt>
                <c:pt idx="1926">
                  <c:v>22900</c:v>
                </c:pt>
                <c:pt idx="1927">
                  <c:v>22900</c:v>
                </c:pt>
                <c:pt idx="1928">
                  <c:v>22900</c:v>
                </c:pt>
                <c:pt idx="1929">
                  <c:v>22900</c:v>
                </c:pt>
                <c:pt idx="1930">
                  <c:v>22900</c:v>
                </c:pt>
                <c:pt idx="1931">
                  <c:v>22900</c:v>
                </c:pt>
                <c:pt idx="1932">
                  <c:v>22900</c:v>
                </c:pt>
                <c:pt idx="1933">
                  <c:v>22900</c:v>
                </c:pt>
                <c:pt idx="1934">
                  <c:v>22900</c:v>
                </c:pt>
                <c:pt idx="1935">
                  <c:v>22900</c:v>
                </c:pt>
                <c:pt idx="1936">
                  <c:v>22900</c:v>
                </c:pt>
                <c:pt idx="1937">
                  <c:v>22900</c:v>
                </c:pt>
                <c:pt idx="1938">
                  <c:v>22900</c:v>
                </c:pt>
                <c:pt idx="1939">
                  <c:v>22900</c:v>
                </c:pt>
                <c:pt idx="1940">
                  <c:v>22900</c:v>
                </c:pt>
                <c:pt idx="1941">
                  <c:v>22900</c:v>
                </c:pt>
                <c:pt idx="1942">
                  <c:v>22900</c:v>
                </c:pt>
                <c:pt idx="1943">
                  <c:v>22900</c:v>
                </c:pt>
                <c:pt idx="1944">
                  <c:v>22900</c:v>
                </c:pt>
                <c:pt idx="1945">
                  <c:v>22900</c:v>
                </c:pt>
                <c:pt idx="1946">
                  <c:v>22900</c:v>
                </c:pt>
                <c:pt idx="1947">
                  <c:v>22900</c:v>
                </c:pt>
                <c:pt idx="1948">
                  <c:v>22900</c:v>
                </c:pt>
                <c:pt idx="1949">
                  <c:v>22900</c:v>
                </c:pt>
                <c:pt idx="1950">
                  <c:v>22900</c:v>
                </c:pt>
                <c:pt idx="1951">
                  <c:v>22900</c:v>
                </c:pt>
                <c:pt idx="1952">
                  <c:v>22900</c:v>
                </c:pt>
                <c:pt idx="1953">
                  <c:v>22900</c:v>
                </c:pt>
                <c:pt idx="1954">
                  <c:v>22900</c:v>
                </c:pt>
                <c:pt idx="1955">
                  <c:v>22900</c:v>
                </c:pt>
                <c:pt idx="1956">
                  <c:v>22900</c:v>
                </c:pt>
                <c:pt idx="1957">
                  <c:v>22900</c:v>
                </c:pt>
                <c:pt idx="1958">
                  <c:v>22900</c:v>
                </c:pt>
                <c:pt idx="1959">
                  <c:v>22900</c:v>
                </c:pt>
                <c:pt idx="1960">
                  <c:v>22900</c:v>
                </c:pt>
                <c:pt idx="1961">
                  <c:v>22900</c:v>
                </c:pt>
                <c:pt idx="1962">
                  <c:v>22900</c:v>
                </c:pt>
                <c:pt idx="1963">
                  <c:v>22900</c:v>
                </c:pt>
                <c:pt idx="1964">
                  <c:v>22900</c:v>
                </c:pt>
                <c:pt idx="1965">
                  <c:v>22900</c:v>
                </c:pt>
                <c:pt idx="1966">
                  <c:v>22900</c:v>
                </c:pt>
                <c:pt idx="1967">
                  <c:v>22900</c:v>
                </c:pt>
                <c:pt idx="1968">
                  <c:v>22900</c:v>
                </c:pt>
                <c:pt idx="1969">
                  <c:v>22900</c:v>
                </c:pt>
                <c:pt idx="1970">
                  <c:v>22900</c:v>
                </c:pt>
                <c:pt idx="1971">
                  <c:v>22900</c:v>
                </c:pt>
                <c:pt idx="1972">
                  <c:v>22900</c:v>
                </c:pt>
                <c:pt idx="1973">
                  <c:v>22900</c:v>
                </c:pt>
                <c:pt idx="1974">
                  <c:v>22900</c:v>
                </c:pt>
                <c:pt idx="1975">
                  <c:v>22900</c:v>
                </c:pt>
                <c:pt idx="1976">
                  <c:v>22900</c:v>
                </c:pt>
                <c:pt idx="1977">
                  <c:v>22900</c:v>
                </c:pt>
                <c:pt idx="1978">
                  <c:v>22900</c:v>
                </c:pt>
                <c:pt idx="1979">
                  <c:v>22900</c:v>
                </c:pt>
                <c:pt idx="1980">
                  <c:v>22900</c:v>
                </c:pt>
                <c:pt idx="1981">
                  <c:v>22900</c:v>
                </c:pt>
                <c:pt idx="1982">
                  <c:v>22900</c:v>
                </c:pt>
                <c:pt idx="1983">
                  <c:v>22900</c:v>
                </c:pt>
                <c:pt idx="1984">
                  <c:v>22900</c:v>
                </c:pt>
                <c:pt idx="1985">
                  <c:v>22900</c:v>
                </c:pt>
                <c:pt idx="1986">
                  <c:v>22900</c:v>
                </c:pt>
                <c:pt idx="1987">
                  <c:v>22900</c:v>
                </c:pt>
                <c:pt idx="1988">
                  <c:v>22900</c:v>
                </c:pt>
                <c:pt idx="1989">
                  <c:v>22900</c:v>
                </c:pt>
                <c:pt idx="1990">
                  <c:v>22900</c:v>
                </c:pt>
                <c:pt idx="1991">
                  <c:v>22900</c:v>
                </c:pt>
                <c:pt idx="1992">
                  <c:v>22900</c:v>
                </c:pt>
                <c:pt idx="1993">
                  <c:v>22900</c:v>
                </c:pt>
                <c:pt idx="1994">
                  <c:v>22900</c:v>
                </c:pt>
                <c:pt idx="1995">
                  <c:v>22900</c:v>
                </c:pt>
                <c:pt idx="1996">
                  <c:v>22900</c:v>
                </c:pt>
                <c:pt idx="1997">
                  <c:v>22900</c:v>
                </c:pt>
                <c:pt idx="1998">
                  <c:v>22900</c:v>
                </c:pt>
                <c:pt idx="1999">
                  <c:v>22900</c:v>
                </c:pt>
              </c:numCache>
            </c:numRef>
          </c:yVal>
          <c:smooth val="1"/>
        </c:ser>
        <c:ser>
          <c:idx val="2"/>
          <c:order val="2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spinout!$F$1:$F$2000</c:f>
              <c:numCache>
                <c:formatCode>0.00E+00</c:formatCode>
                <c:ptCount val="2000"/>
                <c:pt idx="0">
                  <c:v>1570000</c:v>
                </c:pt>
                <c:pt idx="1">
                  <c:v>1700000</c:v>
                </c:pt>
                <c:pt idx="2">
                  <c:v>1820000</c:v>
                </c:pt>
                <c:pt idx="3">
                  <c:v>1950000</c:v>
                </c:pt>
                <c:pt idx="4">
                  <c:v>2070000</c:v>
                </c:pt>
                <c:pt idx="5">
                  <c:v>2200000</c:v>
                </c:pt>
                <c:pt idx="6">
                  <c:v>2320000</c:v>
                </c:pt>
                <c:pt idx="7">
                  <c:v>2450000</c:v>
                </c:pt>
                <c:pt idx="8">
                  <c:v>2580000</c:v>
                </c:pt>
                <c:pt idx="9">
                  <c:v>2700000</c:v>
                </c:pt>
                <c:pt idx="10">
                  <c:v>2830000</c:v>
                </c:pt>
                <c:pt idx="11">
                  <c:v>2950000</c:v>
                </c:pt>
                <c:pt idx="12">
                  <c:v>3080000</c:v>
                </c:pt>
                <c:pt idx="13">
                  <c:v>3200000</c:v>
                </c:pt>
                <c:pt idx="14">
                  <c:v>3330000</c:v>
                </c:pt>
                <c:pt idx="15">
                  <c:v>3460000</c:v>
                </c:pt>
                <c:pt idx="16">
                  <c:v>3580000</c:v>
                </c:pt>
                <c:pt idx="17">
                  <c:v>3710000</c:v>
                </c:pt>
                <c:pt idx="18">
                  <c:v>3830000</c:v>
                </c:pt>
                <c:pt idx="19">
                  <c:v>3960000</c:v>
                </c:pt>
                <c:pt idx="20">
                  <c:v>4080000</c:v>
                </c:pt>
                <c:pt idx="21">
                  <c:v>4210000</c:v>
                </c:pt>
                <c:pt idx="22">
                  <c:v>4340000</c:v>
                </c:pt>
                <c:pt idx="23">
                  <c:v>4460000</c:v>
                </c:pt>
                <c:pt idx="24">
                  <c:v>4590000</c:v>
                </c:pt>
                <c:pt idx="25">
                  <c:v>4710000</c:v>
                </c:pt>
                <c:pt idx="26">
                  <c:v>4840000</c:v>
                </c:pt>
                <c:pt idx="27">
                  <c:v>4970000</c:v>
                </c:pt>
                <c:pt idx="28">
                  <c:v>5090000</c:v>
                </c:pt>
                <c:pt idx="29">
                  <c:v>5220000</c:v>
                </c:pt>
                <c:pt idx="30">
                  <c:v>5340000</c:v>
                </c:pt>
                <c:pt idx="31">
                  <c:v>5470000</c:v>
                </c:pt>
                <c:pt idx="32">
                  <c:v>5590000</c:v>
                </c:pt>
                <c:pt idx="33">
                  <c:v>5720000</c:v>
                </c:pt>
                <c:pt idx="34">
                  <c:v>5850000</c:v>
                </c:pt>
                <c:pt idx="35">
                  <c:v>5970000</c:v>
                </c:pt>
                <c:pt idx="36">
                  <c:v>6100000</c:v>
                </c:pt>
                <c:pt idx="37">
                  <c:v>6220000</c:v>
                </c:pt>
                <c:pt idx="38">
                  <c:v>6350000</c:v>
                </c:pt>
                <c:pt idx="39">
                  <c:v>6470000</c:v>
                </c:pt>
                <c:pt idx="40">
                  <c:v>6600000</c:v>
                </c:pt>
                <c:pt idx="41">
                  <c:v>6730000</c:v>
                </c:pt>
                <c:pt idx="42">
                  <c:v>6850000</c:v>
                </c:pt>
                <c:pt idx="43">
                  <c:v>6980000</c:v>
                </c:pt>
                <c:pt idx="44">
                  <c:v>7100000</c:v>
                </c:pt>
                <c:pt idx="45">
                  <c:v>7230000</c:v>
                </c:pt>
                <c:pt idx="46">
                  <c:v>7350000</c:v>
                </c:pt>
                <c:pt idx="47">
                  <c:v>7480000</c:v>
                </c:pt>
                <c:pt idx="48">
                  <c:v>7610000</c:v>
                </c:pt>
                <c:pt idx="49">
                  <c:v>7730000</c:v>
                </c:pt>
                <c:pt idx="50">
                  <c:v>7860000</c:v>
                </c:pt>
                <c:pt idx="51">
                  <c:v>7980000</c:v>
                </c:pt>
                <c:pt idx="52">
                  <c:v>8110000</c:v>
                </c:pt>
                <c:pt idx="53">
                  <c:v>8230000</c:v>
                </c:pt>
                <c:pt idx="54">
                  <c:v>8360000</c:v>
                </c:pt>
                <c:pt idx="55">
                  <c:v>8490000</c:v>
                </c:pt>
                <c:pt idx="56">
                  <c:v>8610000</c:v>
                </c:pt>
                <c:pt idx="57">
                  <c:v>8740000</c:v>
                </c:pt>
                <c:pt idx="58">
                  <c:v>8860000</c:v>
                </c:pt>
                <c:pt idx="59">
                  <c:v>8990000</c:v>
                </c:pt>
                <c:pt idx="60">
                  <c:v>9110000</c:v>
                </c:pt>
                <c:pt idx="61">
                  <c:v>9240000</c:v>
                </c:pt>
                <c:pt idx="62">
                  <c:v>9370000</c:v>
                </c:pt>
                <c:pt idx="63">
                  <c:v>9490000</c:v>
                </c:pt>
                <c:pt idx="64">
                  <c:v>9620000</c:v>
                </c:pt>
                <c:pt idx="65">
                  <c:v>9740000</c:v>
                </c:pt>
                <c:pt idx="66">
                  <c:v>9870000</c:v>
                </c:pt>
                <c:pt idx="67">
                  <c:v>9990000</c:v>
                </c:pt>
                <c:pt idx="68">
                  <c:v>10100000</c:v>
                </c:pt>
                <c:pt idx="69">
                  <c:v>10200000</c:v>
                </c:pt>
                <c:pt idx="70">
                  <c:v>10400000</c:v>
                </c:pt>
                <c:pt idx="71">
                  <c:v>10500000</c:v>
                </c:pt>
                <c:pt idx="72">
                  <c:v>10600000</c:v>
                </c:pt>
                <c:pt idx="73">
                  <c:v>10700000</c:v>
                </c:pt>
                <c:pt idx="74">
                  <c:v>10900000</c:v>
                </c:pt>
                <c:pt idx="75">
                  <c:v>11000000</c:v>
                </c:pt>
                <c:pt idx="76">
                  <c:v>11100000</c:v>
                </c:pt>
                <c:pt idx="77">
                  <c:v>11300000</c:v>
                </c:pt>
                <c:pt idx="78">
                  <c:v>11400000</c:v>
                </c:pt>
                <c:pt idx="79">
                  <c:v>11500000</c:v>
                </c:pt>
                <c:pt idx="80">
                  <c:v>11600000</c:v>
                </c:pt>
                <c:pt idx="81">
                  <c:v>11800000</c:v>
                </c:pt>
                <c:pt idx="82">
                  <c:v>11900000</c:v>
                </c:pt>
                <c:pt idx="83">
                  <c:v>12000000</c:v>
                </c:pt>
                <c:pt idx="84">
                  <c:v>12100000</c:v>
                </c:pt>
                <c:pt idx="85">
                  <c:v>12300000</c:v>
                </c:pt>
                <c:pt idx="86">
                  <c:v>12400000</c:v>
                </c:pt>
                <c:pt idx="87">
                  <c:v>12500000</c:v>
                </c:pt>
                <c:pt idx="88">
                  <c:v>12600000</c:v>
                </c:pt>
                <c:pt idx="89">
                  <c:v>12800000</c:v>
                </c:pt>
                <c:pt idx="90">
                  <c:v>12900000</c:v>
                </c:pt>
                <c:pt idx="91">
                  <c:v>13000000</c:v>
                </c:pt>
                <c:pt idx="92">
                  <c:v>13100000</c:v>
                </c:pt>
                <c:pt idx="93">
                  <c:v>13300000</c:v>
                </c:pt>
                <c:pt idx="94">
                  <c:v>13400000</c:v>
                </c:pt>
                <c:pt idx="95">
                  <c:v>13500000</c:v>
                </c:pt>
                <c:pt idx="96">
                  <c:v>13600000</c:v>
                </c:pt>
                <c:pt idx="97">
                  <c:v>13800000</c:v>
                </c:pt>
                <c:pt idx="98">
                  <c:v>13900000</c:v>
                </c:pt>
                <c:pt idx="99">
                  <c:v>14000000</c:v>
                </c:pt>
                <c:pt idx="100">
                  <c:v>14100000</c:v>
                </c:pt>
                <c:pt idx="101">
                  <c:v>14300000</c:v>
                </c:pt>
                <c:pt idx="102">
                  <c:v>14400000</c:v>
                </c:pt>
                <c:pt idx="103">
                  <c:v>14500000</c:v>
                </c:pt>
                <c:pt idx="104">
                  <c:v>14600000</c:v>
                </c:pt>
                <c:pt idx="105">
                  <c:v>14800000</c:v>
                </c:pt>
                <c:pt idx="106">
                  <c:v>14900000</c:v>
                </c:pt>
                <c:pt idx="107">
                  <c:v>15000000</c:v>
                </c:pt>
                <c:pt idx="108">
                  <c:v>15100000</c:v>
                </c:pt>
                <c:pt idx="109">
                  <c:v>15300000</c:v>
                </c:pt>
                <c:pt idx="110">
                  <c:v>15400000</c:v>
                </c:pt>
                <c:pt idx="111">
                  <c:v>15500000</c:v>
                </c:pt>
                <c:pt idx="112">
                  <c:v>15700000</c:v>
                </c:pt>
                <c:pt idx="113">
                  <c:v>15800000</c:v>
                </c:pt>
                <c:pt idx="114">
                  <c:v>15900000</c:v>
                </c:pt>
                <c:pt idx="115">
                  <c:v>16000000</c:v>
                </c:pt>
                <c:pt idx="116">
                  <c:v>16200000</c:v>
                </c:pt>
                <c:pt idx="117">
                  <c:v>16300000</c:v>
                </c:pt>
                <c:pt idx="118">
                  <c:v>16400000</c:v>
                </c:pt>
                <c:pt idx="119">
                  <c:v>16500000</c:v>
                </c:pt>
                <c:pt idx="120">
                  <c:v>16700000</c:v>
                </c:pt>
                <c:pt idx="121">
                  <c:v>16800000</c:v>
                </c:pt>
                <c:pt idx="122">
                  <c:v>16900000</c:v>
                </c:pt>
                <c:pt idx="123">
                  <c:v>17000000</c:v>
                </c:pt>
                <c:pt idx="124">
                  <c:v>17200000</c:v>
                </c:pt>
                <c:pt idx="125">
                  <c:v>17300000</c:v>
                </c:pt>
                <c:pt idx="126">
                  <c:v>17400000</c:v>
                </c:pt>
                <c:pt idx="127">
                  <c:v>17500000</c:v>
                </c:pt>
                <c:pt idx="128">
                  <c:v>17700000</c:v>
                </c:pt>
                <c:pt idx="129">
                  <c:v>17800000</c:v>
                </c:pt>
                <c:pt idx="130">
                  <c:v>17900000</c:v>
                </c:pt>
                <c:pt idx="131">
                  <c:v>18000000</c:v>
                </c:pt>
                <c:pt idx="132">
                  <c:v>18200000</c:v>
                </c:pt>
                <c:pt idx="133">
                  <c:v>18300000</c:v>
                </c:pt>
                <c:pt idx="134">
                  <c:v>18400000</c:v>
                </c:pt>
                <c:pt idx="135">
                  <c:v>18500000</c:v>
                </c:pt>
                <c:pt idx="136">
                  <c:v>18700000</c:v>
                </c:pt>
                <c:pt idx="137">
                  <c:v>18800000</c:v>
                </c:pt>
                <c:pt idx="138">
                  <c:v>18900000</c:v>
                </c:pt>
                <c:pt idx="139">
                  <c:v>19000000</c:v>
                </c:pt>
                <c:pt idx="140">
                  <c:v>19200000</c:v>
                </c:pt>
                <c:pt idx="141">
                  <c:v>19300000</c:v>
                </c:pt>
                <c:pt idx="142">
                  <c:v>19400000</c:v>
                </c:pt>
                <c:pt idx="143">
                  <c:v>19500000</c:v>
                </c:pt>
                <c:pt idx="144">
                  <c:v>19700000</c:v>
                </c:pt>
                <c:pt idx="145">
                  <c:v>19800000</c:v>
                </c:pt>
                <c:pt idx="146">
                  <c:v>19900000</c:v>
                </c:pt>
                <c:pt idx="147">
                  <c:v>20000000</c:v>
                </c:pt>
                <c:pt idx="148">
                  <c:v>20200000</c:v>
                </c:pt>
                <c:pt idx="149">
                  <c:v>20300000</c:v>
                </c:pt>
                <c:pt idx="150">
                  <c:v>20400000</c:v>
                </c:pt>
                <c:pt idx="151">
                  <c:v>20500000</c:v>
                </c:pt>
                <c:pt idx="152">
                  <c:v>20700000</c:v>
                </c:pt>
                <c:pt idx="153">
                  <c:v>20800000</c:v>
                </c:pt>
                <c:pt idx="154">
                  <c:v>20900000</c:v>
                </c:pt>
                <c:pt idx="155">
                  <c:v>21100000</c:v>
                </c:pt>
                <c:pt idx="156">
                  <c:v>21200000</c:v>
                </c:pt>
                <c:pt idx="157">
                  <c:v>21300000</c:v>
                </c:pt>
                <c:pt idx="158">
                  <c:v>21400000</c:v>
                </c:pt>
                <c:pt idx="159">
                  <c:v>21600000</c:v>
                </c:pt>
                <c:pt idx="160">
                  <c:v>21700000</c:v>
                </c:pt>
                <c:pt idx="161">
                  <c:v>21800000</c:v>
                </c:pt>
                <c:pt idx="162">
                  <c:v>21900000</c:v>
                </c:pt>
                <c:pt idx="163">
                  <c:v>22100000</c:v>
                </c:pt>
                <c:pt idx="164">
                  <c:v>22200000</c:v>
                </c:pt>
                <c:pt idx="165">
                  <c:v>22300000</c:v>
                </c:pt>
                <c:pt idx="166">
                  <c:v>22400000</c:v>
                </c:pt>
                <c:pt idx="167">
                  <c:v>22600000</c:v>
                </c:pt>
                <c:pt idx="168">
                  <c:v>22700000</c:v>
                </c:pt>
                <c:pt idx="169">
                  <c:v>22800000</c:v>
                </c:pt>
                <c:pt idx="170">
                  <c:v>22900000</c:v>
                </c:pt>
                <c:pt idx="171">
                  <c:v>23100000</c:v>
                </c:pt>
                <c:pt idx="172">
                  <c:v>23200000</c:v>
                </c:pt>
                <c:pt idx="173">
                  <c:v>23300000</c:v>
                </c:pt>
                <c:pt idx="174">
                  <c:v>23400000</c:v>
                </c:pt>
                <c:pt idx="175">
                  <c:v>23600000</c:v>
                </c:pt>
                <c:pt idx="176">
                  <c:v>23700000</c:v>
                </c:pt>
                <c:pt idx="177">
                  <c:v>23800000</c:v>
                </c:pt>
                <c:pt idx="178">
                  <c:v>23900000</c:v>
                </c:pt>
                <c:pt idx="179">
                  <c:v>24100000</c:v>
                </c:pt>
                <c:pt idx="180">
                  <c:v>24200000</c:v>
                </c:pt>
                <c:pt idx="181">
                  <c:v>24300000</c:v>
                </c:pt>
                <c:pt idx="182">
                  <c:v>24400000</c:v>
                </c:pt>
                <c:pt idx="183">
                  <c:v>24600000</c:v>
                </c:pt>
                <c:pt idx="184">
                  <c:v>24700000</c:v>
                </c:pt>
                <c:pt idx="185">
                  <c:v>24800000</c:v>
                </c:pt>
                <c:pt idx="186">
                  <c:v>24900000</c:v>
                </c:pt>
                <c:pt idx="187">
                  <c:v>25100000</c:v>
                </c:pt>
                <c:pt idx="188">
                  <c:v>25200000</c:v>
                </c:pt>
                <c:pt idx="189">
                  <c:v>25300000</c:v>
                </c:pt>
                <c:pt idx="190">
                  <c:v>25400000</c:v>
                </c:pt>
                <c:pt idx="191">
                  <c:v>25600000</c:v>
                </c:pt>
                <c:pt idx="192">
                  <c:v>25700000</c:v>
                </c:pt>
                <c:pt idx="193">
                  <c:v>25800000</c:v>
                </c:pt>
                <c:pt idx="194">
                  <c:v>25900000</c:v>
                </c:pt>
                <c:pt idx="195">
                  <c:v>26100000</c:v>
                </c:pt>
                <c:pt idx="196">
                  <c:v>26200000</c:v>
                </c:pt>
                <c:pt idx="197">
                  <c:v>26300000</c:v>
                </c:pt>
                <c:pt idx="198">
                  <c:v>26500000</c:v>
                </c:pt>
                <c:pt idx="199">
                  <c:v>26600000</c:v>
                </c:pt>
                <c:pt idx="200">
                  <c:v>26700000</c:v>
                </c:pt>
                <c:pt idx="201">
                  <c:v>26800000</c:v>
                </c:pt>
                <c:pt idx="202">
                  <c:v>27000000</c:v>
                </c:pt>
                <c:pt idx="203">
                  <c:v>27100000</c:v>
                </c:pt>
                <c:pt idx="204">
                  <c:v>27200000</c:v>
                </c:pt>
                <c:pt idx="205">
                  <c:v>27300000</c:v>
                </c:pt>
                <c:pt idx="206">
                  <c:v>27500000</c:v>
                </c:pt>
                <c:pt idx="207">
                  <c:v>27600000</c:v>
                </c:pt>
                <c:pt idx="208">
                  <c:v>27700000</c:v>
                </c:pt>
                <c:pt idx="209">
                  <c:v>27800000</c:v>
                </c:pt>
                <c:pt idx="210">
                  <c:v>28000000</c:v>
                </c:pt>
                <c:pt idx="211">
                  <c:v>28100000</c:v>
                </c:pt>
                <c:pt idx="212">
                  <c:v>28200000</c:v>
                </c:pt>
                <c:pt idx="213">
                  <c:v>28300000</c:v>
                </c:pt>
                <c:pt idx="214">
                  <c:v>28500000</c:v>
                </c:pt>
                <c:pt idx="215">
                  <c:v>28600000</c:v>
                </c:pt>
                <c:pt idx="216">
                  <c:v>28700000</c:v>
                </c:pt>
                <c:pt idx="217">
                  <c:v>28800000</c:v>
                </c:pt>
                <c:pt idx="218">
                  <c:v>29000000</c:v>
                </c:pt>
                <c:pt idx="219">
                  <c:v>29100000</c:v>
                </c:pt>
                <c:pt idx="220">
                  <c:v>29200000</c:v>
                </c:pt>
                <c:pt idx="221">
                  <c:v>29300000</c:v>
                </c:pt>
                <c:pt idx="222">
                  <c:v>29500000</c:v>
                </c:pt>
                <c:pt idx="223">
                  <c:v>29600000</c:v>
                </c:pt>
                <c:pt idx="224">
                  <c:v>29700000</c:v>
                </c:pt>
                <c:pt idx="225">
                  <c:v>29800000</c:v>
                </c:pt>
                <c:pt idx="226">
                  <c:v>30000000</c:v>
                </c:pt>
                <c:pt idx="227">
                  <c:v>30100000</c:v>
                </c:pt>
                <c:pt idx="228">
                  <c:v>30200000</c:v>
                </c:pt>
                <c:pt idx="229">
                  <c:v>30300000</c:v>
                </c:pt>
                <c:pt idx="230">
                  <c:v>30500000</c:v>
                </c:pt>
                <c:pt idx="231">
                  <c:v>30600000</c:v>
                </c:pt>
                <c:pt idx="232">
                  <c:v>30700000</c:v>
                </c:pt>
                <c:pt idx="233">
                  <c:v>30800000</c:v>
                </c:pt>
                <c:pt idx="234">
                  <c:v>31000000</c:v>
                </c:pt>
                <c:pt idx="235">
                  <c:v>31100000</c:v>
                </c:pt>
                <c:pt idx="236">
                  <c:v>31200000</c:v>
                </c:pt>
                <c:pt idx="237">
                  <c:v>31300000</c:v>
                </c:pt>
                <c:pt idx="238">
                  <c:v>31500000</c:v>
                </c:pt>
                <c:pt idx="239">
                  <c:v>31600000</c:v>
                </c:pt>
                <c:pt idx="240">
                  <c:v>31700000</c:v>
                </c:pt>
                <c:pt idx="241">
                  <c:v>31800000</c:v>
                </c:pt>
                <c:pt idx="242">
                  <c:v>32000000</c:v>
                </c:pt>
                <c:pt idx="243">
                  <c:v>32100000</c:v>
                </c:pt>
                <c:pt idx="244">
                  <c:v>32200000</c:v>
                </c:pt>
                <c:pt idx="245">
                  <c:v>32400000</c:v>
                </c:pt>
                <c:pt idx="246">
                  <c:v>32500000</c:v>
                </c:pt>
                <c:pt idx="247">
                  <c:v>32600000</c:v>
                </c:pt>
                <c:pt idx="248">
                  <c:v>32700000</c:v>
                </c:pt>
                <c:pt idx="249">
                  <c:v>32900000</c:v>
                </c:pt>
                <c:pt idx="250">
                  <c:v>33000000</c:v>
                </c:pt>
                <c:pt idx="251">
                  <c:v>33100000</c:v>
                </c:pt>
                <c:pt idx="252">
                  <c:v>33200000</c:v>
                </c:pt>
                <c:pt idx="253">
                  <c:v>33400000</c:v>
                </c:pt>
                <c:pt idx="254">
                  <c:v>33500000</c:v>
                </c:pt>
                <c:pt idx="255">
                  <c:v>33600000</c:v>
                </c:pt>
                <c:pt idx="256">
                  <c:v>33700000</c:v>
                </c:pt>
                <c:pt idx="257">
                  <c:v>33900000</c:v>
                </c:pt>
                <c:pt idx="258">
                  <c:v>34000000</c:v>
                </c:pt>
                <c:pt idx="259">
                  <c:v>34100000</c:v>
                </c:pt>
                <c:pt idx="260">
                  <c:v>34200000</c:v>
                </c:pt>
                <c:pt idx="261">
                  <c:v>34400000</c:v>
                </c:pt>
                <c:pt idx="262">
                  <c:v>34500000</c:v>
                </c:pt>
                <c:pt idx="263">
                  <c:v>34600000</c:v>
                </c:pt>
                <c:pt idx="264">
                  <c:v>34700000</c:v>
                </c:pt>
                <c:pt idx="265">
                  <c:v>34900000</c:v>
                </c:pt>
                <c:pt idx="266">
                  <c:v>35000000</c:v>
                </c:pt>
                <c:pt idx="267">
                  <c:v>35100000</c:v>
                </c:pt>
                <c:pt idx="268">
                  <c:v>35200000</c:v>
                </c:pt>
                <c:pt idx="269">
                  <c:v>35400000</c:v>
                </c:pt>
                <c:pt idx="270">
                  <c:v>35500000</c:v>
                </c:pt>
                <c:pt idx="271">
                  <c:v>35600000</c:v>
                </c:pt>
                <c:pt idx="272">
                  <c:v>35700000</c:v>
                </c:pt>
                <c:pt idx="273">
                  <c:v>35900000</c:v>
                </c:pt>
                <c:pt idx="274">
                  <c:v>36000000</c:v>
                </c:pt>
                <c:pt idx="275">
                  <c:v>36100000</c:v>
                </c:pt>
                <c:pt idx="276">
                  <c:v>36200000</c:v>
                </c:pt>
                <c:pt idx="277">
                  <c:v>36400000</c:v>
                </c:pt>
                <c:pt idx="278">
                  <c:v>36500000</c:v>
                </c:pt>
                <c:pt idx="279">
                  <c:v>36600000</c:v>
                </c:pt>
                <c:pt idx="280">
                  <c:v>36700000</c:v>
                </c:pt>
                <c:pt idx="281">
                  <c:v>36900000</c:v>
                </c:pt>
                <c:pt idx="282">
                  <c:v>37000000</c:v>
                </c:pt>
                <c:pt idx="283">
                  <c:v>37100000</c:v>
                </c:pt>
                <c:pt idx="284">
                  <c:v>37200000</c:v>
                </c:pt>
                <c:pt idx="285">
                  <c:v>37400000</c:v>
                </c:pt>
                <c:pt idx="286">
                  <c:v>37500000</c:v>
                </c:pt>
                <c:pt idx="287">
                  <c:v>37600000</c:v>
                </c:pt>
                <c:pt idx="288">
                  <c:v>37700000</c:v>
                </c:pt>
                <c:pt idx="289">
                  <c:v>37900000</c:v>
                </c:pt>
                <c:pt idx="290">
                  <c:v>38000000</c:v>
                </c:pt>
                <c:pt idx="291">
                  <c:v>38100000</c:v>
                </c:pt>
                <c:pt idx="292">
                  <c:v>38200000</c:v>
                </c:pt>
                <c:pt idx="293">
                  <c:v>38400000</c:v>
                </c:pt>
                <c:pt idx="294">
                  <c:v>38500000</c:v>
                </c:pt>
                <c:pt idx="295">
                  <c:v>38600000</c:v>
                </c:pt>
                <c:pt idx="296">
                  <c:v>38700000</c:v>
                </c:pt>
                <c:pt idx="297">
                  <c:v>38900000</c:v>
                </c:pt>
                <c:pt idx="298">
                  <c:v>39000000</c:v>
                </c:pt>
                <c:pt idx="299">
                  <c:v>39100000</c:v>
                </c:pt>
                <c:pt idx="300">
                  <c:v>39300000</c:v>
                </c:pt>
                <c:pt idx="301">
                  <c:v>39400000</c:v>
                </c:pt>
                <c:pt idx="302">
                  <c:v>39500000</c:v>
                </c:pt>
                <c:pt idx="303">
                  <c:v>39600000</c:v>
                </c:pt>
                <c:pt idx="304">
                  <c:v>39800000</c:v>
                </c:pt>
                <c:pt idx="305">
                  <c:v>39900000</c:v>
                </c:pt>
                <c:pt idx="306">
                  <c:v>40000000</c:v>
                </c:pt>
                <c:pt idx="307">
                  <c:v>40100000</c:v>
                </c:pt>
                <c:pt idx="308">
                  <c:v>40300000</c:v>
                </c:pt>
                <c:pt idx="309">
                  <c:v>40400000</c:v>
                </c:pt>
                <c:pt idx="310">
                  <c:v>40500000</c:v>
                </c:pt>
                <c:pt idx="311">
                  <c:v>40600000</c:v>
                </c:pt>
                <c:pt idx="312">
                  <c:v>40800000</c:v>
                </c:pt>
                <c:pt idx="313">
                  <c:v>40900000</c:v>
                </c:pt>
                <c:pt idx="314">
                  <c:v>41000000</c:v>
                </c:pt>
                <c:pt idx="315">
                  <c:v>41100000</c:v>
                </c:pt>
                <c:pt idx="316">
                  <c:v>41300000</c:v>
                </c:pt>
                <c:pt idx="317">
                  <c:v>41400000</c:v>
                </c:pt>
                <c:pt idx="318">
                  <c:v>41500000</c:v>
                </c:pt>
                <c:pt idx="319">
                  <c:v>41600000</c:v>
                </c:pt>
                <c:pt idx="320">
                  <c:v>41800000</c:v>
                </c:pt>
                <c:pt idx="321">
                  <c:v>41900000</c:v>
                </c:pt>
                <c:pt idx="322">
                  <c:v>42000000</c:v>
                </c:pt>
                <c:pt idx="323">
                  <c:v>42100000</c:v>
                </c:pt>
                <c:pt idx="324">
                  <c:v>42300000</c:v>
                </c:pt>
                <c:pt idx="325">
                  <c:v>42400000</c:v>
                </c:pt>
                <c:pt idx="326">
                  <c:v>42500000</c:v>
                </c:pt>
                <c:pt idx="327">
                  <c:v>42600000</c:v>
                </c:pt>
                <c:pt idx="328">
                  <c:v>42800000</c:v>
                </c:pt>
                <c:pt idx="329">
                  <c:v>42900000</c:v>
                </c:pt>
                <c:pt idx="330">
                  <c:v>43000000</c:v>
                </c:pt>
                <c:pt idx="331">
                  <c:v>43100000</c:v>
                </c:pt>
                <c:pt idx="332">
                  <c:v>43300000</c:v>
                </c:pt>
                <c:pt idx="333">
                  <c:v>43400000</c:v>
                </c:pt>
                <c:pt idx="334">
                  <c:v>43500000</c:v>
                </c:pt>
                <c:pt idx="335">
                  <c:v>43600000</c:v>
                </c:pt>
                <c:pt idx="336">
                  <c:v>43800000</c:v>
                </c:pt>
                <c:pt idx="337">
                  <c:v>43900000</c:v>
                </c:pt>
                <c:pt idx="338">
                  <c:v>44000000</c:v>
                </c:pt>
                <c:pt idx="339">
                  <c:v>44100000</c:v>
                </c:pt>
                <c:pt idx="340">
                  <c:v>44300000</c:v>
                </c:pt>
                <c:pt idx="341">
                  <c:v>44400000</c:v>
                </c:pt>
                <c:pt idx="342">
                  <c:v>44500000</c:v>
                </c:pt>
                <c:pt idx="343">
                  <c:v>44600000</c:v>
                </c:pt>
                <c:pt idx="344">
                  <c:v>44800000</c:v>
                </c:pt>
                <c:pt idx="345">
                  <c:v>44900000</c:v>
                </c:pt>
                <c:pt idx="346">
                  <c:v>45000000</c:v>
                </c:pt>
                <c:pt idx="347">
                  <c:v>45100000</c:v>
                </c:pt>
                <c:pt idx="348">
                  <c:v>45300000</c:v>
                </c:pt>
                <c:pt idx="349">
                  <c:v>45400000</c:v>
                </c:pt>
                <c:pt idx="350">
                  <c:v>45500000</c:v>
                </c:pt>
                <c:pt idx="351">
                  <c:v>45600000</c:v>
                </c:pt>
                <c:pt idx="352">
                  <c:v>45800000</c:v>
                </c:pt>
                <c:pt idx="353">
                  <c:v>45900000</c:v>
                </c:pt>
                <c:pt idx="354">
                  <c:v>46000000</c:v>
                </c:pt>
                <c:pt idx="355">
                  <c:v>46100000</c:v>
                </c:pt>
                <c:pt idx="356">
                  <c:v>46300000</c:v>
                </c:pt>
                <c:pt idx="357">
                  <c:v>46400000</c:v>
                </c:pt>
                <c:pt idx="358">
                  <c:v>46500000</c:v>
                </c:pt>
                <c:pt idx="359">
                  <c:v>46600000</c:v>
                </c:pt>
                <c:pt idx="360">
                  <c:v>46800000</c:v>
                </c:pt>
                <c:pt idx="361">
                  <c:v>46900000</c:v>
                </c:pt>
                <c:pt idx="362">
                  <c:v>47000000</c:v>
                </c:pt>
                <c:pt idx="363">
                  <c:v>47100000</c:v>
                </c:pt>
                <c:pt idx="364">
                  <c:v>47300000</c:v>
                </c:pt>
                <c:pt idx="365">
                  <c:v>47400000</c:v>
                </c:pt>
                <c:pt idx="366">
                  <c:v>47500000</c:v>
                </c:pt>
                <c:pt idx="367">
                  <c:v>47700000</c:v>
                </c:pt>
                <c:pt idx="368">
                  <c:v>47800000</c:v>
                </c:pt>
                <c:pt idx="369">
                  <c:v>47900000</c:v>
                </c:pt>
                <c:pt idx="370">
                  <c:v>48000000</c:v>
                </c:pt>
                <c:pt idx="371">
                  <c:v>48200000</c:v>
                </c:pt>
                <c:pt idx="372">
                  <c:v>48300000</c:v>
                </c:pt>
                <c:pt idx="373">
                  <c:v>48400000</c:v>
                </c:pt>
                <c:pt idx="374">
                  <c:v>48500000</c:v>
                </c:pt>
                <c:pt idx="375">
                  <c:v>48700000</c:v>
                </c:pt>
                <c:pt idx="376">
                  <c:v>48800000</c:v>
                </c:pt>
                <c:pt idx="377">
                  <c:v>48900000</c:v>
                </c:pt>
                <c:pt idx="378">
                  <c:v>49000000</c:v>
                </c:pt>
                <c:pt idx="379">
                  <c:v>49200000</c:v>
                </c:pt>
                <c:pt idx="380">
                  <c:v>49300000</c:v>
                </c:pt>
                <c:pt idx="381">
                  <c:v>49400000</c:v>
                </c:pt>
                <c:pt idx="382">
                  <c:v>49500000</c:v>
                </c:pt>
                <c:pt idx="383">
                  <c:v>49700000</c:v>
                </c:pt>
                <c:pt idx="384">
                  <c:v>49800000</c:v>
                </c:pt>
                <c:pt idx="385">
                  <c:v>49900000</c:v>
                </c:pt>
                <c:pt idx="386">
                  <c:v>50000000</c:v>
                </c:pt>
                <c:pt idx="387">
                  <c:v>50200000</c:v>
                </c:pt>
                <c:pt idx="388">
                  <c:v>50300000</c:v>
                </c:pt>
                <c:pt idx="389">
                  <c:v>50400000</c:v>
                </c:pt>
                <c:pt idx="390">
                  <c:v>50500000</c:v>
                </c:pt>
                <c:pt idx="391">
                  <c:v>50700000</c:v>
                </c:pt>
                <c:pt idx="392">
                  <c:v>50800000</c:v>
                </c:pt>
                <c:pt idx="393">
                  <c:v>50900000</c:v>
                </c:pt>
                <c:pt idx="394">
                  <c:v>51000000</c:v>
                </c:pt>
                <c:pt idx="395">
                  <c:v>51200000</c:v>
                </c:pt>
                <c:pt idx="396">
                  <c:v>51300000</c:v>
                </c:pt>
                <c:pt idx="397">
                  <c:v>51400000</c:v>
                </c:pt>
                <c:pt idx="398">
                  <c:v>51500000</c:v>
                </c:pt>
                <c:pt idx="399">
                  <c:v>51700000</c:v>
                </c:pt>
                <c:pt idx="400">
                  <c:v>51800000</c:v>
                </c:pt>
                <c:pt idx="401">
                  <c:v>51900000</c:v>
                </c:pt>
                <c:pt idx="402">
                  <c:v>52000000</c:v>
                </c:pt>
                <c:pt idx="403">
                  <c:v>52200000</c:v>
                </c:pt>
                <c:pt idx="404">
                  <c:v>52300000</c:v>
                </c:pt>
                <c:pt idx="405">
                  <c:v>52400000</c:v>
                </c:pt>
                <c:pt idx="406">
                  <c:v>52500000</c:v>
                </c:pt>
                <c:pt idx="407">
                  <c:v>52700000</c:v>
                </c:pt>
                <c:pt idx="408">
                  <c:v>52800000</c:v>
                </c:pt>
                <c:pt idx="409">
                  <c:v>52900000</c:v>
                </c:pt>
                <c:pt idx="410">
                  <c:v>53000000</c:v>
                </c:pt>
                <c:pt idx="411">
                  <c:v>53200000</c:v>
                </c:pt>
                <c:pt idx="412">
                  <c:v>53300000</c:v>
                </c:pt>
                <c:pt idx="413">
                  <c:v>53400000</c:v>
                </c:pt>
                <c:pt idx="414">
                  <c:v>53500000</c:v>
                </c:pt>
                <c:pt idx="415">
                  <c:v>53700000</c:v>
                </c:pt>
                <c:pt idx="416">
                  <c:v>53800000</c:v>
                </c:pt>
                <c:pt idx="417">
                  <c:v>53900000</c:v>
                </c:pt>
                <c:pt idx="418">
                  <c:v>54000000</c:v>
                </c:pt>
                <c:pt idx="419">
                  <c:v>54200000</c:v>
                </c:pt>
                <c:pt idx="420">
                  <c:v>54300000</c:v>
                </c:pt>
                <c:pt idx="421">
                  <c:v>54400000</c:v>
                </c:pt>
                <c:pt idx="422">
                  <c:v>54500000</c:v>
                </c:pt>
                <c:pt idx="423">
                  <c:v>54700000</c:v>
                </c:pt>
                <c:pt idx="424">
                  <c:v>54800000</c:v>
                </c:pt>
                <c:pt idx="425">
                  <c:v>54900000</c:v>
                </c:pt>
                <c:pt idx="426">
                  <c:v>55000000</c:v>
                </c:pt>
                <c:pt idx="427">
                  <c:v>55200000</c:v>
                </c:pt>
                <c:pt idx="428">
                  <c:v>55300000</c:v>
                </c:pt>
                <c:pt idx="429">
                  <c:v>55400000</c:v>
                </c:pt>
                <c:pt idx="430">
                  <c:v>55500000</c:v>
                </c:pt>
                <c:pt idx="431">
                  <c:v>55700000</c:v>
                </c:pt>
                <c:pt idx="432">
                  <c:v>55800000</c:v>
                </c:pt>
                <c:pt idx="433">
                  <c:v>55900000</c:v>
                </c:pt>
                <c:pt idx="434">
                  <c:v>56000000</c:v>
                </c:pt>
                <c:pt idx="435">
                  <c:v>56200000</c:v>
                </c:pt>
                <c:pt idx="436">
                  <c:v>56300000</c:v>
                </c:pt>
                <c:pt idx="437">
                  <c:v>56400000</c:v>
                </c:pt>
                <c:pt idx="438">
                  <c:v>56500000</c:v>
                </c:pt>
                <c:pt idx="439">
                  <c:v>56700000</c:v>
                </c:pt>
                <c:pt idx="440">
                  <c:v>56800000</c:v>
                </c:pt>
                <c:pt idx="441">
                  <c:v>56900000</c:v>
                </c:pt>
                <c:pt idx="442">
                  <c:v>57000000</c:v>
                </c:pt>
                <c:pt idx="443">
                  <c:v>57200000</c:v>
                </c:pt>
                <c:pt idx="444">
                  <c:v>57300000</c:v>
                </c:pt>
                <c:pt idx="445">
                  <c:v>57400000</c:v>
                </c:pt>
                <c:pt idx="446">
                  <c:v>57500000</c:v>
                </c:pt>
                <c:pt idx="447">
                  <c:v>57700000</c:v>
                </c:pt>
                <c:pt idx="448">
                  <c:v>57800000</c:v>
                </c:pt>
                <c:pt idx="449">
                  <c:v>57900000</c:v>
                </c:pt>
                <c:pt idx="450">
                  <c:v>58000000</c:v>
                </c:pt>
                <c:pt idx="451">
                  <c:v>58200000</c:v>
                </c:pt>
                <c:pt idx="452">
                  <c:v>58300000</c:v>
                </c:pt>
                <c:pt idx="453">
                  <c:v>58400000</c:v>
                </c:pt>
                <c:pt idx="454">
                  <c:v>58500000</c:v>
                </c:pt>
                <c:pt idx="455">
                  <c:v>58700000</c:v>
                </c:pt>
                <c:pt idx="456">
                  <c:v>58800000</c:v>
                </c:pt>
                <c:pt idx="457">
                  <c:v>58900000</c:v>
                </c:pt>
                <c:pt idx="458">
                  <c:v>59100000</c:v>
                </c:pt>
                <c:pt idx="459">
                  <c:v>59200000</c:v>
                </c:pt>
                <c:pt idx="460">
                  <c:v>59300000</c:v>
                </c:pt>
                <c:pt idx="461">
                  <c:v>59400000</c:v>
                </c:pt>
                <c:pt idx="462">
                  <c:v>59600000</c:v>
                </c:pt>
                <c:pt idx="463">
                  <c:v>59700000</c:v>
                </c:pt>
                <c:pt idx="464">
                  <c:v>59800000</c:v>
                </c:pt>
                <c:pt idx="465">
                  <c:v>59900000</c:v>
                </c:pt>
                <c:pt idx="466">
                  <c:v>60100000</c:v>
                </c:pt>
                <c:pt idx="467">
                  <c:v>60200000</c:v>
                </c:pt>
                <c:pt idx="468">
                  <c:v>60300000</c:v>
                </c:pt>
                <c:pt idx="469">
                  <c:v>60400000</c:v>
                </c:pt>
                <c:pt idx="470">
                  <c:v>60600000</c:v>
                </c:pt>
                <c:pt idx="471">
                  <c:v>60700000</c:v>
                </c:pt>
                <c:pt idx="472">
                  <c:v>60800000</c:v>
                </c:pt>
                <c:pt idx="473">
                  <c:v>60900000</c:v>
                </c:pt>
                <c:pt idx="474">
                  <c:v>61100000</c:v>
                </c:pt>
                <c:pt idx="475">
                  <c:v>61200000</c:v>
                </c:pt>
                <c:pt idx="476">
                  <c:v>61300000</c:v>
                </c:pt>
                <c:pt idx="477">
                  <c:v>61400000</c:v>
                </c:pt>
                <c:pt idx="478">
                  <c:v>61600000</c:v>
                </c:pt>
                <c:pt idx="479">
                  <c:v>61700000</c:v>
                </c:pt>
                <c:pt idx="480">
                  <c:v>61800000</c:v>
                </c:pt>
                <c:pt idx="481">
                  <c:v>61900000</c:v>
                </c:pt>
                <c:pt idx="482">
                  <c:v>62100000</c:v>
                </c:pt>
                <c:pt idx="483">
                  <c:v>62200000</c:v>
                </c:pt>
                <c:pt idx="484">
                  <c:v>62300000</c:v>
                </c:pt>
                <c:pt idx="485">
                  <c:v>62400000</c:v>
                </c:pt>
                <c:pt idx="486">
                  <c:v>62600000</c:v>
                </c:pt>
                <c:pt idx="487">
                  <c:v>62700000</c:v>
                </c:pt>
                <c:pt idx="488">
                  <c:v>62800000</c:v>
                </c:pt>
                <c:pt idx="489">
                  <c:v>62900000</c:v>
                </c:pt>
                <c:pt idx="490">
                  <c:v>63100000</c:v>
                </c:pt>
                <c:pt idx="491">
                  <c:v>63200000</c:v>
                </c:pt>
                <c:pt idx="492">
                  <c:v>63300000</c:v>
                </c:pt>
                <c:pt idx="493">
                  <c:v>63400000</c:v>
                </c:pt>
                <c:pt idx="494">
                  <c:v>63600000</c:v>
                </c:pt>
                <c:pt idx="495">
                  <c:v>63700000</c:v>
                </c:pt>
                <c:pt idx="496">
                  <c:v>63800000</c:v>
                </c:pt>
                <c:pt idx="497">
                  <c:v>63900000</c:v>
                </c:pt>
                <c:pt idx="498">
                  <c:v>64100000</c:v>
                </c:pt>
                <c:pt idx="499">
                  <c:v>64200000</c:v>
                </c:pt>
                <c:pt idx="500">
                  <c:v>64300000</c:v>
                </c:pt>
                <c:pt idx="501">
                  <c:v>64400000</c:v>
                </c:pt>
                <c:pt idx="502">
                  <c:v>64600000</c:v>
                </c:pt>
                <c:pt idx="503">
                  <c:v>64700000</c:v>
                </c:pt>
                <c:pt idx="504">
                  <c:v>64800000</c:v>
                </c:pt>
                <c:pt idx="505">
                  <c:v>64900000</c:v>
                </c:pt>
                <c:pt idx="506">
                  <c:v>65100000</c:v>
                </c:pt>
                <c:pt idx="507">
                  <c:v>65200000</c:v>
                </c:pt>
                <c:pt idx="508">
                  <c:v>65300000</c:v>
                </c:pt>
                <c:pt idx="509">
                  <c:v>65400000</c:v>
                </c:pt>
                <c:pt idx="510">
                  <c:v>65600000</c:v>
                </c:pt>
                <c:pt idx="511">
                  <c:v>65700000</c:v>
                </c:pt>
                <c:pt idx="512">
                  <c:v>65800000</c:v>
                </c:pt>
                <c:pt idx="513">
                  <c:v>65900000</c:v>
                </c:pt>
                <c:pt idx="514">
                  <c:v>66100000</c:v>
                </c:pt>
                <c:pt idx="515">
                  <c:v>66200000</c:v>
                </c:pt>
                <c:pt idx="516">
                  <c:v>66300000</c:v>
                </c:pt>
                <c:pt idx="517">
                  <c:v>66400000</c:v>
                </c:pt>
                <c:pt idx="518">
                  <c:v>66600000</c:v>
                </c:pt>
                <c:pt idx="519">
                  <c:v>66700000</c:v>
                </c:pt>
                <c:pt idx="520">
                  <c:v>66800000</c:v>
                </c:pt>
                <c:pt idx="521">
                  <c:v>66900000</c:v>
                </c:pt>
                <c:pt idx="522">
                  <c:v>67100000</c:v>
                </c:pt>
                <c:pt idx="523">
                  <c:v>67200000</c:v>
                </c:pt>
                <c:pt idx="524">
                  <c:v>67300000</c:v>
                </c:pt>
                <c:pt idx="525">
                  <c:v>67400000</c:v>
                </c:pt>
                <c:pt idx="526">
                  <c:v>67600000</c:v>
                </c:pt>
                <c:pt idx="527">
                  <c:v>67700000</c:v>
                </c:pt>
                <c:pt idx="528">
                  <c:v>67800000</c:v>
                </c:pt>
                <c:pt idx="529">
                  <c:v>67900000</c:v>
                </c:pt>
                <c:pt idx="530">
                  <c:v>68100000</c:v>
                </c:pt>
                <c:pt idx="531">
                  <c:v>68200000</c:v>
                </c:pt>
                <c:pt idx="532">
                  <c:v>68300000</c:v>
                </c:pt>
                <c:pt idx="533">
                  <c:v>68400000</c:v>
                </c:pt>
                <c:pt idx="534">
                  <c:v>68600000</c:v>
                </c:pt>
                <c:pt idx="535">
                  <c:v>68700000</c:v>
                </c:pt>
                <c:pt idx="536">
                  <c:v>68800000</c:v>
                </c:pt>
                <c:pt idx="537">
                  <c:v>68900000</c:v>
                </c:pt>
                <c:pt idx="538">
                  <c:v>69100000</c:v>
                </c:pt>
                <c:pt idx="539">
                  <c:v>69200000</c:v>
                </c:pt>
                <c:pt idx="540">
                  <c:v>69300000</c:v>
                </c:pt>
                <c:pt idx="541">
                  <c:v>69400000</c:v>
                </c:pt>
                <c:pt idx="542">
                  <c:v>69600000</c:v>
                </c:pt>
                <c:pt idx="543">
                  <c:v>69700000</c:v>
                </c:pt>
                <c:pt idx="544">
                  <c:v>69800000</c:v>
                </c:pt>
                <c:pt idx="545">
                  <c:v>69900000</c:v>
                </c:pt>
                <c:pt idx="546">
                  <c:v>70100000</c:v>
                </c:pt>
                <c:pt idx="547">
                  <c:v>70200000</c:v>
                </c:pt>
                <c:pt idx="548">
                  <c:v>70300000</c:v>
                </c:pt>
                <c:pt idx="549">
                  <c:v>70400000</c:v>
                </c:pt>
                <c:pt idx="550">
                  <c:v>70600000</c:v>
                </c:pt>
                <c:pt idx="551">
                  <c:v>70700000</c:v>
                </c:pt>
                <c:pt idx="552">
                  <c:v>70800000</c:v>
                </c:pt>
                <c:pt idx="553">
                  <c:v>70900000</c:v>
                </c:pt>
                <c:pt idx="554">
                  <c:v>71100000</c:v>
                </c:pt>
                <c:pt idx="555">
                  <c:v>71200000</c:v>
                </c:pt>
                <c:pt idx="556">
                  <c:v>71300000</c:v>
                </c:pt>
                <c:pt idx="557">
                  <c:v>71400000</c:v>
                </c:pt>
                <c:pt idx="558">
                  <c:v>71600000</c:v>
                </c:pt>
                <c:pt idx="559">
                  <c:v>71700000</c:v>
                </c:pt>
                <c:pt idx="560">
                  <c:v>71800000</c:v>
                </c:pt>
                <c:pt idx="561">
                  <c:v>71900000</c:v>
                </c:pt>
                <c:pt idx="562">
                  <c:v>72100000</c:v>
                </c:pt>
                <c:pt idx="563">
                  <c:v>72200000</c:v>
                </c:pt>
                <c:pt idx="564">
                  <c:v>72300000</c:v>
                </c:pt>
                <c:pt idx="565">
                  <c:v>72400000</c:v>
                </c:pt>
                <c:pt idx="566">
                  <c:v>72600000</c:v>
                </c:pt>
                <c:pt idx="567">
                  <c:v>72700000</c:v>
                </c:pt>
                <c:pt idx="568">
                  <c:v>72800000</c:v>
                </c:pt>
                <c:pt idx="569">
                  <c:v>72900000</c:v>
                </c:pt>
                <c:pt idx="570">
                  <c:v>73100000</c:v>
                </c:pt>
                <c:pt idx="571">
                  <c:v>73200000</c:v>
                </c:pt>
                <c:pt idx="572">
                  <c:v>73300000</c:v>
                </c:pt>
                <c:pt idx="573">
                  <c:v>73400000</c:v>
                </c:pt>
                <c:pt idx="574">
                  <c:v>73600000</c:v>
                </c:pt>
                <c:pt idx="575">
                  <c:v>73700000</c:v>
                </c:pt>
                <c:pt idx="576">
                  <c:v>73800000</c:v>
                </c:pt>
                <c:pt idx="577">
                  <c:v>73900000</c:v>
                </c:pt>
                <c:pt idx="578">
                  <c:v>74100000</c:v>
                </c:pt>
                <c:pt idx="579">
                  <c:v>74200000</c:v>
                </c:pt>
                <c:pt idx="580">
                  <c:v>74300000</c:v>
                </c:pt>
                <c:pt idx="581">
                  <c:v>74400000</c:v>
                </c:pt>
                <c:pt idx="582">
                  <c:v>74600000</c:v>
                </c:pt>
                <c:pt idx="583">
                  <c:v>74700000</c:v>
                </c:pt>
                <c:pt idx="584">
                  <c:v>74800000</c:v>
                </c:pt>
                <c:pt idx="585">
                  <c:v>74900000</c:v>
                </c:pt>
                <c:pt idx="586">
                  <c:v>75100000</c:v>
                </c:pt>
                <c:pt idx="587">
                  <c:v>75200000</c:v>
                </c:pt>
                <c:pt idx="588">
                  <c:v>75300000</c:v>
                </c:pt>
                <c:pt idx="589">
                  <c:v>75400000</c:v>
                </c:pt>
                <c:pt idx="590">
                  <c:v>75600000</c:v>
                </c:pt>
                <c:pt idx="591">
                  <c:v>75700000</c:v>
                </c:pt>
                <c:pt idx="592">
                  <c:v>75800000</c:v>
                </c:pt>
                <c:pt idx="593">
                  <c:v>75900000</c:v>
                </c:pt>
                <c:pt idx="594">
                  <c:v>76100000</c:v>
                </c:pt>
                <c:pt idx="595">
                  <c:v>76200000</c:v>
                </c:pt>
                <c:pt idx="596">
                  <c:v>76300000</c:v>
                </c:pt>
                <c:pt idx="597">
                  <c:v>76400000</c:v>
                </c:pt>
                <c:pt idx="598">
                  <c:v>76600000</c:v>
                </c:pt>
                <c:pt idx="599">
                  <c:v>76700000</c:v>
                </c:pt>
                <c:pt idx="600">
                  <c:v>76800000</c:v>
                </c:pt>
                <c:pt idx="601">
                  <c:v>76900000</c:v>
                </c:pt>
                <c:pt idx="602">
                  <c:v>77100000</c:v>
                </c:pt>
                <c:pt idx="603">
                  <c:v>77200000</c:v>
                </c:pt>
                <c:pt idx="604">
                  <c:v>77300000</c:v>
                </c:pt>
                <c:pt idx="605">
                  <c:v>77400000</c:v>
                </c:pt>
                <c:pt idx="606">
                  <c:v>77600000</c:v>
                </c:pt>
                <c:pt idx="607">
                  <c:v>77700000</c:v>
                </c:pt>
                <c:pt idx="608">
                  <c:v>77800000</c:v>
                </c:pt>
                <c:pt idx="609">
                  <c:v>77900000</c:v>
                </c:pt>
                <c:pt idx="610">
                  <c:v>78100000</c:v>
                </c:pt>
                <c:pt idx="611">
                  <c:v>78200000</c:v>
                </c:pt>
                <c:pt idx="612">
                  <c:v>78300000</c:v>
                </c:pt>
                <c:pt idx="613">
                  <c:v>78400000</c:v>
                </c:pt>
                <c:pt idx="614">
                  <c:v>78600000</c:v>
                </c:pt>
                <c:pt idx="615">
                  <c:v>78700000</c:v>
                </c:pt>
                <c:pt idx="616">
                  <c:v>78800000</c:v>
                </c:pt>
                <c:pt idx="617">
                  <c:v>78900000</c:v>
                </c:pt>
                <c:pt idx="618">
                  <c:v>79100000</c:v>
                </c:pt>
                <c:pt idx="619">
                  <c:v>79200000</c:v>
                </c:pt>
                <c:pt idx="620">
                  <c:v>79300000</c:v>
                </c:pt>
                <c:pt idx="621">
                  <c:v>79400000</c:v>
                </c:pt>
                <c:pt idx="622">
                  <c:v>79600000</c:v>
                </c:pt>
                <c:pt idx="623">
                  <c:v>79700000</c:v>
                </c:pt>
                <c:pt idx="624">
                  <c:v>79800000</c:v>
                </c:pt>
                <c:pt idx="625">
                  <c:v>79900000</c:v>
                </c:pt>
                <c:pt idx="626">
                  <c:v>80100000</c:v>
                </c:pt>
                <c:pt idx="627">
                  <c:v>80200000</c:v>
                </c:pt>
                <c:pt idx="628">
                  <c:v>80300000</c:v>
                </c:pt>
                <c:pt idx="629">
                  <c:v>80400000</c:v>
                </c:pt>
                <c:pt idx="630">
                  <c:v>80600000</c:v>
                </c:pt>
                <c:pt idx="631">
                  <c:v>80700000</c:v>
                </c:pt>
                <c:pt idx="632">
                  <c:v>80800000</c:v>
                </c:pt>
                <c:pt idx="633">
                  <c:v>80900000</c:v>
                </c:pt>
                <c:pt idx="634">
                  <c:v>81100000</c:v>
                </c:pt>
                <c:pt idx="635">
                  <c:v>81200000</c:v>
                </c:pt>
                <c:pt idx="636">
                  <c:v>81300000</c:v>
                </c:pt>
                <c:pt idx="637">
                  <c:v>81400000</c:v>
                </c:pt>
                <c:pt idx="638">
                  <c:v>81600000</c:v>
                </c:pt>
                <c:pt idx="639">
                  <c:v>81700000</c:v>
                </c:pt>
                <c:pt idx="640">
                  <c:v>81800000</c:v>
                </c:pt>
                <c:pt idx="641">
                  <c:v>81900000</c:v>
                </c:pt>
                <c:pt idx="642">
                  <c:v>82100000</c:v>
                </c:pt>
                <c:pt idx="643">
                  <c:v>82200000</c:v>
                </c:pt>
                <c:pt idx="644">
                  <c:v>82300000</c:v>
                </c:pt>
                <c:pt idx="645">
                  <c:v>82400000</c:v>
                </c:pt>
                <c:pt idx="646">
                  <c:v>82600000</c:v>
                </c:pt>
                <c:pt idx="647">
                  <c:v>82700000</c:v>
                </c:pt>
                <c:pt idx="648">
                  <c:v>82800000</c:v>
                </c:pt>
                <c:pt idx="649">
                  <c:v>82900000</c:v>
                </c:pt>
                <c:pt idx="650">
                  <c:v>83100000</c:v>
                </c:pt>
                <c:pt idx="651">
                  <c:v>83200000</c:v>
                </c:pt>
                <c:pt idx="652">
                  <c:v>83300000</c:v>
                </c:pt>
                <c:pt idx="653">
                  <c:v>83400000</c:v>
                </c:pt>
                <c:pt idx="654">
                  <c:v>83600000</c:v>
                </c:pt>
                <c:pt idx="655">
                  <c:v>83700000</c:v>
                </c:pt>
                <c:pt idx="656">
                  <c:v>83800000</c:v>
                </c:pt>
                <c:pt idx="657">
                  <c:v>83900000</c:v>
                </c:pt>
                <c:pt idx="658">
                  <c:v>84100000</c:v>
                </c:pt>
                <c:pt idx="659">
                  <c:v>84200000</c:v>
                </c:pt>
                <c:pt idx="660">
                  <c:v>84300000</c:v>
                </c:pt>
                <c:pt idx="661">
                  <c:v>84400000</c:v>
                </c:pt>
                <c:pt idx="662">
                  <c:v>84600000</c:v>
                </c:pt>
                <c:pt idx="663">
                  <c:v>84700000</c:v>
                </c:pt>
                <c:pt idx="664">
                  <c:v>84800000</c:v>
                </c:pt>
                <c:pt idx="665">
                  <c:v>84900000</c:v>
                </c:pt>
                <c:pt idx="666">
                  <c:v>85100000</c:v>
                </c:pt>
                <c:pt idx="667">
                  <c:v>85200000</c:v>
                </c:pt>
                <c:pt idx="668">
                  <c:v>85300000</c:v>
                </c:pt>
                <c:pt idx="669">
                  <c:v>85400000</c:v>
                </c:pt>
                <c:pt idx="670">
                  <c:v>85600000</c:v>
                </c:pt>
                <c:pt idx="671">
                  <c:v>85700000</c:v>
                </c:pt>
                <c:pt idx="672">
                  <c:v>85800000</c:v>
                </c:pt>
                <c:pt idx="673">
                  <c:v>85900000</c:v>
                </c:pt>
                <c:pt idx="674">
                  <c:v>86100000</c:v>
                </c:pt>
                <c:pt idx="675">
                  <c:v>86200000</c:v>
                </c:pt>
                <c:pt idx="676">
                  <c:v>86300000</c:v>
                </c:pt>
                <c:pt idx="677">
                  <c:v>86400000</c:v>
                </c:pt>
                <c:pt idx="678">
                  <c:v>86600000</c:v>
                </c:pt>
                <c:pt idx="679">
                  <c:v>86700000</c:v>
                </c:pt>
                <c:pt idx="680">
                  <c:v>86800000</c:v>
                </c:pt>
                <c:pt idx="681">
                  <c:v>86900000</c:v>
                </c:pt>
                <c:pt idx="682">
                  <c:v>87100000</c:v>
                </c:pt>
                <c:pt idx="683">
                  <c:v>87200000</c:v>
                </c:pt>
                <c:pt idx="684">
                  <c:v>87300000</c:v>
                </c:pt>
                <c:pt idx="685">
                  <c:v>87400000</c:v>
                </c:pt>
                <c:pt idx="686">
                  <c:v>87600000</c:v>
                </c:pt>
                <c:pt idx="687">
                  <c:v>87700000</c:v>
                </c:pt>
                <c:pt idx="688">
                  <c:v>87800000</c:v>
                </c:pt>
                <c:pt idx="689">
                  <c:v>87900000</c:v>
                </c:pt>
                <c:pt idx="690">
                  <c:v>88100000</c:v>
                </c:pt>
                <c:pt idx="691">
                  <c:v>88200000</c:v>
                </c:pt>
                <c:pt idx="692">
                  <c:v>88300000</c:v>
                </c:pt>
                <c:pt idx="693">
                  <c:v>88400000</c:v>
                </c:pt>
                <c:pt idx="694">
                  <c:v>88600000</c:v>
                </c:pt>
                <c:pt idx="695">
                  <c:v>88700000</c:v>
                </c:pt>
                <c:pt idx="696">
                  <c:v>88800000</c:v>
                </c:pt>
                <c:pt idx="697">
                  <c:v>88900000</c:v>
                </c:pt>
                <c:pt idx="698">
                  <c:v>89100000</c:v>
                </c:pt>
                <c:pt idx="699">
                  <c:v>89200000</c:v>
                </c:pt>
                <c:pt idx="700">
                  <c:v>89300000</c:v>
                </c:pt>
                <c:pt idx="701">
                  <c:v>89400000</c:v>
                </c:pt>
                <c:pt idx="702">
                  <c:v>89600000</c:v>
                </c:pt>
                <c:pt idx="703">
                  <c:v>89700000</c:v>
                </c:pt>
                <c:pt idx="704">
                  <c:v>89800000</c:v>
                </c:pt>
                <c:pt idx="705">
                  <c:v>89900000</c:v>
                </c:pt>
                <c:pt idx="706">
                  <c:v>90100000</c:v>
                </c:pt>
                <c:pt idx="707">
                  <c:v>90200000</c:v>
                </c:pt>
                <c:pt idx="708">
                  <c:v>90300000</c:v>
                </c:pt>
                <c:pt idx="709">
                  <c:v>90400000</c:v>
                </c:pt>
                <c:pt idx="710">
                  <c:v>90600000</c:v>
                </c:pt>
                <c:pt idx="711">
                  <c:v>90700000</c:v>
                </c:pt>
                <c:pt idx="712">
                  <c:v>90800000</c:v>
                </c:pt>
                <c:pt idx="713">
                  <c:v>90900000</c:v>
                </c:pt>
                <c:pt idx="714">
                  <c:v>91100000</c:v>
                </c:pt>
                <c:pt idx="715">
                  <c:v>91200000</c:v>
                </c:pt>
                <c:pt idx="716">
                  <c:v>91300000</c:v>
                </c:pt>
                <c:pt idx="717">
                  <c:v>91400000</c:v>
                </c:pt>
                <c:pt idx="718">
                  <c:v>91600000</c:v>
                </c:pt>
                <c:pt idx="719">
                  <c:v>91700000</c:v>
                </c:pt>
                <c:pt idx="720">
                  <c:v>91800000</c:v>
                </c:pt>
                <c:pt idx="721">
                  <c:v>91900000</c:v>
                </c:pt>
                <c:pt idx="722">
                  <c:v>92100000</c:v>
                </c:pt>
                <c:pt idx="723">
                  <c:v>92200000</c:v>
                </c:pt>
                <c:pt idx="724">
                  <c:v>92300000</c:v>
                </c:pt>
                <c:pt idx="725">
                  <c:v>92400000</c:v>
                </c:pt>
                <c:pt idx="726">
                  <c:v>92600000</c:v>
                </c:pt>
                <c:pt idx="727">
                  <c:v>92700000</c:v>
                </c:pt>
                <c:pt idx="728">
                  <c:v>92800000</c:v>
                </c:pt>
                <c:pt idx="729">
                  <c:v>92900000</c:v>
                </c:pt>
                <c:pt idx="730">
                  <c:v>93100000</c:v>
                </c:pt>
                <c:pt idx="731">
                  <c:v>93200000</c:v>
                </c:pt>
                <c:pt idx="732">
                  <c:v>93300000</c:v>
                </c:pt>
                <c:pt idx="733">
                  <c:v>93400000</c:v>
                </c:pt>
                <c:pt idx="734">
                  <c:v>93600000</c:v>
                </c:pt>
                <c:pt idx="735">
                  <c:v>93700000</c:v>
                </c:pt>
                <c:pt idx="736">
                  <c:v>93800000</c:v>
                </c:pt>
                <c:pt idx="737">
                  <c:v>93900000</c:v>
                </c:pt>
                <c:pt idx="738">
                  <c:v>94100000</c:v>
                </c:pt>
                <c:pt idx="739">
                  <c:v>94200000</c:v>
                </c:pt>
                <c:pt idx="740">
                  <c:v>94300000</c:v>
                </c:pt>
                <c:pt idx="741">
                  <c:v>94400000</c:v>
                </c:pt>
                <c:pt idx="742">
                  <c:v>94600000</c:v>
                </c:pt>
                <c:pt idx="743">
                  <c:v>94700000</c:v>
                </c:pt>
                <c:pt idx="744">
                  <c:v>94800000</c:v>
                </c:pt>
                <c:pt idx="745">
                  <c:v>94900000</c:v>
                </c:pt>
                <c:pt idx="746">
                  <c:v>95100000</c:v>
                </c:pt>
                <c:pt idx="747">
                  <c:v>95200000</c:v>
                </c:pt>
                <c:pt idx="748">
                  <c:v>95300000</c:v>
                </c:pt>
                <c:pt idx="749">
                  <c:v>95400000</c:v>
                </c:pt>
                <c:pt idx="750">
                  <c:v>95600000</c:v>
                </c:pt>
                <c:pt idx="751">
                  <c:v>95700000</c:v>
                </c:pt>
                <c:pt idx="752">
                  <c:v>95800000</c:v>
                </c:pt>
                <c:pt idx="753">
                  <c:v>95900000</c:v>
                </c:pt>
                <c:pt idx="754">
                  <c:v>96100000</c:v>
                </c:pt>
                <c:pt idx="755">
                  <c:v>96200000</c:v>
                </c:pt>
                <c:pt idx="756">
                  <c:v>96300000</c:v>
                </c:pt>
                <c:pt idx="757">
                  <c:v>96400000</c:v>
                </c:pt>
                <c:pt idx="758">
                  <c:v>96600000</c:v>
                </c:pt>
                <c:pt idx="759">
                  <c:v>96700000</c:v>
                </c:pt>
                <c:pt idx="760">
                  <c:v>96800000</c:v>
                </c:pt>
                <c:pt idx="761">
                  <c:v>96900000</c:v>
                </c:pt>
                <c:pt idx="762">
                  <c:v>97100000</c:v>
                </c:pt>
                <c:pt idx="763">
                  <c:v>97200000</c:v>
                </c:pt>
                <c:pt idx="764">
                  <c:v>97300000</c:v>
                </c:pt>
                <c:pt idx="765">
                  <c:v>97400000</c:v>
                </c:pt>
                <c:pt idx="766">
                  <c:v>97600000</c:v>
                </c:pt>
                <c:pt idx="767">
                  <c:v>97700000</c:v>
                </c:pt>
                <c:pt idx="768">
                  <c:v>97800000</c:v>
                </c:pt>
                <c:pt idx="769">
                  <c:v>97900000</c:v>
                </c:pt>
                <c:pt idx="770">
                  <c:v>98100000</c:v>
                </c:pt>
                <c:pt idx="771">
                  <c:v>98200000</c:v>
                </c:pt>
                <c:pt idx="772">
                  <c:v>98300000</c:v>
                </c:pt>
                <c:pt idx="773">
                  <c:v>98400000</c:v>
                </c:pt>
                <c:pt idx="774">
                  <c:v>98600000</c:v>
                </c:pt>
                <c:pt idx="775">
                  <c:v>98700000</c:v>
                </c:pt>
                <c:pt idx="776">
                  <c:v>98800000</c:v>
                </c:pt>
                <c:pt idx="777">
                  <c:v>98900000</c:v>
                </c:pt>
                <c:pt idx="778">
                  <c:v>99100000</c:v>
                </c:pt>
                <c:pt idx="779">
                  <c:v>99200000</c:v>
                </c:pt>
                <c:pt idx="780">
                  <c:v>99300000</c:v>
                </c:pt>
                <c:pt idx="781">
                  <c:v>99400000</c:v>
                </c:pt>
                <c:pt idx="782">
                  <c:v>99600000</c:v>
                </c:pt>
                <c:pt idx="783">
                  <c:v>99700000</c:v>
                </c:pt>
                <c:pt idx="784">
                  <c:v>99800000</c:v>
                </c:pt>
                <c:pt idx="785">
                  <c:v>99900000</c:v>
                </c:pt>
                <c:pt idx="786">
                  <c:v>100000000</c:v>
                </c:pt>
                <c:pt idx="787">
                  <c:v>100000000</c:v>
                </c:pt>
                <c:pt idx="788">
                  <c:v>100000000</c:v>
                </c:pt>
                <c:pt idx="789">
                  <c:v>100000000</c:v>
                </c:pt>
                <c:pt idx="790">
                  <c:v>101000000</c:v>
                </c:pt>
                <c:pt idx="791">
                  <c:v>101000000</c:v>
                </c:pt>
                <c:pt idx="792">
                  <c:v>101000000</c:v>
                </c:pt>
                <c:pt idx="793">
                  <c:v>101000000</c:v>
                </c:pt>
                <c:pt idx="794">
                  <c:v>101000000</c:v>
                </c:pt>
                <c:pt idx="795">
                  <c:v>101000000</c:v>
                </c:pt>
                <c:pt idx="796">
                  <c:v>101000000</c:v>
                </c:pt>
                <c:pt idx="797">
                  <c:v>101000000</c:v>
                </c:pt>
                <c:pt idx="798">
                  <c:v>102000000</c:v>
                </c:pt>
                <c:pt idx="799">
                  <c:v>102000000</c:v>
                </c:pt>
                <c:pt idx="800">
                  <c:v>102000000</c:v>
                </c:pt>
                <c:pt idx="801">
                  <c:v>102000000</c:v>
                </c:pt>
                <c:pt idx="802">
                  <c:v>102000000</c:v>
                </c:pt>
                <c:pt idx="803">
                  <c:v>102000000</c:v>
                </c:pt>
                <c:pt idx="804">
                  <c:v>102000000</c:v>
                </c:pt>
                <c:pt idx="805">
                  <c:v>102000000</c:v>
                </c:pt>
                <c:pt idx="806">
                  <c:v>103000000</c:v>
                </c:pt>
                <c:pt idx="807">
                  <c:v>103000000</c:v>
                </c:pt>
                <c:pt idx="808">
                  <c:v>103000000</c:v>
                </c:pt>
                <c:pt idx="809">
                  <c:v>103000000</c:v>
                </c:pt>
                <c:pt idx="810">
                  <c:v>103000000</c:v>
                </c:pt>
                <c:pt idx="811">
                  <c:v>103000000</c:v>
                </c:pt>
                <c:pt idx="812">
                  <c:v>103000000</c:v>
                </c:pt>
                <c:pt idx="813">
                  <c:v>103000000</c:v>
                </c:pt>
                <c:pt idx="814">
                  <c:v>104000000</c:v>
                </c:pt>
                <c:pt idx="815">
                  <c:v>104000000</c:v>
                </c:pt>
                <c:pt idx="816">
                  <c:v>104000000</c:v>
                </c:pt>
                <c:pt idx="817">
                  <c:v>104000000</c:v>
                </c:pt>
                <c:pt idx="818">
                  <c:v>104000000</c:v>
                </c:pt>
                <c:pt idx="819">
                  <c:v>104000000</c:v>
                </c:pt>
                <c:pt idx="820">
                  <c:v>104000000</c:v>
                </c:pt>
                <c:pt idx="821">
                  <c:v>104000000</c:v>
                </c:pt>
                <c:pt idx="822">
                  <c:v>105000000</c:v>
                </c:pt>
                <c:pt idx="823">
                  <c:v>105000000</c:v>
                </c:pt>
                <c:pt idx="824">
                  <c:v>105000000</c:v>
                </c:pt>
                <c:pt idx="825">
                  <c:v>105000000</c:v>
                </c:pt>
                <c:pt idx="826">
                  <c:v>105000000</c:v>
                </c:pt>
                <c:pt idx="827">
                  <c:v>105000000</c:v>
                </c:pt>
                <c:pt idx="828">
                  <c:v>105000000</c:v>
                </c:pt>
                <c:pt idx="829">
                  <c:v>105000000</c:v>
                </c:pt>
                <c:pt idx="830">
                  <c:v>106000000</c:v>
                </c:pt>
                <c:pt idx="831">
                  <c:v>106000000</c:v>
                </c:pt>
                <c:pt idx="832">
                  <c:v>106000000</c:v>
                </c:pt>
                <c:pt idx="833">
                  <c:v>106000000</c:v>
                </c:pt>
                <c:pt idx="834">
                  <c:v>106000000</c:v>
                </c:pt>
                <c:pt idx="835">
                  <c:v>106000000</c:v>
                </c:pt>
                <c:pt idx="836">
                  <c:v>106000000</c:v>
                </c:pt>
                <c:pt idx="837">
                  <c:v>106000000</c:v>
                </c:pt>
                <c:pt idx="838">
                  <c:v>107000000</c:v>
                </c:pt>
                <c:pt idx="839">
                  <c:v>107000000</c:v>
                </c:pt>
                <c:pt idx="840">
                  <c:v>107000000</c:v>
                </c:pt>
                <c:pt idx="841">
                  <c:v>107000000</c:v>
                </c:pt>
                <c:pt idx="842">
                  <c:v>107000000</c:v>
                </c:pt>
                <c:pt idx="843">
                  <c:v>107000000</c:v>
                </c:pt>
                <c:pt idx="844">
                  <c:v>107000000</c:v>
                </c:pt>
                <c:pt idx="845">
                  <c:v>107000000</c:v>
                </c:pt>
                <c:pt idx="846">
                  <c:v>108000000</c:v>
                </c:pt>
                <c:pt idx="847">
                  <c:v>108000000</c:v>
                </c:pt>
                <c:pt idx="848">
                  <c:v>108000000</c:v>
                </c:pt>
                <c:pt idx="849">
                  <c:v>108000000</c:v>
                </c:pt>
                <c:pt idx="850">
                  <c:v>108000000</c:v>
                </c:pt>
                <c:pt idx="851">
                  <c:v>108000000</c:v>
                </c:pt>
                <c:pt idx="852">
                  <c:v>108000000</c:v>
                </c:pt>
                <c:pt idx="853">
                  <c:v>108000000</c:v>
                </c:pt>
                <c:pt idx="854">
                  <c:v>109000000</c:v>
                </c:pt>
                <c:pt idx="855">
                  <c:v>109000000</c:v>
                </c:pt>
                <c:pt idx="856">
                  <c:v>109000000</c:v>
                </c:pt>
                <c:pt idx="857">
                  <c:v>109000000</c:v>
                </c:pt>
                <c:pt idx="858">
                  <c:v>109000000</c:v>
                </c:pt>
                <c:pt idx="859">
                  <c:v>109000000</c:v>
                </c:pt>
                <c:pt idx="860">
                  <c:v>109000000</c:v>
                </c:pt>
                <c:pt idx="861">
                  <c:v>109000000</c:v>
                </c:pt>
                <c:pt idx="862">
                  <c:v>110000000</c:v>
                </c:pt>
                <c:pt idx="863">
                  <c:v>110000000</c:v>
                </c:pt>
                <c:pt idx="864">
                  <c:v>110000000</c:v>
                </c:pt>
                <c:pt idx="865">
                  <c:v>110000000</c:v>
                </c:pt>
                <c:pt idx="866">
                  <c:v>110000000</c:v>
                </c:pt>
                <c:pt idx="867">
                  <c:v>110000000</c:v>
                </c:pt>
                <c:pt idx="868">
                  <c:v>110000000</c:v>
                </c:pt>
                <c:pt idx="869">
                  <c:v>110000000</c:v>
                </c:pt>
                <c:pt idx="870">
                  <c:v>111000000</c:v>
                </c:pt>
                <c:pt idx="871">
                  <c:v>111000000</c:v>
                </c:pt>
                <c:pt idx="872">
                  <c:v>111000000</c:v>
                </c:pt>
                <c:pt idx="873">
                  <c:v>111000000</c:v>
                </c:pt>
                <c:pt idx="874">
                  <c:v>111000000</c:v>
                </c:pt>
                <c:pt idx="875">
                  <c:v>111000000</c:v>
                </c:pt>
                <c:pt idx="876">
                  <c:v>111000000</c:v>
                </c:pt>
                <c:pt idx="877">
                  <c:v>111000000</c:v>
                </c:pt>
                <c:pt idx="878">
                  <c:v>112000000</c:v>
                </c:pt>
                <c:pt idx="879">
                  <c:v>112000000</c:v>
                </c:pt>
                <c:pt idx="880">
                  <c:v>112000000</c:v>
                </c:pt>
                <c:pt idx="881">
                  <c:v>112000000</c:v>
                </c:pt>
                <c:pt idx="882">
                  <c:v>112000000</c:v>
                </c:pt>
                <c:pt idx="883">
                  <c:v>112000000</c:v>
                </c:pt>
                <c:pt idx="884">
                  <c:v>112000000</c:v>
                </c:pt>
                <c:pt idx="885">
                  <c:v>112000000</c:v>
                </c:pt>
                <c:pt idx="886">
                  <c:v>113000000</c:v>
                </c:pt>
                <c:pt idx="887">
                  <c:v>113000000</c:v>
                </c:pt>
                <c:pt idx="888">
                  <c:v>113000000</c:v>
                </c:pt>
                <c:pt idx="889">
                  <c:v>113000000</c:v>
                </c:pt>
                <c:pt idx="890">
                  <c:v>113000000</c:v>
                </c:pt>
                <c:pt idx="891">
                  <c:v>113000000</c:v>
                </c:pt>
                <c:pt idx="892">
                  <c:v>113000000</c:v>
                </c:pt>
                <c:pt idx="893">
                  <c:v>113000000</c:v>
                </c:pt>
                <c:pt idx="894">
                  <c:v>114000000</c:v>
                </c:pt>
                <c:pt idx="895">
                  <c:v>114000000</c:v>
                </c:pt>
                <c:pt idx="896">
                  <c:v>114000000</c:v>
                </c:pt>
                <c:pt idx="897">
                  <c:v>114000000</c:v>
                </c:pt>
                <c:pt idx="898">
                  <c:v>114000000</c:v>
                </c:pt>
                <c:pt idx="899">
                  <c:v>114000000</c:v>
                </c:pt>
                <c:pt idx="900">
                  <c:v>114000000</c:v>
                </c:pt>
                <c:pt idx="901">
                  <c:v>114000000</c:v>
                </c:pt>
                <c:pt idx="902">
                  <c:v>115000000</c:v>
                </c:pt>
                <c:pt idx="903">
                  <c:v>115000000</c:v>
                </c:pt>
                <c:pt idx="904">
                  <c:v>115000000</c:v>
                </c:pt>
                <c:pt idx="905">
                  <c:v>115000000</c:v>
                </c:pt>
                <c:pt idx="906">
                  <c:v>115000000</c:v>
                </c:pt>
                <c:pt idx="907">
                  <c:v>115000000</c:v>
                </c:pt>
                <c:pt idx="908">
                  <c:v>115000000</c:v>
                </c:pt>
                <c:pt idx="909">
                  <c:v>115000000</c:v>
                </c:pt>
                <c:pt idx="910">
                  <c:v>116000000</c:v>
                </c:pt>
                <c:pt idx="911">
                  <c:v>116000000</c:v>
                </c:pt>
                <c:pt idx="912">
                  <c:v>116000000</c:v>
                </c:pt>
                <c:pt idx="913">
                  <c:v>116000000</c:v>
                </c:pt>
                <c:pt idx="914">
                  <c:v>116000000</c:v>
                </c:pt>
                <c:pt idx="915">
                  <c:v>116000000</c:v>
                </c:pt>
                <c:pt idx="916">
                  <c:v>116000000</c:v>
                </c:pt>
                <c:pt idx="917">
                  <c:v>116000000</c:v>
                </c:pt>
                <c:pt idx="918">
                  <c:v>117000000</c:v>
                </c:pt>
                <c:pt idx="919">
                  <c:v>117000000</c:v>
                </c:pt>
                <c:pt idx="920">
                  <c:v>117000000</c:v>
                </c:pt>
                <c:pt idx="921">
                  <c:v>117000000</c:v>
                </c:pt>
                <c:pt idx="922">
                  <c:v>117000000</c:v>
                </c:pt>
                <c:pt idx="923">
                  <c:v>117000000</c:v>
                </c:pt>
                <c:pt idx="924">
                  <c:v>117000000</c:v>
                </c:pt>
                <c:pt idx="925">
                  <c:v>117000000</c:v>
                </c:pt>
                <c:pt idx="926">
                  <c:v>118000000</c:v>
                </c:pt>
                <c:pt idx="927">
                  <c:v>118000000</c:v>
                </c:pt>
                <c:pt idx="928">
                  <c:v>118000000</c:v>
                </c:pt>
                <c:pt idx="929">
                  <c:v>118000000</c:v>
                </c:pt>
                <c:pt idx="930">
                  <c:v>118000000</c:v>
                </c:pt>
                <c:pt idx="931">
                  <c:v>118000000</c:v>
                </c:pt>
                <c:pt idx="932">
                  <c:v>118000000</c:v>
                </c:pt>
                <c:pt idx="933">
                  <c:v>118000000</c:v>
                </c:pt>
                <c:pt idx="934">
                  <c:v>119000000</c:v>
                </c:pt>
                <c:pt idx="935">
                  <c:v>119000000</c:v>
                </c:pt>
                <c:pt idx="936">
                  <c:v>119000000</c:v>
                </c:pt>
                <c:pt idx="937">
                  <c:v>119000000</c:v>
                </c:pt>
                <c:pt idx="938">
                  <c:v>119000000</c:v>
                </c:pt>
                <c:pt idx="939">
                  <c:v>119000000</c:v>
                </c:pt>
                <c:pt idx="940">
                  <c:v>119000000</c:v>
                </c:pt>
                <c:pt idx="941">
                  <c:v>119000000</c:v>
                </c:pt>
                <c:pt idx="942">
                  <c:v>120000000</c:v>
                </c:pt>
                <c:pt idx="943">
                  <c:v>120000000</c:v>
                </c:pt>
                <c:pt idx="944">
                  <c:v>120000000</c:v>
                </c:pt>
                <c:pt idx="945">
                  <c:v>120000000</c:v>
                </c:pt>
                <c:pt idx="946">
                  <c:v>120000000</c:v>
                </c:pt>
                <c:pt idx="947">
                  <c:v>120000000</c:v>
                </c:pt>
                <c:pt idx="948">
                  <c:v>120000000</c:v>
                </c:pt>
                <c:pt idx="949">
                  <c:v>120000000</c:v>
                </c:pt>
                <c:pt idx="950">
                  <c:v>121000000</c:v>
                </c:pt>
                <c:pt idx="951">
                  <c:v>121000000</c:v>
                </c:pt>
                <c:pt idx="952">
                  <c:v>121000000</c:v>
                </c:pt>
                <c:pt idx="953">
                  <c:v>121000000</c:v>
                </c:pt>
                <c:pt idx="954">
                  <c:v>121000000</c:v>
                </c:pt>
                <c:pt idx="955">
                  <c:v>121000000</c:v>
                </c:pt>
                <c:pt idx="956">
                  <c:v>121000000</c:v>
                </c:pt>
                <c:pt idx="957">
                  <c:v>121000000</c:v>
                </c:pt>
                <c:pt idx="958">
                  <c:v>122000000</c:v>
                </c:pt>
                <c:pt idx="959">
                  <c:v>122000000</c:v>
                </c:pt>
                <c:pt idx="960">
                  <c:v>122000000</c:v>
                </c:pt>
                <c:pt idx="961">
                  <c:v>122000000</c:v>
                </c:pt>
                <c:pt idx="962">
                  <c:v>122000000</c:v>
                </c:pt>
                <c:pt idx="963">
                  <c:v>122000000</c:v>
                </c:pt>
                <c:pt idx="964">
                  <c:v>122000000</c:v>
                </c:pt>
                <c:pt idx="965">
                  <c:v>122000000</c:v>
                </c:pt>
                <c:pt idx="966">
                  <c:v>123000000</c:v>
                </c:pt>
                <c:pt idx="967">
                  <c:v>123000000</c:v>
                </c:pt>
                <c:pt idx="968">
                  <c:v>123000000</c:v>
                </c:pt>
                <c:pt idx="969">
                  <c:v>123000000</c:v>
                </c:pt>
                <c:pt idx="970">
                  <c:v>123000000</c:v>
                </c:pt>
                <c:pt idx="971">
                  <c:v>123000000</c:v>
                </c:pt>
                <c:pt idx="972">
                  <c:v>123000000</c:v>
                </c:pt>
                <c:pt idx="973">
                  <c:v>123000000</c:v>
                </c:pt>
                <c:pt idx="974">
                  <c:v>123000000</c:v>
                </c:pt>
                <c:pt idx="975">
                  <c:v>124000000</c:v>
                </c:pt>
                <c:pt idx="976">
                  <c:v>124000000</c:v>
                </c:pt>
                <c:pt idx="977">
                  <c:v>124000000</c:v>
                </c:pt>
                <c:pt idx="978">
                  <c:v>124000000</c:v>
                </c:pt>
                <c:pt idx="979">
                  <c:v>124000000</c:v>
                </c:pt>
                <c:pt idx="980">
                  <c:v>124000000</c:v>
                </c:pt>
                <c:pt idx="981">
                  <c:v>124000000</c:v>
                </c:pt>
                <c:pt idx="982">
                  <c:v>124000000</c:v>
                </c:pt>
                <c:pt idx="983">
                  <c:v>125000000</c:v>
                </c:pt>
                <c:pt idx="984">
                  <c:v>125000000</c:v>
                </c:pt>
                <c:pt idx="985">
                  <c:v>125000000</c:v>
                </c:pt>
                <c:pt idx="986">
                  <c:v>125000000</c:v>
                </c:pt>
                <c:pt idx="987">
                  <c:v>125000000</c:v>
                </c:pt>
                <c:pt idx="988">
                  <c:v>125000000</c:v>
                </c:pt>
                <c:pt idx="989">
                  <c:v>125000000</c:v>
                </c:pt>
                <c:pt idx="990">
                  <c:v>125000000</c:v>
                </c:pt>
                <c:pt idx="991">
                  <c:v>126000000</c:v>
                </c:pt>
                <c:pt idx="992">
                  <c:v>126000000</c:v>
                </c:pt>
                <c:pt idx="993">
                  <c:v>126000000</c:v>
                </c:pt>
                <c:pt idx="994">
                  <c:v>126000000</c:v>
                </c:pt>
                <c:pt idx="995">
                  <c:v>126000000</c:v>
                </c:pt>
                <c:pt idx="996">
                  <c:v>126000000</c:v>
                </c:pt>
                <c:pt idx="997">
                  <c:v>126000000</c:v>
                </c:pt>
                <c:pt idx="998">
                  <c:v>126000000</c:v>
                </c:pt>
                <c:pt idx="999">
                  <c:v>127000000</c:v>
                </c:pt>
                <c:pt idx="1000">
                  <c:v>126000000</c:v>
                </c:pt>
                <c:pt idx="1001">
                  <c:v>126000000</c:v>
                </c:pt>
                <c:pt idx="1002">
                  <c:v>126000000</c:v>
                </c:pt>
                <c:pt idx="1003">
                  <c:v>126000000</c:v>
                </c:pt>
                <c:pt idx="1004">
                  <c:v>126000000</c:v>
                </c:pt>
                <c:pt idx="1005">
                  <c:v>126000000</c:v>
                </c:pt>
                <c:pt idx="1006">
                  <c:v>126000000</c:v>
                </c:pt>
                <c:pt idx="1007">
                  <c:v>126000000</c:v>
                </c:pt>
                <c:pt idx="1008">
                  <c:v>125000000</c:v>
                </c:pt>
                <c:pt idx="1009">
                  <c:v>125000000</c:v>
                </c:pt>
                <c:pt idx="1010">
                  <c:v>125000000</c:v>
                </c:pt>
                <c:pt idx="1011">
                  <c:v>125000000</c:v>
                </c:pt>
                <c:pt idx="1012">
                  <c:v>125000000</c:v>
                </c:pt>
                <c:pt idx="1013">
                  <c:v>125000000</c:v>
                </c:pt>
                <c:pt idx="1014">
                  <c:v>125000000</c:v>
                </c:pt>
                <c:pt idx="1015">
                  <c:v>125000000</c:v>
                </c:pt>
                <c:pt idx="1016">
                  <c:v>124000000</c:v>
                </c:pt>
                <c:pt idx="1017">
                  <c:v>124000000</c:v>
                </c:pt>
                <c:pt idx="1018">
                  <c:v>124000000</c:v>
                </c:pt>
                <c:pt idx="1019">
                  <c:v>124000000</c:v>
                </c:pt>
                <c:pt idx="1020">
                  <c:v>124000000</c:v>
                </c:pt>
                <c:pt idx="1021">
                  <c:v>124000000</c:v>
                </c:pt>
                <c:pt idx="1022">
                  <c:v>124000000</c:v>
                </c:pt>
                <c:pt idx="1023">
                  <c:v>124000000</c:v>
                </c:pt>
                <c:pt idx="1024">
                  <c:v>123000000</c:v>
                </c:pt>
                <c:pt idx="1025">
                  <c:v>123000000</c:v>
                </c:pt>
                <c:pt idx="1026">
                  <c:v>123000000</c:v>
                </c:pt>
                <c:pt idx="1027">
                  <c:v>123000000</c:v>
                </c:pt>
                <c:pt idx="1028">
                  <c:v>123000000</c:v>
                </c:pt>
                <c:pt idx="1029">
                  <c:v>123000000</c:v>
                </c:pt>
                <c:pt idx="1030">
                  <c:v>123000000</c:v>
                </c:pt>
                <c:pt idx="1031">
                  <c:v>123000000</c:v>
                </c:pt>
                <c:pt idx="1032">
                  <c:v>122000000</c:v>
                </c:pt>
                <c:pt idx="1033">
                  <c:v>122000000</c:v>
                </c:pt>
                <c:pt idx="1034">
                  <c:v>122000000</c:v>
                </c:pt>
                <c:pt idx="1035">
                  <c:v>122000000</c:v>
                </c:pt>
                <c:pt idx="1036">
                  <c:v>122000000</c:v>
                </c:pt>
                <c:pt idx="1037">
                  <c:v>122000000</c:v>
                </c:pt>
                <c:pt idx="1038">
                  <c:v>122000000</c:v>
                </c:pt>
                <c:pt idx="1039">
                  <c:v>122000000</c:v>
                </c:pt>
                <c:pt idx="1040">
                  <c:v>121000000</c:v>
                </c:pt>
                <c:pt idx="1041">
                  <c:v>121000000</c:v>
                </c:pt>
                <c:pt idx="1042">
                  <c:v>121000000</c:v>
                </c:pt>
                <c:pt idx="1043">
                  <c:v>121000000</c:v>
                </c:pt>
                <c:pt idx="1044">
                  <c:v>121000000</c:v>
                </c:pt>
                <c:pt idx="1045">
                  <c:v>121000000</c:v>
                </c:pt>
                <c:pt idx="1046">
                  <c:v>121000000</c:v>
                </c:pt>
                <c:pt idx="1047">
                  <c:v>121000000</c:v>
                </c:pt>
                <c:pt idx="1048">
                  <c:v>120000000</c:v>
                </c:pt>
                <c:pt idx="1049">
                  <c:v>120000000</c:v>
                </c:pt>
                <c:pt idx="1050">
                  <c:v>120000000</c:v>
                </c:pt>
                <c:pt idx="1051">
                  <c:v>120000000</c:v>
                </c:pt>
                <c:pt idx="1052">
                  <c:v>120000000</c:v>
                </c:pt>
                <c:pt idx="1053">
                  <c:v>120000000</c:v>
                </c:pt>
                <c:pt idx="1054">
                  <c:v>120000000</c:v>
                </c:pt>
                <c:pt idx="1055">
                  <c:v>119000000</c:v>
                </c:pt>
                <c:pt idx="1056">
                  <c:v>119000000</c:v>
                </c:pt>
                <c:pt idx="1057">
                  <c:v>119000000</c:v>
                </c:pt>
                <c:pt idx="1058">
                  <c:v>119000000</c:v>
                </c:pt>
                <c:pt idx="1059">
                  <c:v>119000000</c:v>
                </c:pt>
                <c:pt idx="1060">
                  <c:v>119000000</c:v>
                </c:pt>
                <c:pt idx="1061">
                  <c:v>119000000</c:v>
                </c:pt>
                <c:pt idx="1062">
                  <c:v>119000000</c:v>
                </c:pt>
                <c:pt idx="1063">
                  <c:v>118000000</c:v>
                </c:pt>
                <c:pt idx="1064">
                  <c:v>118000000</c:v>
                </c:pt>
                <c:pt idx="1065">
                  <c:v>118000000</c:v>
                </c:pt>
                <c:pt idx="1066">
                  <c:v>118000000</c:v>
                </c:pt>
                <c:pt idx="1067">
                  <c:v>118000000</c:v>
                </c:pt>
                <c:pt idx="1068">
                  <c:v>118000000</c:v>
                </c:pt>
                <c:pt idx="1069">
                  <c:v>118000000</c:v>
                </c:pt>
                <c:pt idx="1070">
                  <c:v>118000000</c:v>
                </c:pt>
                <c:pt idx="1071">
                  <c:v>117000000</c:v>
                </c:pt>
                <c:pt idx="1072">
                  <c:v>117000000</c:v>
                </c:pt>
                <c:pt idx="1073">
                  <c:v>117000000</c:v>
                </c:pt>
                <c:pt idx="1074">
                  <c:v>117000000</c:v>
                </c:pt>
                <c:pt idx="1075">
                  <c:v>117000000</c:v>
                </c:pt>
                <c:pt idx="1076">
                  <c:v>117000000</c:v>
                </c:pt>
                <c:pt idx="1077">
                  <c:v>117000000</c:v>
                </c:pt>
                <c:pt idx="1078">
                  <c:v>117000000</c:v>
                </c:pt>
                <c:pt idx="1079">
                  <c:v>116000000</c:v>
                </c:pt>
                <c:pt idx="1080">
                  <c:v>116000000</c:v>
                </c:pt>
                <c:pt idx="1081">
                  <c:v>116000000</c:v>
                </c:pt>
                <c:pt idx="1082">
                  <c:v>116000000</c:v>
                </c:pt>
                <c:pt idx="1083">
                  <c:v>116000000</c:v>
                </c:pt>
                <c:pt idx="1084">
                  <c:v>116000000</c:v>
                </c:pt>
                <c:pt idx="1085">
                  <c:v>116000000</c:v>
                </c:pt>
                <c:pt idx="1086">
                  <c:v>116000000</c:v>
                </c:pt>
                <c:pt idx="1087">
                  <c:v>115000000</c:v>
                </c:pt>
                <c:pt idx="1088">
                  <c:v>115000000</c:v>
                </c:pt>
                <c:pt idx="1089">
                  <c:v>115000000</c:v>
                </c:pt>
                <c:pt idx="1090">
                  <c:v>115000000</c:v>
                </c:pt>
                <c:pt idx="1091">
                  <c:v>115000000</c:v>
                </c:pt>
                <c:pt idx="1092">
                  <c:v>115000000</c:v>
                </c:pt>
                <c:pt idx="1093">
                  <c:v>115000000</c:v>
                </c:pt>
                <c:pt idx="1094">
                  <c:v>115000000</c:v>
                </c:pt>
                <c:pt idx="1095">
                  <c:v>114000000</c:v>
                </c:pt>
                <c:pt idx="1096">
                  <c:v>114000000</c:v>
                </c:pt>
                <c:pt idx="1097">
                  <c:v>114000000</c:v>
                </c:pt>
                <c:pt idx="1098">
                  <c:v>114000000</c:v>
                </c:pt>
                <c:pt idx="1099">
                  <c:v>114000000</c:v>
                </c:pt>
                <c:pt idx="1100">
                  <c:v>114000000</c:v>
                </c:pt>
                <c:pt idx="1101">
                  <c:v>114000000</c:v>
                </c:pt>
                <c:pt idx="1102">
                  <c:v>114000000</c:v>
                </c:pt>
                <c:pt idx="1103">
                  <c:v>113000000</c:v>
                </c:pt>
                <c:pt idx="1104">
                  <c:v>113000000</c:v>
                </c:pt>
                <c:pt idx="1105">
                  <c:v>113000000</c:v>
                </c:pt>
                <c:pt idx="1106">
                  <c:v>113000000</c:v>
                </c:pt>
                <c:pt idx="1107">
                  <c:v>113000000</c:v>
                </c:pt>
                <c:pt idx="1108">
                  <c:v>113000000</c:v>
                </c:pt>
                <c:pt idx="1109">
                  <c:v>113000000</c:v>
                </c:pt>
                <c:pt idx="1110">
                  <c:v>113000000</c:v>
                </c:pt>
                <c:pt idx="1111">
                  <c:v>112000000</c:v>
                </c:pt>
                <c:pt idx="1112">
                  <c:v>112000000</c:v>
                </c:pt>
                <c:pt idx="1113">
                  <c:v>112000000</c:v>
                </c:pt>
                <c:pt idx="1114">
                  <c:v>112000000</c:v>
                </c:pt>
                <c:pt idx="1115">
                  <c:v>112000000</c:v>
                </c:pt>
                <c:pt idx="1116">
                  <c:v>112000000</c:v>
                </c:pt>
                <c:pt idx="1117">
                  <c:v>112000000</c:v>
                </c:pt>
                <c:pt idx="1118">
                  <c:v>111000000</c:v>
                </c:pt>
                <c:pt idx="1119">
                  <c:v>111000000</c:v>
                </c:pt>
                <c:pt idx="1120">
                  <c:v>111000000</c:v>
                </c:pt>
                <c:pt idx="1121">
                  <c:v>111000000</c:v>
                </c:pt>
                <c:pt idx="1122">
                  <c:v>111000000</c:v>
                </c:pt>
                <c:pt idx="1123">
                  <c:v>111000000</c:v>
                </c:pt>
                <c:pt idx="1124">
                  <c:v>111000000</c:v>
                </c:pt>
                <c:pt idx="1125">
                  <c:v>111000000</c:v>
                </c:pt>
                <c:pt idx="1126">
                  <c:v>110000000</c:v>
                </c:pt>
                <c:pt idx="1127">
                  <c:v>110000000</c:v>
                </c:pt>
                <c:pt idx="1128">
                  <c:v>110000000</c:v>
                </c:pt>
                <c:pt idx="1129">
                  <c:v>110000000</c:v>
                </c:pt>
                <c:pt idx="1130">
                  <c:v>110000000</c:v>
                </c:pt>
                <c:pt idx="1131">
                  <c:v>110000000</c:v>
                </c:pt>
                <c:pt idx="1132">
                  <c:v>110000000</c:v>
                </c:pt>
                <c:pt idx="1133">
                  <c:v>110000000</c:v>
                </c:pt>
                <c:pt idx="1134">
                  <c:v>109000000</c:v>
                </c:pt>
                <c:pt idx="1135">
                  <c:v>109000000</c:v>
                </c:pt>
                <c:pt idx="1136">
                  <c:v>109000000</c:v>
                </c:pt>
                <c:pt idx="1137">
                  <c:v>109000000</c:v>
                </c:pt>
                <c:pt idx="1138">
                  <c:v>109000000</c:v>
                </c:pt>
                <c:pt idx="1139">
                  <c:v>109000000</c:v>
                </c:pt>
                <c:pt idx="1140">
                  <c:v>109000000</c:v>
                </c:pt>
                <c:pt idx="1141">
                  <c:v>109000000</c:v>
                </c:pt>
                <c:pt idx="1142">
                  <c:v>108000000</c:v>
                </c:pt>
                <c:pt idx="1143">
                  <c:v>108000000</c:v>
                </c:pt>
                <c:pt idx="1144">
                  <c:v>108000000</c:v>
                </c:pt>
                <c:pt idx="1145">
                  <c:v>108000000</c:v>
                </c:pt>
                <c:pt idx="1146">
                  <c:v>108000000</c:v>
                </c:pt>
                <c:pt idx="1147">
                  <c:v>108000000</c:v>
                </c:pt>
                <c:pt idx="1148">
                  <c:v>108000000</c:v>
                </c:pt>
                <c:pt idx="1149">
                  <c:v>108000000</c:v>
                </c:pt>
                <c:pt idx="1150">
                  <c:v>107000000</c:v>
                </c:pt>
                <c:pt idx="1151">
                  <c:v>107000000</c:v>
                </c:pt>
                <c:pt idx="1152">
                  <c:v>107000000</c:v>
                </c:pt>
                <c:pt idx="1153">
                  <c:v>107000000</c:v>
                </c:pt>
                <c:pt idx="1154">
                  <c:v>107000000</c:v>
                </c:pt>
                <c:pt idx="1155">
                  <c:v>107000000</c:v>
                </c:pt>
                <c:pt idx="1156">
                  <c:v>107000000</c:v>
                </c:pt>
                <c:pt idx="1157">
                  <c:v>107000000</c:v>
                </c:pt>
                <c:pt idx="1158">
                  <c:v>106000000</c:v>
                </c:pt>
                <c:pt idx="1159">
                  <c:v>106000000</c:v>
                </c:pt>
                <c:pt idx="1160">
                  <c:v>106000000</c:v>
                </c:pt>
                <c:pt idx="1161">
                  <c:v>106000000</c:v>
                </c:pt>
                <c:pt idx="1162">
                  <c:v>106000000</c:v>
                </c:pt>
                <c:pt idx="1163">
                  <c:v>106000000</c:v>
                </c:pt>
                <c:pt idx="1164">
                  <c:v>106000000</c:v>
                </c:pt>
                <c:pt idx="1165">
                  <c:v>106000000</c:v>
                </c:pt>
                <c:pt idx="1166">
                  <c:v>105000000</c:v>
                </c:pt>
                <c:pt idx="1167">
                  <c:v>105000000</c:v>
                </c:pt>
                <c:pt idx="1168">
                  <c:v>105000000</c:v>
                </c:pt>
                <c:pt idx="1169">
                  <c:v>105000000</c:v>
                </c:pt>
                <c:pt idx="1170">
                  <c:v>105000000</c:v>
                </c:pt>
                <c:pt idx="1171">
                  <c:v>105000000</c:v>
                </c:pt>
                <c:pt idx="1172">
                  <c:v>105000000</c:v>
                </c:pt>
                <c:pt idx="1173">
                  <c:v>105000000</c:v>
                </c:pt>
                <c:pt idx="1174">
                  <c:v>104000000</c:v>
                </c:pt>
                <c:pt idx="1175">
                  <c:v>104000000</c:v>
                </c:pt>
                <c:pt idx="1176">
                  <c:v>104000000</c:v>
                </c:pt>
                <c:pt idx="1177">
                  <c:v>104000000</c:v>
                </c:pt>
                <c:pt idx="1178">
                  <c:v>104000000</c:v>
                </c:pt>
                <c:pt idx="1179">
                  <c:v>104000000</c:v>
                </c:pt>
                <c:pt idx="1180">
                  <c:v>104000000</c:v>
                </c:pt>
                <c:pt idx="1181">
                  <c:v>104000000</c:v>
                </c:pt>
                <c:pt idx="1182">
                  <c:v>103000000</c:v>
                </c:pt>
                <c:pt idx="1183">
                  <c:v>103000000</c:v>
                </c:pt>
                <c:pt idx="1184">
                  <c:v>103000000</c:v>
                </c:pt>
                <c:pt idx="1185">
                  <c:v>103000000</c:v>
                </c:pt>
                <c:pt idx="1186">
                  <c:v>103000000</c:v>
                </c:pt>
                <c:pt idx="1187">
                  <c:v>103000000</c:v>
                </c:pt>
                <c:pt idx="1188">
                  <c:v>103000000</c:v>
                </c:pt>
                <c:pt idx="1189">
                  <c:v>102000000</c:v>
                </c:pt>
                <c:pt idx="1190">
                  <c:v>102000000</c:v>
                </c:pt>
                <c:pt idx="1191">
                  <c:v>102000000</c:v>
                </c:pt>
                <c:pt idx="1192">
                  <c:v>102000000</c:v>
                </c:pt>
                <c:pt idx="1193">
                  <c:v>102000000</c:v>
                </c:pt>
                <c:pt idx="1194">
                  <c:v>102000000</c:v>
                </c:pt>
                <c:pt idx="1195">
                  <c:v>102000000</c:v>
                </c:pt>
                <c:pt idx="1196">
                  <c:v>102000000</c:v>
                </c:pt>
                <c:pt idx="1197">
                  <c:v>101000000</c:v>
                </c:pt>
                <c:pt idx="1198">
                  <c:v>101000000</c:v>
                </c:pt>
                <c:pt idx="1199">
                  <c:v>101000000</c:v>
                </c:pt>
                <c:pt idx="1200">
                  <c:v>101000000</c:v>
                </c:pt>
                <c:pt idx="1201">
                  <c:v>101000000</c:v>
                </c:pt>
                <c:pt idx="1202">
                  <c:v>101000000</c:v>
                </c:pt>
                <c:pt idx="1203">
                  <c:v>101000000</c:v>
                </c:pt>
                <c:pt idx="1204">
                  <c:v>101000000</c:v>
                </c:pt>
                <c:pt idx="1205">
                  <c:v>100000000</c:v>
                </c:pt>
                <c:pt idx="1206">
                  <c:v>100000000</c:v>
                </c:pt>
                <c:pt idx="1207">
                  <c:v>100000000</c:v>
                </c:pt>
                <c:pt idx="1208">
                  <c:v>100000000</c:v>
                </c:pt>
                <c:pt idx="1209">
                  <c:v>100000000</c:v>
                </c:pt>
                <c:pt idx="1210">
                  <c:v>99800000</c:v>
                </c:pt>
                <c:pt idx="1211">
                  <c:v>99700000</c:v>
                </c:pt>
                <c:pt idx="1212">
                  <c:v>99600000</c:v>
                </c:pt>
                <c:pt idx="1213">
                  <c:v>99400000</c:v>
                </c:pt>
                <c:pt idx="1214">
                  <c:v>99300000</c:v>
                </c:pt>
                <c:pt idx="1215">
                  <c:v>99200000</c:v>
                </c:pt>
                <c:pt idx="1216">
                  <c:v>99100000</c:v>
                </c:pt>
                <c:pt idx="1217">
                  <c:v>98900000</c:v>
                </c:pt>
                <c:pt idx="1218">
                  <c:v>98800000</c:v>
                </c:pt>
                <c:pt idx="1219">
                  <c:v>98700000</c:v>
                </c:pt>
                <c:pt idx="1220">
                  <c:v>98600000</c:v>
                </c:pt>
                <c:pt idx="1221">
                  <c:v>98400000</c:v>
                </c:pt>
                <c:pt idx="1222">
                  <c:v>98300000</c:v>
                </c:pt>
                <c:pt idx="1223">
                  <c:v>98200000</c:v>
                </c:pt>
                <c:pt idx="1224">
                  <c:v>98100000</c:v>
                </c:pt>
                <c:pt idx="1225">
                  <c:v>97900000</c:v>
                </c:pt>
                <c:pt idx="1226">
                  <c:v>97800000</c:v>
                </c:pt>
                <c:pt idx="1227">
                  <c:v>97700000</c:v>
                </c:pt>
                <c:pt idx="1228">
                  <c:v>97500000</c:v>
                </c:pt>
                <c:pt idx="1229">
                  <c:v>97400000</c:v>
                </c:pt>
                <c:pt idx="1230">
                  <c:v>97300000</c:v>
                </c:pt>
                <c:pt idx="1231">
                  <c:v>97200000</c:v>
                </c:pt>
                <c:pt idx="1232">
                  <c:v>97000000</c:v>
                </c:pt>
                <c:pt idx="1233">
                  <c:v>96900000</c:v>
                </c:pt>
                <c:pt idx="1234">
                  <c:v>96800000</c:v>
                </c:pt>
                <c:pt idx="1235">
                  <c:v>96700000</c:v>
                </c:pt>
                <c:pt idx="1236">
                  <c:v>96500000</c:v>
                </c:pt>
                <c:pt idx="1237">
                  <c:v>96400000</c:v>
                </c:pt>
                <c:pt idx="1238">
                  <c:v>96300000</c:v>
                </c:pt>
                <c:pt idx="1239">
                  <c:v>96200000</c:v>
                </c:pt>
                <c:pt idx="1240">
                  <c:v>96000000</c:v>
                </c:pt>
                <c:pt idx="1241">
                  <c:v>95900000</c:v>
                </c:pt>
                <c:pt idx="1242">
                  <c:v>95800000</c:v>
                </c:pt>
                <c:pt idx="1243">
                  <c:v>95600000</c:v>
                </c:pt>
                <c:pt idx="1244">
                  <c:v>95500000</c:v>
                </c:pt>
                <c:pt idx="1245">
                  <c:v>95400000</c:v>
                </c:pt>
                <c:pt idx="1246">
                  <c:v>95300000</c:v>
                </c:pt>
                <c:pt idx="1247">
                  <c:v>95100000</c:v>
                </c:pt>
                <c:pt idx="1248">
                  <c:v>95000000</c:v>
                </c:pt>
                <c:pt idx="1249">
                  <c:v>94900000</c:v>
                </c:pt>
                <c:pt idx="1250">
                  <c:v>94800000</c:v>
                </c:pt>
                <c:pt idx="1251">
                  <c:v>94600000</c:v>
                </c:pt>
                <c:pt idx="1252">
                  <c:v>94500000</c:v>
                </c:pt>
                <c:pt idx="1253">
                  <c:v>94400000</c:v>
                </c:pt>
                <c:pt idx="1254">
                  <c:v>94300000</c:v>
                </c:pt>
                <c:pt idx="1255">
                  <c:v>94100000</c:v>
                </c:pt>
                <c:pt idx="1256">
                  <c:v>94000000</c:v>
                </c:pt>
                <c:pt idx="1257">
                  <c:v>93900000</c:v>
                </c:pt>
                <c:pt idx="1258">
                  <c:v>93700000</c:v>
                </c:pt>
                <c:pt idx="1259">
                  <c:v>93600000</c:v>
                </c:pt>
                <c:pt idx="1260">
                  <c:v>93500000</c:v>
                </c:pt>
                <c:pt idx="1261">
                  <c:v>93400000</c:v>
                </c:pt>
                <c:pt idx="1262">
                  <c:v>93200000</c:v>
                </c:pt>
                <c:pt idx="1263">
                  <c:v>93100000</c:v>
                </c:pt>
                <c:pt idx="1264">
                  <c:v>93000000</c:v>
                </c:pt>
                <c:pt idx="1265">
                  <c:v>92900000</c:v>
                </c:pt>
                <c:pt idx="1266">
                  <c:v>92700000</c:v>
                </c:pt>
                <c:pt idx="1267">
                  <c:v>92600000</c:v>
                </c:pt>
                <c:pt idx="1268">
                  <c:v>92500000</c:v>
                </c:pt>
                <c:pt idx="1269">
                  <c:v>92300000</c:v>
                </c:pt>
                <c:pt idx="1270">
                  <c:v>92200000</c:v>
                </c:pt>
                <c:pt idx="1271">
                  <c:v>92100000</c:v>
                </c:pt>
                <c:pt idx="1272">
                  <c:v>92000000</c:v>
                </c:pt>
                <c:pt idx="1273">
                  <c:v>91800000</c:v>
                </c:pt>
                <c:pt idx="1274">
                  <c:v>91700000</c:v>
                </c:pt>
                <c:pt idx="1275">
                  <c:v>91600000</c:v>
                </c:pt>
                <c:pt idx="1276">
                  <c:v>91500000</c:v>
                </c:pt>
                <c:pt idx="1277">
                  <c:v>91300000</c:v>
                </c:pt>
                <c:pt idx="1278">
                  <c:v>91200000</c:v>
                </c:pt>
                <c:pt idx="1279">
                  <c:v>91100000</c:v>
                </c:pt>
                <c:pt idx="1280">
                  <c:v>91000000</c:v>
                </c:pt>
                <c:pt idx="1281">
                  <c:v>90800000</c:v>
                </c:pt>
                <c:pt idx="1282">
                  <c:v>90700000</c:v>
                </c:pt>
                <c:pt idx="1283">
                  <c:v>90600000</c:v>
                </c:pt>
                <c:pt idx="1284">
                  <c:v>90400000</c:v>
                </c:pt>
                <c:pt idx="1285">
                  <c:v>90300000</c:v>
                </c:pt>
                <c:pt idx="1286">
                  <c:v>90200000</c:v>
                </c:pt>
                <c:pt idx="1287">
                  <c:v>90100000</c:v>
                </c:pt>
                <c:pt idx="1288">
                  <c:v>89900000</c:v>
                </c:pt>
                <c:pt idx="1289">
                  <c:v>89800000</c:v>
                </c:pt>
                <c:pt idx="1290">
                  <c:v>89700000</c:v>
                </c:pt>
                <c:pt idx="1291">
                  <c:v>89600000</c:v>
                </c:pt>
                <c:pt idx="1292">
                  <c:v>89400000</c:v>
                </c:pt>
                <c:pt idx="1293">
                  <c:v>89300000</c:v>
                </c:pt>
                <c:pt idx="1294">
                  <c:v>89200000</c:v>
                </c:pt>
                <c:pt idx="1295">
                  <c:v>89100000</c:v>
                </c:pt>
                <c:pt idx="1296">
                  <c:v>88900000</c:v>
                </c:pt>
                <c:pt idx="1297">
                  <c:v>88800000</c:v>
                </c:pt>
                <c:pt idx="1298">
                  <c:v>88700000</c:v>
                </c:pt>
                <c:pt idx="1299">
                  <c:v>88500000</c:v>
                </c:pt>
                <c:pt idx="1300">
                  <c:v>88400000</c:v>
                </c:pt>
                <c:pt idx="1301">
                  <c:v>88300000</c:v>
                </c:pt>
                <c:pt idx="1302">
                  <c:v>88200000</c:v>
                </c:pt>
                <c:pt idx="1303">
                  <c:v>88000000</c:v>
                </c:pt>
                <c:pt idx="1304">
                  <c:v>87900000</c:v>
                </c:pt>
                <c:pt idx="1305">
                  <c:v>87800000</c:v>
                </c:pt>
                <c:pt idx="1306">
                  <c:v>87700000</c:v>
                </c:pt>
                <c:pt idx="1307">
                  <c:v>87500000</c:v>
                </c:pt>
                <c:pt idx="1308">
                  <c:v>87400000</c:v>
                </c:pt>
                <c:pt idx="1309">
                  <c:v>87300000</c:v>
                </c:pt>
                <c:pt idx="1310">
                  <c:v>87200000</c:v>
                </c:pt>
                <c:pt idx="1311">
                  <c:v>87000000</c:v>
                </c:pt>
                <c:pt idx="1312">
                  <c:v>86900000</c:v>
                </c:pt>
                <c:pt idx="1313">
                  <c:v>86800000</c:v>
                </c:pt>
                <c:pt idx="1314">
                  <c:v>86600000</c:v>
                </c:pt>
                <c:pt idx="1315">
                  <c:v>86500000</c:v>
                </c:pt>
                <c:pt idx="1316">
                  <c:v>86400000</c:v>
                </c:pt>
                <c:pt idx="1317">
                  <c:v>86300000</c:v>
                </c:pt>
                <c:pt idx="1318">
                  <c:v>86100000</c:v>
                </c:pt>
                <c:pt idx="1319">
                  <c:v>86000000</c:v>
                </c:pt>
                <c:pt idx="1320">
                  <c:v>85900000</c:v>
                </c:pt>
                <c:pt idx="1321">
                  <c:v>85800000</c:v>
                </c:pt>
                <c:pt idx="1322">
                  <c:v>85600000</c:v>
                </c:pt>
                <c:pt idx="1323">
                  <c:v>85500000</c:v>
                </c:pt>
                <c:pt idx="1324">
                  <c:v>85400000</c:v>
                </c:pt>
                <c:pt idx="1325">
                  <c:v>85300000</c:v>
                </c:pt>
                <c:pt idx="1326">
                  <c:v>85100000</c:v>
                </c:pt>
                <c:pt idx="1327">
                  <c:v>85000000</c:v>
                </c:pt>
                <c:pt idx="1328">
                  <c:v>84900000</c:v>
                </c:pt>
                <c:pt idx="1329">
                  <c:v>84700000</c:v>
                </c:pt>
                <c:pt idx="1330">
                  <c:v>84600000</c:v>
                </c:pt>
                <c:pt idx="1331">
                  <c:v>84500000</c:v>
                </c:pt>
                <c:pt idx="1332">
                  <c:v>84400000</c:v>
                </c:pt>
                <c:pt idx="1333">
                  <c:v>84200000</c:v>
                </c:pt>
                <c:pt idx="1334">
                  <c:v>84100000</c:v>
                </c:pt>
                <c:pt idx="1335">
                  <c:v>84000000</c:v>
                </c:pt>
                <c:pt idx="1336">
                  <c:v>83900000</c:v>
                </c:pt>
                <c:pt idx="1337">
                  <c:v>83700000</c:v>
                </c:pt>
                <c:pt idx="1338">
                  <c:v>83600000</c:v>
                </c:pt>
                <c:pt idx="1339">
                  <c:v>83500000</c:v>
                </c:pt>
                <c:pt idx="1340">
                  <c:v>83400000</c:v>
                </c:pt>
                <c:pt idx="1341">
                  <c:v>83200000</c:v>
                </c:pt>
                <c:pt idx="1342">
                  <c:v>83100000</c:v>
                </c:pt>
                <c:pt idx="1343">
                  <c:v>83000000</c:v>
                </c:pt>
                <c:pt idx="1344">
                  <c:v>82800000</c:v>
                </c:pt>
                <c:pt idx="1345">
                  <c:v>82700000</c:v>
                </c:pt>
                <c:pt idx="1346">
                  <c:v>82600000</c:v>
                </c:pt>
                <c:pt idx="1347">
                  <c:v>82500000</c:v>
                </c:pt>
                <c:pt idx="1348">
                  <c:v>82300000</c:v>
                </c:pt>
                <c:pt idx="1349">
                  <c:v>82200000</c:v>
                </c:pt>
                <c:pt idx="1350">
                  <c:v>82100000</c:v>
                </c:pt>
                <c:pt idx="1351">
                  <c:v>82000000</c:v>
                </c:pt>
                <c:pt idx="1352">
                  <c:v>81800000</c:v>
                </c:pt>
                <c:pt idx="1353">
                  <c:v>81700000</c:v>
                </c:pt>
                <c:pt idx="1354">
                  <c:v>81600000</c:v>
                </c:pt>
                <c:pt idx="1355">
                  <c:v>81500000</c:v>
                </c:pt>
                <c:pt idx="1356">
                  <c:v>81300000</c:v>
                </c:pt>
                <c:pt idx="1357">
                  <c:v>81200000</c:v>
                </c:pt>
                <c:pt idx="1358">
                  <c:v>81100000</c:v>
                </c:pt>
                <c:pt idx="1359">
                  <c:v>80900000</c:v>
                </c:pt>
                <c:pt idx="1360">
                  <c:v>80800000</c:v>
                </c:pt>
                <c:pt idx="1361">
                  <c:v>80700000</c:v>
                </c:pt>
                <c:pt idx="1362">
                  <c:v>80600000</c:v>
                </c:pt>
                <c:pt idx="1363">
                  <c:v>80400000</c:v>
                </c:pt>
                <c:pt idx="1364">
                  <c:v>80300000</c:v>
                </c:pt>
                <c:pt idx="1365">
                  <c:v>80200000</c:v>
                </c:pt>
                <c:pt idx="1366">
                  <c:v>80100000</c:v>
                </c:pt>
                <c:pt idx="1367">
                  <c:v>79900000</c:v>
                </c:pt>
                <c:pt idx="1368">
                  <c:v>79800000</c:v>
                </c:pt>
                <c:pt idx="1369">
                  <c:v>79700000</c:v>
                </c:pt>
                <c:pt idx="1370">
                  <c:v>79600000</c:v>
                </c:pt>
                <c:pt idx="1371">
                  <c:v>79400000</c:v>
                </c:pt>
                <c:pt idx="1372">
                  <c:v>79300000</c:v>
                </c:pt>
                <c:pt idx="1373">
                  <c:v>79200000</c:v>
                </c:pt>
                <c:pt idx="1374">
                  <c:v>79000000</c:v>
                </c:pt>
                <c:pt idx="1375">
                  <c:v>78900000</c:v>
                </c:pt>
                <c:pt idx="1376">
                  <c:v>78800000</c:v>
                </c:pt>
                <c:pt idx="1377">
                  <c:v>78700000</c:v>
                </c:pt>
                <c:pt idx="1378">
                  <c:v>78500000</c:v>
                </c:pt>
                <c:pt idx="1379">
                  <c:v>78400000</c:v>
                </c:pt>
                <c:pt idx="1380">
                  <c:v>78300000</c:v>
                </c:pt>
                <c:pt idx="1381">
                  <c:v>78200000</c:v>
                </c:pt>
                <c:pt idx="1382">
                  <c:v>78000000</c:v>
                </c:pt>
                <c:pt idx="1383">
                  <c:v>77900000</c:v>
                </c:pt>
                <c:pt idx="1384">
                  <c:v>77800000</c:v>
                </c:pt>
                <c:pt idx="1385">
                  <c:v>77700000</c:v>
                </c:pt>
                <c:pt idx="1386">
                  <c:v>77500000</c:v>
                </c:pt>
                <c:pt idx="1387">
                  <c:v>77400000</c:v>
                </c:pt>
                <c:pt idx="1388">
                  <c:v>77300000</c:v>
                </c:pt>
                <c:pt idx="1389">
                  <c:v>77200000</c:v>
                </c:pt>
                <c:pt idx="1390">
                  <c:v>77000000</c:v>
                </c:pt>
                <c:pt idx="1391">
                  <c:v>76900000</c:v>
                </c:pt>
                <c:pt idx="1392">
                  <c:v>76800000</c:v>
                </c:pt>
                <c:pt idx="1393">
                  <c:v>76600000</c:v>
                </c:pt>
                <c:pt idx="1394">
                  <c:v>76500000</c:v>
                </c:pt>
                <c:pt idx="1395">
                  <c:v>76400000</c:v>
                </c:pt>
                <c:pt idx="1396">
                  <c:v>76300000</c:v>
                </c:pt>
                <c:pt idx="1397">
                  <c:v>76100000</c:v>
                </c:pt>
                <c:pt idx="1398">
                  <c:v>76000000</c:v>
                </c:pt>
                <c:pt idx="1399">
                  <c:v>75900000</c:v>
                </c:pt>
                <c:pt idx="1400">
                  <c:v>75800000</c:v>
                </c:pt>
                <c:pt idx="1401">
                  <c:v>75600000</c:v>
                </c:pt>
                <c:pt idx="1402">
                  <c:v>75500000</c:v>
                </c:pt>
                <c:pt idx="1403">
                  <c:v>75400000</c:v>
                </c:pt>
                <c:pt idx="1404">
                  <c:v>75300000</c:v>
                </c:pt>
                <c:pt idx="1405">
                  <c:v>75100000</c:v>
                </c:pt>
                <c:pt idx="1406">
                  <c:v>75000000</c:v>
                </c:pt>
                <c:pt idx="1407">
                  <c:v>74900000</c:v>
                </c:pt>
                <c:pt idx="1408">
                  <c:v>74700000</c:v>
                </c:pt>
                <c:pt idx="1409">
                  <c:v>74600000</c:v>
                </c:pt>
                <c:pt idx="1410">
                  <c:v>74500000</c:v>
                </c:pt>
                <c:pt idx="1411">
                  <c:v>74400000</c:v>
                </c:pt>
                <c:pt idx="1412">
                  <c:v>74200000</c:v>
                </c:pt>
                <c:pt idx="1413">
                  <c:v>74100000</c:v>
                </c:pt>
                <c:pt idx="1414">
                  <c:v>74000000</c:v>
                </c:pt>
                <c:pt idx="1415">
                  <c:v>73900000</c:v>
                </c:pt>
                <c:pt idx="1416">
                  <c:v>73700000</c:v>
                </c:pt>
                <c:pt idx="1417">
                  <c:v>73600000</c:v>
                </c:pt>
                <c:pt idx="1418">
                  <c:v>73500000</c:v>
                </c:pt>
                <c:pt idx="1419">
                  <c:v>73400000</c:v>
                </c:pt>
                <c:pt idx="1420">
                  <c:v>73200000</c:v>
                </c:pt>
                <c:pt idx="1421">
                  <c:v>73100000</c:v>
                </c:pt>
                <c:pt idx="1422">
                  <c:v>73000000</c:v>
                </c:pt>
                <c:pt idx="1423">
                  <c:v>72800000</c:v>
                </c:pt>
                <c:pt idx="1424">
                  <c:v>72700000</c:v>
                </c:pt>
                <c:pt idx="1425">
                  <c:v>72600000</c:v>
                </c:pt>
                <c:pt idx="1426">
                  <c:v>72500000</c:v>
                </c:pt>
                <c:pt idx="1427">
                  <c:v>72300000</c:v>
                </c:pt>
                <c:pt idx="1428">
                  <c:v>72200000</c:v>
                </c:pt>
                <c:pt idx="1429">
                  <c:v>72100000</c:v>
                </c:pt>
                <c:pt idx="1430">
                  <c:v>72000000</c:v>
                </c:pt>
                <c:pt idx="1431">
                  <c:v>71800000</c:v>
                </c:pt>
                <c:pt idx="1432">
                  <c:v>71700000</c:v>
                </c:pt>
                <c:pt idx="1433">
                  <c:v>71600000</c:v>
                </c:pt>
                <c:pt idx="1434">
                  <c:v>71500000</c:v>
                </c:pt>
                <c:pt idx="1435">
                  <c:v>71300000</c:v>
                </c:pt>
                <c:pt idx="1436">
                  <c:v>71200000</c:v>
                </c:pt>
                <c:pt idx="1437">
                  <c:v>71100000</c:v>
                </c:pt>
                <c:pt idx="1438">
                  <c:v>71000000</c:v>
                </c:pt>
                <c:pt idx="1439">
                  <c:v>70800000</c:v>
                </c:pt>
                <c:pt idx="1440">
                  <c:v>70700000</c:v>
                </c:pt>
                <c:pt idx="1441">
                  <c:v>70600000</c:v>
                </c:pt>
                <c:pt idx="1442">
                  <c:v>70400000</c:v>
                </c:pt>
                <c:pt idx="1443">
                  <c:v>70300000</c:v>
                </c:pt>
                <c:pt idx="1444">
                  <c:v>70200000</c:v>
                </c:pt>
                <c:pt idx="1445">
                  <c:v>70100000</c:v>
                </c:pt>
                <c:pt idx="1446">
                  <c:v>69900000</c:v>
                </c:pt>
                <c:pt idx="1447">
                  <c:v>69800000</c:v>
                </c:pt>
                <c:pt idx="1448">
                  <c:v>69700000</c:v>
                </c:pt>
                <c:pt idx="1449">
                  <c:v>69600000</c:v>
                </c:pt>
                <c:pt idx="1450">
                  <c:v>69400000</c:v>
                </c:pt>
                <c:pt idx="1451">
                  <c:v>69300000</c:v>
                </c:pt>
                <c:pt idx="1452">
                  <c:v>69200000</c:v>
                </c:pt>
                <c:pt idx="1453">
                  <c:v>69100000</c:v>
                </c:pt>
                <c:pt idx="1454">
                  <c:v>68900000</c:v>
                </c:pt>
                <c:pt idx="1455">
                  <c:v>68800000</c:v>
                </c:pt>
                <c:pt idx="1456">
                  <c:v>68700000</c:v>
                </c:pt>
                <c:pt idx="1457">
                  <c:v>68500000</c:v>
                </c:pt>
                <c:pt idx="1458">
                  <c:v>68400000</c:v>
                </c:pt>
                <c:pt idx="1459">
                  <c:v>68300000</c:v>
                </c:pt>
                <c:pt idx="1460">
                  <c:v>68200000</c:v>
                </c:pt>
                <c:pt idx="1461">
                  <c:v>68000000</c:v>
                </c:pt>
                <c:pt idx="1462">
                  <c:v>67900000</c:v>
                </c:pt>
                <c:pt idx="1463">
                  <c:v>67800000</c:v>
                </c:pt>
                <c:pt idx="1464">
                  <c:v>67700000</c:v>
                </c:pt>
                <c:pt idx="1465">
                  <c:v>67500000</c:v>
                </c:pt>
                <c:pt idx="1466">
                  <c:v>67400000</c:v>
                </c:pt>
                <c:pt idx="1467">
                  <c:v>67300000</c:v>
                </c:pt>
                <c:pt idx="1468">
                  <c:v>67200000</c:v>
                </c:pt>
                <c:pt idx="1469">
                  <c:v>67000000</c:v>
                </c:pt>
                <c:pt idx="1470">
                  <c:v>66900000</c:v>
                </c:pt>
                <c:pt idx="1471">
                  <c:v>66800000</c:v>
                </c:pt>
                <c:pt idx="1472">
                  <c:v>66600000</c:v>
                </c:pt>
                <c:pt idx="1473">
                  <c:v>66500000</c:v>
                </c:pt>
                <c:pt idx="1474">
                  <c:v>66400000</c:v>
                </c:pt>
                <c:pt idx="1475">
                  <c:v>66300000</c:v>
                </c:pt>
                <c:pt idx="1476">
                  <c:v>66100000</c:v>
                </c:pt>
                <c:pt idx="1477">
                  <c:v>66000000</c:v>
                </c:pt>
                <c:pt idx="1478">
                  <c:v>65900000</c:v>
                </c:pt>
                <c:pt idx="1479">
                  <c:v>65800000</c:v>
                </c:pt>
                <c:pt idx="1480">
                  <c:v>65600000</c:v>
                </c:pt>
                <c:pt idx="1481">
                  <c:v>65500000</c:v>
                </c:pt>
                <c:pt idx="1482">
                  <c:v>65400000</c:v>
                </c:pt>
                <c:pt idx="1483">
                  <c:v>65300000</c:v>
                </c:pt>
                <c:pt idx="1484">
                  <c:v>65100000</c:v>
                </c:pt>
                <c:pt idx="1485">
                  <c:v>65000000</c:v>
                </c:pt>
                <c:pt idx="1486">
                  <c:v>64900000</c:v>
                </c:pt>
                <c:pt idx="1487">
                  <c:v>64800000</c:v>
                </c:pt>
                <c:pt idx="1488">
                  <c:v>64600000</c:v>
                </c:pt>
                <c:pt idx="1489">
                  <c:v>64500000</c:v>
                </c:pt>
                <c:pt idx="1490">
                  <c:v>64400000</c:v>
                </c:pt>
                <c:pt idx="1491">
                  <c:v>64200000</c:v>
                </c:pt>
                <c:pt idx="1492">
                  <c:v>64100000</c:v>
                </c:pt>
                <c:pt idx="1493">
                  <c:v>64000000</c:v>
                </c:pt>
                <c:pt idx="1494">
                  <c:v>63900000</c:v>
                </c:pt>
                <c:pt idx="1495">
                  <c:v>63700000</c:v>
                </c:pt>
                <c:pt idx="1496">
                  <c:v>63600000</c:v>
                </c:pt>
                <c:pt idx="1497">
                  <c:v>63500000</c:v>
                </c:pt>
                <c:pt idx="1498">
                  <c:v>63400000</c:v>
                </c:pt>
                <c:pt idx="1499">
                  <c:v>63200000</c:v>
                </c:pt>
                <c:pt idx="1500">
                  <c:v>63100000</c:v>
                </c:pt>
                <c:pt idx="1501">
                  <c:v>63000000</c:v>
                </c:pt>
                <c:pt idx="1502">
                  <c:v>62900000</c:v>
                </c:pt>
                <c:pt idx="1503">
                  <c:v>62700000</c:v>
                </c:pt>
                <c:pt idx="1504">
                  <c:v>62600000</c:v>
                </c:pt>
                <c:pt idx="1505">
                  <c:v>62500000</c:v>
                </c:pt>
                <c:pt idx="1506">
                  <c:v>62400000</c:v>
                </c:pt>
                <c:pt idx="1507">
                  <c:v>62200000</c:v>
                </c:pt>
                <c:pt idx="1508">
                  <c:v>62100000</c:v>
                </c:pt>
                <c:pt idx="1509">
                  <c:v>62000000</c:v>
                </c:pt>
                <c:pt idx="1510">
                  <c:v>61800000</c:v>
                </c:pt>
                <c:pt idx="1511">
                  <c:v>61700000</c:v>
                </c:pt>
                <c:pt idx="1512">
                  <c:v>61600000</c:v>
                </c:pt>
                <c:pt idx="1513">
                  <c:v>61500000</c:v>
                </c:pt>
                <c:pt idx="1514">
                  <c:v>61300000</c:v>
                </c:pt>
                <c:pt idx="1515">
                  <c:v>61200000</c:v>
                </c:pt>
                <c:pt idx="1516">
                  <c:v>61100000</c:v>
                </c:pt>
                <c:pt idx="1517">
                  <c:v>61000000</c:v>
                </c:pt>
                <c:pt idx="1518">
                  <c:v>60800000</c:v>
                </c:pt>
                <c:pt idx="1519">
                  <c:v>60700000</c:v>
                </c:pt>
                <c:pt idx="1520">
                  <c:v>60600000</c:v>
                </c:pt>
                <c:pt idx="1521">
                  <c:v>60500000</c:v>
                </c:pt>
                <c:pt idx="1522">
                  <c:v>60300000</c:v>
                </c:pt>
                <c:pt idx="1523">
                  <c:v>60200000</c:v>
                </c:pt>
                <c:pt idx="1524">
                  <c:v>60100000</c:v>
                </c:pt>
                <c:pt idx="1525">
                  <c:v>59900000</c:v>
                </c:pt>
                <c:pt idx="1526">
                  <c:v>59800000</c:v>
                </c:pt>
                <c:pt idx="1527">
                  <c:v>59700000</c:v>
                </c:pt>
                <c:pt idx="1528">
                  <c:v>59600000</c:v>
                </c:pt>
                <c:pt idx="1529">
                  <c:v>59400000</c:v>
                </c:pt>
                <c:pt idx="1530">
                  <c:v>59300000</c:v>
                </c:pt>
                <c:pt idx="1531">
                  <c:v>59200000</c:v>
                </c:pt>
                <c:pt idx="1532">
                  <c:v>59100000</c:v>
                </c:pt>
                <c:pt idx="1533">
                  <c:v>58900000</c:v>
                </c:pt>
                <c:pt idx="1534">
                  <c:v>58800000</c:v>
                </c:pt>
                <c:pt idx="1535">
                  <c:v>58700000</c:v>
                </c:pt>
                <c:pt idx="1536">
                  <c:v>58600000</c:v>
                </c:pt>
                <c:pt idx="1537">
                  <c:v>58400000</c:v>
                </c:pt>
                <c:pt idx="1538">
                  <c:v>58300000</c:v>
                </c:pt>
                <c:pt idx="1539">
                  <c:v>58200000</c:v>
                </c:pt>
                <c:pt idx="1540">
                  <c:v>58100000</c:v>
                </c:pt>
                <c:pt idx="1541">
                  <c:v>57900000</c:v>
                </c:pt>
                <c:pt idx="1542">
                  <c:v>57800000</c:v>
                </c:pt>
                <c:pt idx="1543">
                  <c:v>57700000</c:v>
                </c:pt>
                <c:pt idx="1544">
                  <c:v>57500000</c:v>
                </c:pt>
                <c:pt idx="1545">
                  <c:v>57400000</c:v>
                </c:pt>
                <c:pt idx="1546">
                  <c:v>57300000</c:v>
                </c:pt>
                <c:pt idx="1547">
                  <c:v>57200000</c:v>
                </c:pt>
                <c:pt idx="1548">
                  <c:v>57000000</c:v>
                </c:pt>
                <c:pt idx="1549">
                  <c:v>56900000</c:v>
                </c:pt>
                <c:pt idx="1550">
                  <c:v>56800000</c:v>
                </c:pt>
                <c:pt idx="1551">
                  <c:v>56700000</c:v>
                </c:pt>
                <c:pt idx="1552">
                  <c:v>56500000</c:v>
                </c:pt>
                <c:pt idx="1553">
                  <c:v>56400000</c:v>
                </c:pt>
                <c:pt idx="1554">
                  <c:v>56300000</c:v>
                </c:pt>
                <c:pt idx="1555">
                  <c:v>56200000</c:v>
                </c:pt>
                <c:pt idx="1556">
                  <c:v>56000000</c:v>
                </c:pt>
                <c:pt idx="1557">
                  <c:v>55900000</c:v>
                </c:pt>
                <c:pt idx="1558">
                  <c:v>55800000</c:v>
                </c:pt>
                <c:pt idx="1559">
                  <c:v>55700000</c:v>
                </c:pt>
                <c:pt idx="1560">
                  <c:v>55500000</c:v>
                </c:pt>
                <c:pt idx="1561">
                  <c:v>55400000</c:v>
                </c:pt>
                <c:pt idx="1562">
                  <c:v>55300000</c:v>
                </c:pt>
                <c:pt idx="1563">
                  <c:v>55100000</c:v>
                </c:pt>
                <c:pt idx="1564">
                  <c:v>55000000</c:v>
                </c:pt>
                <c:pt idx="1565">
                  <c:v>54900000</c:v>
                </c:pt>
                <c:pt idx="1566">
                  <c:v>54800000</c:v>
                </c:pt>
                <c:pt idx="1567">
                  <c:v>54600000</c:v>
                </c:pt>
                <c:pt idx="1568">
                  <c:v>54500000</c:v>
                </c:pt>
                <c:pt idx="1569">
                  <c:v>54400000</c:v>
                </c:pt>
                <c:pt idx="1570">
                  <c:v>54300000</c:v>
                </c:pt>
                <c:pt idx="1571">
                  <c:v>54100000</c:v>
                </c:pt>
                <c:pt idx="1572">
                  <c:v>54000000</c:v>
                </c:pt>
                <c:pt idx="1573">
                  <c:v>53900000</c:v>
                </c:pt>
                <c:pt idx="1574">
                  <c:v>53800000</c:v>
                </c:pt>
                <c:pt idx="1575">
                  <c:v>53600000</c:v>
                </c:pt>
                <c:pt idx="1576">
                  <c:v>53500000</c:v>
                </c:pt>
                <c:pt idx="1577">
                  <c:v>53400000</c:v>
                </c:pt>
                <c:pt idx="1578">
                  <c:v>53300000</c:v>
                </c:pt>
                <c:pt idx="1579">
                  <c:v>53100000</c:v>
                </c:pt>
                <c:pt idx="1580">
                  <c:v>53000000</c:v>
                </c:pt>
                <c:pt idx="1581">
                  <c:v>52900000</c:v>
                </c:pt>
                <c:pt idx="1582">
                  <c:v>52700000</c:v>
                </c:pt>
                <c:pt idx="1583">
                  <c:v>52600000</c:v>
                </c:pt>
                <c:pt idx="1584">
                  <c:v>52500000</c:v>
                </c:pt>
                <c:pt idx="1585">
                  <c:v>52400000</c:v>
                </c:pt>
                <c:pt idx="1586">
                  <c:v>52200000</c:v>
                </c:pt>
                <c:pt idx="1587">
                  <c:v>52100000</c:v>
                </c:pt>
                <c:pt idx="1588">
                  <c:v>52000000</c:v>
                </c:pt>
                <c:pt idx="1589">
                  <c:v>51900000</c:v>
                </c:pt>
                <c:pt idx="1590">
                  <c:v>51700000</c:v>
                </c:pt>
                <c:pt idx="1591">
                  <c:v>51600000</c:v>
                </c:pt>
                <c:pt idx="1592">
                  <c:v>51500000</c:v>
                </c:pt>
                <c:pt idx="1593">
                  <c:v>51400000</c:v>
                </c:pt>
                <c:pt idx="1594">
                  <c:v>51200000</c:v>
                </c:pt>
                <c:pt idx="1595">
                  <c:v>51100000</c:v>
                </c:pt>
                <c:pt idx="1596">
                  <c:v>51000000</c:v>
                </c:pt>
                <c:pt idx="1597">
                  <c:v>50900000</c:v>
                </c:pt>
                <c:pt idx="1598">
                  <c:v>50700000</c:v>
                </c:pt>
                <c:pt idx="1599">
                  <c:v>50600000</c:v>
                </c:pt>
                <c:pt idx="1600">
                  <c:v>50500000</c:v>
                </c:pt>
                <c:pt idx="1601">
                  <c:v>50300000</c:v>
                </c:pt>
                <c:pt idx="1602">
                  <c:v>50200000</c:v>
                </c:pt>
                <c:pt idx="1603">
                  <c:v>50100000</c:v>
                </c:pt>
                <c:pt idx="1604">
                  <c:v>50000000</c:v>
                </c:pt>
                <c:pt idx="1605">
                  <c:v>49800000</c:v>
                </c:pt>
                <c:pt idx="1606">
                  <c:v>49700000</c:v>
                </c:pt>
                <c:pt idx="1607">
                  <c:v>49600000</c:v>
                </c:pt>
                <c:pt idx="1608">
                  <c:v>49500000</c:v>
                </c:pt>
                <c:pt idx="1609">
                  <c:v>49300000</c:v>
                </c:pt>
                <c:pt idx="1610">
                  <c:v>49200000</c:v>
                </c:pt>
                <c:pt idx="1611">
                  <c:v>49100000</c:v>
                </c:pt>
                <c:pt idx="1612">
                  <c:v>49000000</c:v>
                </c:pt>
                <c:pt idx="1613">
                  <c:v>48800000</c:v>
                </c:pt>
                <c:pt idx="1614">
                  <c:v>48700000</c:v>
                </c:pt>
                <c:pt idx="1615">
                  <c:v>48600000</c:v>
                </c:pt>
                <c:pt idx="1616">
                  <c:v>48500000</c:v>
                </c:pt>
                <c:pt idx="1617">
                  <c:v>48300000</c:v>
                </c:pt>
                <c:pt idx="1618">
                  <c:v>48200000</c:v>
                </c:pt>
                <c:pt idx="1619">
                  <c:v>48100000</c:v>
                </c:pt>
                <c:pt idx="1620">
                  <c:v>47900000</c:v>
                </c:pt>
                <c:pt idx="1621">
                  <c:v>47800000</c:v>
                </c:pt>
                <c:pt idx="1622">
                  <c:v>47700000</c:v>
                </c:pt>
                <c:pt idx="1623">
                  <c:v>47600000</c:v>
                </c:pt>
                <c:pt idx="1624">
                  <c:v>47400000</c:v>
                </c:pt>
                <c:pt idx="1625">
                  <c:v>47300000</c:v>
                </c:pt>
                <c:pt idx="1626">
                  <c:v>47200000</c:v>
                </c:pt>
                <c:pt idx="1627">
                  <c:v>47100000</c:v>
                </c:pt>
                <c:pt idx="1628">
                  <c:v>46900000</c:v>
                </c:pt>
                <c:pt idx="1629">
                  <c:v>46800000</c:v>
                </c:pt>
                <c:pt idx="1630">
                  <c:v>46700000</c:v>
                </c:pt>
                <c:pt idx="1631">
                  <c:v>46600000</c:v>
                </c:pt>
                <c:pt idx="1632">
                  <c:v>46400000</c:v>
                </c:pt>
                <c:pt idx="1633">
                  <c:v>46300000</c:v>
                </c:pt>
                <c:pt idx="1634">
                  <c:v>46200000</c:v>
                </c:pt>
                <c:pt idx="1635">
                  <c:v>46100000</c:v>
                </c:pt>
                <c:pt idx="1636">
                  <c:v>45900000</c:v>
                </c:pt>
                <c:pt idx="1637">
                  <c:v>45800000</c:v>
                </c:pt>
                <c:pt idx="1638">
                  <c:v>45700000</c:v>
                </c:pt>
                <c:pt idx="1639">
                  <c:v>45500000</c:v>
                </c:pt>
                <c:pt idx="1640">
                  <c:v>45400000</c:v>
                </c:pt>
                <c:pt idx="1641">
                  <c:v>45300000</c:v>
                </c:pt>
                <c:pt idx="1642">
                  <c:v>45200000</c:v>
                </c:pt>
                <c:pt idx="1643">
                  <c:v>45000000</c:v>
                </c:pt>
                <c:pt idx="1644">
                  <c:v>44900000</c:v>
                </c:pt>
                <c:pt idx="1645">
                  <c:v>44800000</c:v>
                </c:pt>
                <c:pt idx="1646">
                  <c:v>44700000</c:v>
                </c:pt>
                <c:pt idx="1647">
                  <c:v>44500000</c:v>
                </c:pt>
                <c:pt idx="1648">
                  <c:v>44400000</c:v>
                </c:pt>
                <c:pt idx="1649">
                  <c:v>44300000</c:v>
                </c:pt>
                <c:pt idx="1650">
                  <c:v>44200000</c:v>
                </c:pt>
                <c:pt idx="1651">
                  <c:v>44000000</c:v>
                </c:pt>
                <c:pt idx="1652">
                  <c:v>43900000</c:v>
                </c:pt>
                <c:pt idx="1653">
                  <c:v>43800000</c:v>
                </c:pt>
                <c:pt idx="1654">
                  <c:v>43700000</c:v>
                </c:pt>
                <c:pt idx="1655">
                  <c:v>43500000</c:v>
                </c:pt>
                <c:pt idx="1656">
                  <c:v>43400000</c:v>
                </c:pt>
                <c:pt idx="1657">
                  <c:v>43300000</c:v>
                </c:pt>
                <c:pt idx="1658">
                  <c:v>43100000</c:v>
                </c:pt>
                <c:pt idx="1659">
                  <c:v>43000000</c:v>
                </c:pt>
                <c:pt idx="1660">
                  <c:v>42900000</c:v>
                </c:pt>
                <c:pt idx="1661">
                  <c:v>42800000</c:v>
                </c:pt>
                <c:pt idx="1662">
                  <c:v>42600000</c:v>
                </c:pt>
                <c:pt idx="1663">
                  <c:v>42500000</c:v>
                </c:pt>
                <c:pt idx="1664">
                  <c:v>42400000</c:v>
                </c:pt>
                <c:pt idx="1665">
                  <c:v>42300000</c:v>
                </c:pt>
                <c:pt idx="1666">
                  <c:v>42100000</c:v>
                </c:pt>
                <c:pt idx="1667">
                  <c:v>42000000</c:v>
                </c:pt>
                <c:pt idx="1668">
                  <c:v>41900000</c:v>
                </c:pt>
                <c:pt idx="1669">
                  <c:v>41800000</c:v>
                </c:pt>
                <c:pt idx="1670">
                  <c:v>41600000</c:v>
                </c:pt>
                <c:pt idx="1671">
                  <c:v>41500000</c:v>
                </c:pt>
                <c:pt idx="1672">
                  <c:v>41400000</c:v>
                </c:pt>
                <c:pt idx="1673">
                  <c:v>41300000</c:v>
                </c:pt>
                <c:pt idx="1674">
                  <c:v>41100000</c:v>
                </c:pt>
                <c:pt idx="1675">
                  <c:v>41000000</c:v>
                </c:pt>
                <c:pt idx="1676">
                  <c:v>40900000</c:v>
                </c:pt>
                <c:pt idx="1677">
                  <c:v>40700000</c:v>
                </c:pt>
                <c:pt idx="1678">
                  <c:v>40600000</c:v>
                </c:pt>
                <c:pt idx="1679">
                  <c:v>40500000</c:v>
                </c:pt>
                <c:pt idx="1680">
                  <c:v>40400000</c:v>
                </c:pt>
                <c:pt idx="1681">
                  <c:v>40200000</c:v>
                </c:pt>
                <c:pt idx="1682">
                  <c:v>40100000</c:v>
                </c:pt>
                <c:pt idx="1683">
                  <c:v>40000000</c:v>
                </c:pt>
                <c:pt idx="1684">
                  <c:v>39900000</c:v>
                </c:pt>
                <c:pt idx="1685">
                  <c:v>39700000</c:v>
                </c:pt>
                <c:pt idx="1686">
                  <c:v>39600000</c:v>
                </c:pt>
                <c:pt idx="1687">
                  <c:v>39500000</c:v>
                </c:pt>
                <c:pt idx="1688">
                  <c:v>39400000</c:v>
                </c:pt>
                <c:pt idx="1689">
                  <c:v>39200000</c:v>
                </c:pt>
                <c:pt idx="1690">
                  <c:v>39100000</c:v>
                </c:pt>
                <c:pt idx="1691">
                  <c:v>39000000</c:v>
                </c:pt>
                <c:pt idx="1692">
                  <c:v>38900000</c:v>
                </c:pt>
                <c:pt idx="1693">
                  <c:v>38700000</c:v>
                </c:pt>
                <c:pt idx="1694">
                  <c:v>38600000</c:v>
                </c:pt>
                <c:pt idx="1695">
                  <c:v>38500000</c:v>
                </c:pt>
                <c:pt idx="1696">
                  <c:v>38400000</c:v>
                </c:pt>
                <c:pt idx="1697">
                  <c:v>38200000</c:v>
                </c:pt>
                <c:pt idx="1698">
                  <c:v>38100000</c:v>
                </c:pt>
                <c:pt idx="1699">
                  <c:v>38000000</c:v>
                </c:pt>
                <c:pt idx="1700">
                  <c:v>37800000</c:v>
                </c:pt>
                <c:pt idx="1701">
                  <c:v>37700000</c:v>
                </c:pt>
                <c:pt idx="1702">
                  <c:v>37600000</c:v>
                </c:pt>
                <c:pt idx="1703">
                  <c:v>37500000</c:v>
                </c:pt>
                <c:pt idx="1704">
                  <c:v>37300000</c:v>
                </c:pt>
                <c:pt idx="1705">
                  <c:v>37200000</c:v>
                </c:pt>
                <c:pt idx="1706">
                  <c:v>37100000</c:v>
                </c:pt>
                <c:pt idx="1707">
                  <c:v>37000000</c:v>
                </c:pt>
                <c:pt idx="1708">
                  <c:v>36800000</c:v>
                </c:pt>
                <c:pt idx="1709">
                  <c:v>36700000</c:v>
                </c:pt>
                <c:pt idx="1710">
                  <c:v>36600000</c:v>
                </c:pt>
                <c:pt idx="1711">
                  <c:v>36500000</c:v>
                </c:pt>
                <c:pt idx="1712">
                  <c:v>36300000</c:v>
                </c:pt>
                <c:pt idx="1713">
                  <c:v>36200000</c:v>
                </c:pt>
                <c:pt idx="1714">
                  <c:v>36100000</c:v>
                </c:pt>
                <c:pt idx="1715">
                  <c:v>36000000</c:v>
                </c:pt>
                <c:pt idx="1716">
                  <c:v>35800000</c:v>
                </c:pt>
                <c:pt idx="1717">
                  <c:v>35700000</c:v>
                </c:pt>
                <c:pt idx="1718">
                  <c:v>35600000</c:v>
                </c:pt>
                <c:pt idx="1719">
                  <c:v>35500000</c:v>
                </c:pt>
                <c:pt idx="1720">
                  <c:v>35300000</c:v>
                </c:pt>
                <c:pt idx="1721">
                  <c:v>35200000</c:v>
                </c:pt>
                <c:pt idx="1722">
                  <c:v>35100000</c:v>
                </c:pt>
                <c:pt idx="1723">
                  <c:v>34900000</c:v>
                </c:pt>
                <c:pt idx="1724">
                  <c:v>34800000</c:v>
                </c:pt>
                <c:pt idx="1725">
                  <c:v>34700000</c:v>
                </c:pt>
                <c:pt idx="1726">
                  <c:v>34600000</c:v>
                </c:pt>
                <c:pt idx="1727">
                  <c:v>34400000</c:v>
                </c:pt>
                <c:pt idx="1728">
                  <c:v>34300000</c:v>
                </c:pt>
                <c:pt idx="1729">
                  <c:v>34200000</c:v>
                </c:pt>
                <c:pt idx="1730">
                  <c:v>34100000</c:v>
                </c:pt>
                <c:pt idx="1731">
                  <c:v>33900000</c:v>
                </c:pt>
                <c:pt idx="1732">
                  <c:v>33800000</c:v>
                </c:pt>
                <c:pt idx="1733">
                  <c:v>33700000</c:v>
                </c:pt>
                <c:pt idx="1734">
                  <c:v>33600000</c:v>
                </c:pt>
                <c:pt idx="1735">
                  <c:v>33400000</c:v>
                </c:pt>
                <c:pt idx="1736">
                  <c:v>33300000</c:v>
                </c:pt>
                <c:pt idx="1737">
                  <c:v>33200000</c:v>
                </c:pt>
                <c:pt idx="1738">
                  <c:v>33100000</c:v>
                </c:pt>
                <c:pt idx="1739">
                  <c:v>32900000</c:v>
                </c:pt>
                <c:pt idx="1740">
                  <c:v>32800000</c:v>
                </c:pt>
                <c:pt idx="1741">
                  <c:v>32700000</c:v>
                </c:pt>
                <c:pt idx="1742">
                  <c:v>32500000</c:v>
                </c:pt>
                <c:pt idx="1743">
                  <c:v>32400000</c:v>
                </c:pt>
                <c:pt idx="1744">
                  <c:v>32300000</c:v>
                </c:pt>
                <c:pt idx="1745">
                  <c:v>32200000</c:v>
                </c:pt>
                <c:pt idx="1746">
                  <c:v>32000000</c:v>
                </c:pt>
                <c:pt idx="1747">
                  <c:v>31900000</c:v>
                </c:pt>
                <c:pt idx="1748">
                  <c:v>31800000</c:v>
                </c:pt>
                <c:pt idx="1749">
                  <c:v>31700000</c:v>
                </c:pt>
                <c:pt idx="1750">
                  <c:v>31500000</c:v>
                </c:pt>
                <c:pt idx="1751">
                  <c:v>31400000</c:v>
                </c:pt>
                <c:pt idx="1752">
                  <c:v>31300000</c:v>
                </c:pt>
                <c:pt idx="1753">
                  <c:v>31200000</c:v>
                </c:pt>
                <c:pt idx="1754">
                  <c:v>31000000</c:v>
                </c:pt>
                <c:pt idx="1755">
                  <c:v>30900000</c:v>
                </c:pt>
                <c:pt idx="1756">
                  <c:v>30800000</c:v>
                </c:pt>
                <c:pt idx="1757">
                  <c:v>30700000</c:v>
                </c:pt>
                <c:pt idx="1758">
                  <c:v>30500000</c:v>
                </c:pt>
                <c:pt idx="1759">
                  <c:v>30400000</c:v>
                </c:pt>
                <c:pt idx="1760">
                  <c:v>30300000</c:v>
                </c:pt>
                <c:pt idx="1761">
                  <c:v>30200000</c:v>
                </c:pt>
                <c:pt idx="1762">
                  <c:v>30000000</c:v>
                </c:pt>
                <c:pt idx="1763">
                  <c:v>29900000</c:v>
                </c:pt>
                <c:pt idx="1764">
                  <c:v>29800000</c:v>
                </c:pt>
                <c:pt idx="1765">
                  <c:v>29600000</c:v>
                </c:pt>
                <c:pt idx="1766">
                  <c:v>29500000</c:v>
                </c:pt>
                <c:pt idx="1767">
                  <c:v>29400000</c:v>
                </c:pt>
                <c:pt idx="1768">
                  <c:v>29300000</c:v>
                </c:pt>
                <c:pt idx="1769">
                  <c:v>29100000</c:v>
                </c:pt>
                <c:pt idx="1770">
                  <c:v>29000000</c:v>
                </c:pt>
                <c:pt idx="1771">
                  <c:v>28900000</c:v>
                </c:pt>
                <c:pt idx="1772">
                  <c:v>28800000</c:v>
                </c:pt>
                <c:pt idx="1773">
                  <c:v>28600000</c:v>
                </c:pt>
                <c:pt idx="1774">
                  <c:v>28500000</c:v>
                </c:pt>
                <c:pt idx="1775">
                  <c:v>28400000</c:v>
                </c:pt>
                <c:pt idx="1776">
                  <c:v>28300000</c:v>
                </c:pt>
                <c:pt idx="1777">
                  <c:v>28100000</c:v>
                </c:pt>
                <c:pt idx="1778">
                  <c:v>28000000</c:v>
                </c:pt>
                <c:pt idx="1779">
                  <c:v>27900000</c:v>
                </c:pt>
                <c:pt idx="1780">
                  <c:v>27800000</c:v>
                </c:pt>
                <c:pt idx="1781">
                  <c:v>27600000</c:v>
                </c:pt>
                <c:pt idx="1782">
                  <c:v>27500000</c:v>
                </c:pt>
                <c:pt idx="1783">
                  <c:v>27400000</c:v>
                </c:pt>
                <c:pt idx="1784">
                  <c:v>27300000</c:v>
                </c:pt>
                <c:pt idx="1785">
                  <c:v>27100000</c:v>
                </c:pt>
                <c:pt idx="1786">
                  <c:v>27000000</c:v>
                </c:pt>
                <c:pt idx="1787">
                  <c:v>26900000</c:v>
                </c:pt>
                <c:pt idx="1788">
                  <c:v>26700000</c:v>
                </c:pt>
                <c:pt idx="1789">
                  <c:v>26600000</c:v>
                </c:pt>
                <c:pt idx="1790">
                  <c:v>26500000</c:v>
                </c:pt>
                <c:pt idx="1791">
                  <c:v>26400000</c:v>
                </c:pt>
                <c:pt idx="1792">
                  <c:v>26200000</c:v>
                </c:pt>
                <c:pt idx="1793">
                  <c:v>26100000</c:v>
                </c:pt>
                <c:pt idx="1794">
                  <c:v>26000000</c:v>
                </c:pt>
                <c:pt idx="1795">
                  <c:v>25900000</c:v>
                </c:pt>
                <c:pt idx="1796">
                  <c:v>25700000</c:v>
                </c:pt>
                <c:pt idx="1797">
                  <c:v>25600000</c:v>
                </c:pt>
                <c:pt idx="1798">
                  <c:v>25500000</c:v>
                </c:pt>
                <c:pt idx="1799">
                  <c:v>25400000</c:v>
                </c:pt>
                <c:pt idx="1800">
                  <c:v>25200000</c:v>
                </c:pt>
                <c:pt idx="1801">
                  <c:v>25100000</c:v>
                </c:pt>
                <c:pt idx="1802">
                  <c:v>25000000</c:v>
                </c:pt>
                <c:pt idx="1803">
                  <c:v>24900000</c:v>
                </c:pt>
                <c:pt idx="1804">
                  <c:v>24700000</c:v>
                </c:pt>
                <c:pt idx="1805">
                  <c:v>24600000</c:v>
                </c:pt>
                <c:pt idx="1806">
                  <c:v>24500000</c:v>
                </c:pt>
                <c:pt idx="1807">
                  <c:v>24400000</c:v>
                </c:pt>
                <c:pt idx="1808">
                  <c:v>24200000</c:v>
                </c:pt>
                <c:pt idx="1809">
                  <c:v>24100000</c:v>
                </c:pt>
                <c:pt idx="1810">
                  <c:v>24000000</c:v>
                </c:pt>
                <c:pt idx="1811">
                  <c:v>23800000</c:v>
                </c:pt>
                <c:pt idx="1812">
                  <c:v>23700000</c:v>
                </c:pt>
                <c:pt idx="1813">
                  <c:v>23600000</c:v>
                </c:pt>
                <c:pt idx="1814">
                  <c:v>23500000</c:v>
                </c:pt>
                <c:pt idx="1815">
                  <c:v>23300000</c:v>
                </c:pt>
                <c:pt idx="1816">
                  <c:v>23200000</c:v>
                </c:pt>
                <c:pt idx="1817">
                  <c:v>23100000</c:v>
                </c:pt>
                <c:pt idx="1818">
                  <c:v>23000000</c:v>
                </c:pt>
                <c:pt idx="1819">
                  <c:v>22800000</c:v>
                </c:pt>
                <c:pt idx="1820">
                  <c:v>22700000</c:v>
                </c:pt>
                <c:pt idx="1821">
                  <c:v>22600000</c:v>
                </c:pt>
                <c:pt idx="1822">
                  <c:v>22500000</c:v>
                </c:pt>
                <c:pt idx="1823">
                  <c:v>22300000</c:v>
                </c:pt>
                <c:pt idx="1824">
                  <c:v>22200000</c:v>
                </c:pt>
                <c:pt idx="1825">
                  <c:v>22100000</c:v>
                </c:pt>
                <c:pt idx="1826">
                  <c:v>22000000</c:v>
                </c:pt>
                <c:pt idx="1827">
                  <c:v>21800000</c:v>
                </c:pt>
                <c:pt idx="1828">
                  <c:v>21700000</c:v>
                </c:pt>
                <c:pt idx="1829">
                  <c:v>21600000</c:v>
                </c:pt>
                <c:pt idx="1830">
                  <c:v>21500000</c:v>
                </c:pt>
                <c:pt idx="1831">
                  <c:v>21300000</c:v>
                </c:pt>
                <c:pt idx="1832">
                  <c:v>21200000</c:v>
                </c:pt>
                <c:pt idx="1833">
                  <c:v>21100000</c:v>
                </c:pt>
                <c:pt idx="1834">
                  <c:v>21000000</c:v>
                </c:pt>
                <c:pt idx="1835">
                  <c:v>20800000</c:v>
                </c:pt>
                <c:pt idx="1836">
                  <c:v>20700000</c:v>
                </c:pt>
                <c:pt idx="1837">
                  <c:v>20600000</c:v>
                </c:pt>
                <c:pt idx="1838">
                  <c:v>20400000</c:v>
                </c:pt>
                <c:pt idx="1839">
                  <c:v>20300000</c:v>
                </c:pt>
                <c:pt idx="1840">
                  <c:v>20200000</c:v>
                </c:pt>
                <c:pt idx="1841">
                  <c:v>20100000</c:v>
                </c:pt>
                <c:pt idx="1842">
                  <c:v>19900000</c:v>
                </c:pt>
                <c:pt idx="1843">
                  <c:v>19800000</c:v>
                </c:pt>
                <c:pt idx="1844">
                  <c:v>19700000</c:v>
                </c:pt>
                <c:pt idx="1845">
                  <c:v>19600000</c:v>
                </c:pt>
                <c:pt idx="1846">
                  <c:v>19400000</c:v>
                </c:pt>
                <c:pt idx="1847">
                  <c:v>19300000</c:v>
                </c:pt>
                <c:pt idx="1848">
                  <c:v>19200000</c:v>
                </c:pt>
                <c:pt idx="1849">
                  <c:v>19100000</c:v>
                </c:pt>
                <c:pt idx="1850">
                  <c:v>18900000</c:v>
                </c:pt>
                <c:pt idx="1851">
                  <c:v>18800000</c:v>
                </c:pt>
                <c:pt idx="1852">
                  <c:v>18700000</c:v>
                </c:pt>
                <c:pt idx="1853">
                  <c:v>18600000</c:v>
                </c:pt>
                <c:pt idx="1854">
                  <c:v>18400000</c:v>
                </c:pt>
                <c:pt idx="1855">
                  <c:v>18300000</c:v>
                </c:pt>
                <c:pt idx="1856">
                  <c:v>18200000</c:v>
                </c:pt>
                <c:pt idx="1857">
                  <c:v>18100000</c:v>
                </c:pt>
                <c:pt idx="1858">
                  <c:v>17900000</c:v>
                </c:pt>
                <c:pt idx="1859">
                  <c:v>17800000</c:v>
                </c:pt>
                <c:pt idx="1860">
                  <c:v>17700000</c:v>
                </c:pt>
                <c:pt idx="1861">
                  <c:v>17500000</c:v>
                </c:pt>
                <c:pt idx="1862">
                  <c:v>17400000</c:v>
                </c:pt>
                <c:pt idx="1863">
                  <c:v>17300000</c:v>
                </c:pt>
                <c:pt idx="1864">
                  <c:v>17200000</c:v>
                </c:pt>
                <c:pt idx="1865">
                  <c:v>17000000</c:v>
                </c:pt>
                <c:pt idx="1866">
                  <c:v>16900000</c:v>
                </c:pt>
                <c:pt idx="1867">
                  <c:v>16800000</c:v>
                </c:pt>
                <c:pt idx="1868">
                  <c:v>16700000</c:v>
                </c:pt>
                <c:pt idx="1869">
                  <c:v>16500000</c:v>
                </c:pt>
                <c:pt idx="1870">
                  <c:v>16400000</c:v>
                </c:pt>
                <c:pt idx="1871">
                  <c:v>16300000</c:v>
                </c:pt>
                <c:pt idx="1872">
                  <c:v>16200000</c:v>
                </c:pt>
                <c:pt idx="1873">
                  <c:v>16000000</c:v>
                </c:pt>
                <c:pt idx="1874">
                  <c:v>15900000</c:v>
                </c:pt>
                <c:pt idx="1875">
                  <c:v>15800000</c:v>
                </c:pt>
                <c:pt idx="1876">
                  <c:v>15700000</c:v>
                </c:pt>
                <c:pt idx="1877">
                  <c:v>15500000</c:v>
                </c:pt>
                <c:pt idx="1878">
                  <c:v>15400000</c:v>
                </c:pt>
                <c:pt idx="1879">
                  <c:v>15300000</c:v>
                </c:pt>
                <c:pt idx="1880">
                  <c:v>15200000</c:v>
                </c:pt>
                <c:pt idx="1881">
                  <c:v>15000000</c:v>
                </c:pt>
                <c:pt idx="1882">
                  <c:v>14900000</c:v>
                </c:pt>
                <c:pt idx="1883">
                  <c:v>14800000</c:v>
                </c:pt>
                <c:pt idx="1884">
                  <c:v>14700000</c:v>
                </c:pt>
                <c:pt idx="1885">
                  <c:v>14500000</c:v>
                </c:pt>
                <c:pt idx="1886">
                  <c:v>14400000</c:v>
                </c:pt>
                <c:pt idx="1887">
                  <c:v>14300000</c:v>
                </c:pt>
                <c:pt idx="1888">
                  <c:v>14100000</c:v>
                </c:pt>
                <c:pt idx="1889">
                  <c:v>14000000</c:v>
                </c:pt>
                <c:pt idx="1890">
                  <c:v>13900000</c:v>
                </c:pt>
                <c:pt idx="1891">
                  <c:v>13800000</c:v>
                </c:pt>
                <c:pt idx="1892">
                  <c:v>13600000</c:v>
                </c:pt>
                <c:pt idx="1893">
                  <c:v>13500000</c:v>
                </c:pt>
                <c:pt idx="1894">
                  <c:v>13400000</c:v>
                </c:pt>
                <c:pt idx="1895">
                  <c:v>13300000</c:v>
                </c:pt>
                <c:pt idx="1896">
                  <c:v>13100000</c:v>
                </c:pt>
                <c:pt idx="1897">
                  <c:v>13000000</c:v>
                </c:pt>
                <c:pt idx="1898">
                  <c:v>12900000</c:v>
                </c:pt>
                <c:pt idx="1899">
                  <c:v>12800000</c:v>
                </c:pt>
                <c:pt idx="1900">
                  <c:v>12600000</c:v>
                </c:pt>
                <c:pt idx="1901">
                  <c:v>12500000</c:v>
                </c:pt>
                <c:pt idx="1902">
                  <c:v>12400000</c:v>
                </c:pt>
                <c:pt idx="1903">
                  <c:v>12300000</c:v>
                </c:pt>
                <c:pt idx="1904">
                  <c:v>12100000</c:v>
                </c:pt>
                <c:pt idx="1905">
                  <c:v>12000000</c:v>
                </c:pt>
                <c:pt idx="1906">
                  <c:v>11900000</c:v>
                </c:pt>
                <c:pt idx="1907">
                  <c:v>11800000</c:v>
                </c:pt>
                <c:pt idx="1908">
                  <c:v>11600000</c:v>
                </c:pt>
                <c:pt idx="1909">
                  <c:v>11500000</c:v>
                </c:pt>
                <c:pt idx="1910">
                  <c:v>11400000</c:v>
                </c:pt>
                <c:pt idx="1911">
                  <c:v>11300000</c:v>
                </c:pt>
                <c:pt idx="1912">
                  <c:v>11100000</c:v>
                </c:pt>
                <c:pt idx="1913">
                  <c:v>11000000</c:v>
                </c:pt>
                <c:pt idx="1914">
                  <c:v>10900000</c:v>
                </c:pt>
                <c:pt idx="1915">
                  <c:v>10700000</c:v>
                </c:pt>
                <c:pt idx="1916">
                  <c:v>10600000</c:v>
                </c:pt>
                <c:pt idx="1917">
                  <c:v>10500000</c:v>
                </c:pt>
                <c:pt idx="1918">
                  <c:v>10400000</c:v>
                </c:pt>
                <c:pt idx="1919">
                  <c:v>10200000</c:v>
                </c:pt>
                <c:pt idx="1920">
                  <c:v>10100000</c:v>
                </c:pt>
                <c:pt idx="1921">
                  <c:v>9990000</c:v>
                </c:pt>
                <c:pt idx="1922">
                  <c:v>9870000</c:v>
                </c:pt>
                <c:pt idx="1923">
                  <c:v>9740000</c:v>
                </c:pt>
                <c:pt idx="1924">
                  <c:v>9610000</c:v>
                </c:pt>
                <c:pt idx="1925">
                  <c:v>9490000</c:v>
                </c:pt>
                <c:pt idx="1926">
                  <c:v>9360000</c:v>
                </c:pt>
                <c:pt idx="1927">
                  <c:v>9240000</c:v>
                </c:pt>
                <c:pt idx="1928">
                  <c:v>9110000</c:v>
                </c:pt>
                <c:pt idx="1929">
                  <c:v>8980000</c:v>
                </c:pt>
                <c:pt idx="1930">
                  <c:v>8860000</c:v>
                </c:pt>
                <c:pt idx="1931">
                  <c:v>8730000</c:v>
                </c:pt>
                <c:pt idx="1932">
                  <c:v>8610000</c:v>
                </c:pt>
                <c:pt idx="1933">
                  <c:v>8480000</c:v>
                </c:pt>
                <c:pt idx="1934">
                  <c:v>8360000</c:v>
                </c:pt>
                <c:pt idx="1935">
                  <c:v>8230000</c:v>
                </c:pt>
                <c:pt idx="1936">
                  <c:v>8100000</c:v>
                </c:pt>
                <c:pt idx="1937">
                  <c:v>7980000</c:v>
                </c:pt>
                <c:pt idx="1938">
                  <c:v>7850000</c:v>
                </c:pt>
                <c:pt idx="1939">
                  <c:v>7730000</c:v>
                </c:pt>
                <c:pt idx="1940">
                  <c:v>7600000</c:v>
                </c:pt>
                <c:pt idx="1941">
                  <c:v>7470000</c:v>
                </c:pt>
                <c:pt idx="1942">
                  <c:v>7350000</c:v>
                </c:pt>
                <c:pt idx="1943">
                  <c:v>7220000</c:v>
                </c:pt>
                <c:pt idx="1944">
                  <c:v>7100000</c:v>
                </c:pt>
                <c:pt idx="1945">
                  <c:v>6970000</c:v>
                </c:pt>
                <c:pt idx="1946">
                  <c:v>6840000</c:v>
                </c:pt>
                <c:pt idx="1947">
                  <c:v>6720000</c:v>
                </c:pt>
                <c:pt idx="1948">
                  <c:v>6590000</c:v>
                </c:pt>
                <c:pt idx="1949">
                  <c:v>6470000</c:v>
                </c:pt>
                <c:pt idx="1950">
                  <c:v>6340000</c:v>
                </c:pt>
                <c:pt idx="1951">
                  <c:v>6220000</c:v>
                </c:pt>
                <c:pt idx="1952">
                  <c:v>6090000</c:v>
                </c:pt>
                <c:pt idx="1953">
                  <c:v>5960000</c:v>
                </c:pt>
                <c:pt idx="1954">
                  <c:v>5840000</c:v>
                </c:pt>
                <c:pt idx="1955">
                  <c:v>5710000</c:v>
                </c:pt>
                <c:pt idx="1956">
                  <c:v>5590000</c:v>
                </c:pt>
                <c:pt idx="1957">
                  <c:v>5460000</c:v>
                </c:pt>
                <c:pt idx="1958">
                  <c:v>5330000</c:v>
                </c:pt>
                <c:pt idx="1959">
                  <c:v>5210000</c:v>
                </c:pt>
                <c:pt idx="1960">
                  <c:v>5080000</c:v>
                </c:pt>
                <c:pt idx="1961">
                  <c:v>4960000</c:v>
                </c:pt>
                <c:pt idx="1962">
                  <c:v>4830000</c:v>
                </c:pt>
                <c:pt idx="1963">
                  <c:v>4700000</c:v>
                </c:pt>
                <c:pt idx="1964">
                  <c:v>4580000</c:v>
                </c:pt>
                <c:pt idx="1965">
                  <c:v>4450000</c:v>
                </c:pt>
                <c:pt idx="1966">
                  <c:v>4330000</c:v>
                </c:pt>
                <c:pt idx="1967">
                  <c:v>4200000</c:v>
                </c:pt>
                <c:pt idx="1968">
                  <c:v>4080000</c:v>
                </c:pt>
                <c:pt idx="1969">
                  <c:v>3950000</c:v>
                </c:pt>
                <c:pt idx="1970">
                  <c:v>3820000</c:v>
                </c:pt>
                <c:pt idx="1971">
                  <c:v>3700000</c:v>
                </c:pt>
                <c:pt idx="1972">
                  <c:v>3570000</c:v>
                </c:pt>
                <c:pt idx="1973">
                  <c:v>3450000</c:v>
                </c:pt>
                <c:pt idx="1974">
                  <c:v>3320000</c:v>
                </c:pt>
                <c:pt idx="1975">
                  <c:v>3190000</c:v>
                </c:pt>
                <c:pt idx="1976">
                  <c:v>3070000</c:v>
                </c:pt>
                <c:pt idx="1977">
                  <c:v>2940000</c:v>
                </c:pt>
                <c:pt idx="1978">
                  <c:v>2820000</c:v>
                </c:pt>
                <c:pt idx="1979">
                  <c:v>2690000</c:v>
                </c:pt>
                <c:pt idx="1980">
                  <c:v>2570000</c:v>
                </c:pt>
                <c:pt idx="1981">
                  <c:v>2440000</c:v>
                </c:pt>
                <c:pt idx="1982">
                  <c:v>2310000</c:v>
                </c:pt>
                <c:pt idx="1983">
                  <c:v>2190000</c:v>
                </c:pt>
                <c:pt idx="1984">
                  <c:v>2060000</c:v>
                </c:pt>
                <c:pt idx="1985">
                  <c:v>1940000</c:v>
                </c:pt>
                <c:pt idx="1986">
                  <c:v>1810000</c:v>
                </c:pt>
                <c:pt idx="1987">
                  <c:v>1680000</c:v>
                </c:pt>
                <c:pt idx="1988">
                  <c:v>1570000</c:v>
                </c:pt>
                <c:pt idx="1989">
                  <c:v>1570000</c:v>
                </c:pt>
                <c:pt idx="1990">
                  <c:v>1570000</c:v>
                </c:pt>
                <c:pt idx="1991">
                  <c:v>1570000</c:v>
                </c:pt>
                <c:pt idx="1992">
                  <c:v>1570000</c:v>
                </c:pt>
                <c:pt idx="1993">
                  <c:v>1570000</c:v>
                </c:pt>
                <c:pt idx="1994">
                  <c:v>1570000</c:v>
                </c:pt>
                <c:pt idx="1995">
                  <c:v>1570000</c:v>
                </c:pt>
                <c:pt idx="1996">
                  <c:v>1570000</c:v>
                </c:pt>
                <c:pt idx="1997">
                  <c:v>1570000</c:v>
                </c:pt>
                <c:pt idx="1998">
                  <c:v>1570000</c:v>
                </c:pt>
                <c:pt idx="1999">
                  <c:v>1570000</c:v>
                </c:pt>
              </c:numCache>
            </c:numRef>
          </c:yVal>
          <c:smooth val="1"/>
        </c:ser>
        <c:ser>
          <c:idx val="3"/>
          <c:order val="3"/>
          <c:spPr>
            <a:ln w="22225"/>
          </c:spPr>
          <c:marker>
            <c:symbol val="none"/>
          </c:marker>
          <c:xVal>
            <c:numRef>
              <c:f>spinout!$A$1:$A$2000</c:f>
              <c:numCache>
                <c:formatCode>0.00E+00</c:formatCode>
                <c:ptCount val="2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</c:v>
                </c:pt>
                <c:pt idx="1002">
                  <c:v>10</c:v>
                </c:pt>
                <c:pt idx="1003">
                  <c:v>10</c:v>
                </c:pt>
                <c:pt idx="1004">
                  <c:v>10.1</c:v>
                </c:pt>
                <c:pt idx="1005">
                  <c:v>10.1</c:v>
                </c:pt>
                <c:pt idx="1006">
                  <c:v>10.1</c:v>
                </c:pt>
                <c:pt idx="1007">
                  <c:v>10.1</c:v>
                </c:pt>
                <c:pt idx="1008">
                  <c:v>10.1</c:v>
                </c:pt>
                <c:pt idx="1009">
                  <c:v>10.1</c:v>
                </c:pt>
                <c:pt idx="1010">
                  <c:v>10.1</c:v>
                </c:pt>
                <c:pt idx="1011">
                  <c:v>10.1</c:v>
                </c:pt>
                <c:pt idx="1012">
                  <c:v>10.1</c:v>
                </c:pt>
                <c:pt idx="1013">
                  <c:v>10.1</c:v>
                </c:pt>
                <c:pt idx="1014">
                  <c:v>10.199999999999999</c:v>
                </c:pt>
                <c:pt idx="1015">
                  <c:v>10.199999999999999</c:v>
                </c:pt>
                <c:pt idx="1016">
                  <c:v>10.199999999999999</c:v>
                </c:pt>
                <c:pt idx="1017">
                  <c:v>10.199999999999999</c:v>
                </c:pt>
                <c:pt idx="1018">
                  <c:v>10.199999999999999</c:v>
                </c:pt>
                <c:pt idx="1019">
                  <c:v>10.199999999999999</c:v>
                </c:pt>
                <c:pt idx="1020">
                  <c:v>10.199999999999999</c:v>
                </c:pt>
                <c:pt idx="1021">
                  <c:v>10.199999999999999</c:v>
                </c:pt>
                <c:pt idx="1022">
                  <c:v>10.199999999999999</c:v>
                </c:pt>
                <c:pt idx="1023">
                  <c:v>10.199999999999999</c:v>
                </c:pt>
                <c:pt idx="1024">
                  <c:v>10.3</c:v>
                </c:pt>
                <c:pt idx="1025">
                  <c:v>10.3</c:v>
                </c:pt>
                <c:pt idx="1026">
                  <c:v>10.3</c:v>
                </c:pt>
                <c:pt idx="1027">
                  <c:v>10.3</c:v>
                </c:pt>
                <c:pt idx="1028">
                  <c:v>10.3</c:v>
                </c:pt>
                <c:pt idx="1029">
                  <c:v>10.3</c:v>
                </c:pt>
                <c:pt idx="1030">
                  <c:v>10.3</c:v>
                </c:pt>
                <c:pt idx="1031">
                  <c:v>10.3</c:v>
                </c:pt>
                <c:pt idx="1032">
                  <c:v>10.3</c:v>
                </c:pt>
                <c:pt idx="1033">
                  <c:v>10.3</c:v>
                </c:pt>
                <c:pt idx="1034">
                  <c:v>10.4</c:v>
                </c:pt>
                <c:pt idx="1035">
                  <c:v>10.4</c:v>
                </c:pt>
                <c:pt idx="1036">
                  <c:v>10.4</c:v>
                </c:pt>
                <c:pt idx="1037">
                  <c:v>10.4</c:v>
                </c:pt>
                <c:pt idx="1038">
                  <c:v>10.4</c:v>
                </c:pt>
                <c:pt idx="1039">
                  <c:v>10.4</c:v>
                </c:pt>
                <c:pt idx="1040">
                  <c:v>10.4</c:v>
                </c:pt>
                <c:pt idx="1041">
                  <c:v>10.4</c:v>
                </c:pt>
                <c:pt idx="1042">
                  <c:v>10.4</c:v>
                </c:pt>
                <c:pt idx="1043">
                  <c:v>10.4</c:v>
                </c:pt>
                <c:pt idx="1044">
                  <c:v>10.4</c:v>
                </c:pt>
                <c:pt idx="1045">
                  <c:v>10.5</c:v>
                </c:pt>
                <c:pt idx="1046">
                  <c:v>10.5</c:v>
                </c:pt>
                <c:pt idx="1047">
                  <c:v>10.5</c:v>
                </c:pt>
                <c:pt idx="1048">
                  <c:v>10.5</c:v>
                </c:pt>
                <c:pt idx="1049">
                  <c:v>10.5</c:v>
                </c:pt>
                <c:pt idx="1050">
                  <c:v>10.5</c:v>
                </c:pt>
                <c:pt idx="1051">
                  <c:v>10.5</c:v>
                </c:pt>
                <c:pt idx="1052">
                  <c:v>10.5</c:v>
                </c:pt>
                <c:pt idx="1053">
                  <c:v>10.5</c:v>
                </c:pt>
                <c:pt idx="1054">
                  <c:v>10.6</c:v>
                </c:pt>
                <c:pt idx="1055">
                  <c:v>10.6</c:v>
                </c:pt>
                <c:pt idx="1056">
                  <c:v>10.6</c:v>
                </c:pt>
                <c:pt idx="1057">
                  <c:v>10.6</c:v>
                </c:pt>
                <c:pt idx="1058">
                  <c:v>10.6</c:v>
                </c:pt>
                <c:pt idx="1059">
                  <c:v>10.6</c:v>
                </c:pt>
                <c:pt idx="1060">
                  <c:v>10.6</c:v>
                </c:pt>
                <c:pt idx="1061">
                  <c:v>10.6</c:v>
                </c:pt>
                <c:pt idx="1062">
                  <c:v>10.6</c:v>
                </c:pt>
                <c:pt idx="1063">
                  <c:v>10.6</c:v>
                </c:pt>
                <c:pt idx="1064">
                  <c:v>10.7</c:v>
                </c:pt>
                <c:pt idx="1065">
                  <c:v>10.7</c:v>
                </c:pt>
                <c:pt idx="1066">
                  <c:v>10.7</c:v>
                </c:pt>
                <c:pt idx="1067">
                  <c:v>10.7</c:v>
                </c:pt>
                <c:pt idx="1068">
                  <c:v>10.7</c:v>
                </c:pt>
                <c:pt idx="1069">
                  <c:v>10.7</c:v>
                </c:pt>
                <c:pt idx="1070">
                  <c:v>10.7</c:v>
                </c:pt>
                <c:pt idx="1071">
                  <c:v>10.7</c:v>
                </c:pt>
                <c:pt idx="1072">
                  <c:v>10.7</c:v>
                </c:pt>
                <c:pt idx="1073">
                  <c:v>10.7</c:v>
                </c:pt>
                <c:pt idx="1074">
                  <c:v>10.8</c:v>
                </c:pt>
                <c:pt idx="1075">
                  <c:v>10.8</c:v>
                </c:pt>
                <c:pt idx="1076">
                  <c:v>10.8</c:v>
                </c:pt>
                <c:pt idx="1077">
                  <c:v>10.8</c:v>
                </c:pt>
                <c:pt idx="1078">
                  <c:v>10.8</c:v>
                </c:pt>
                <c:pt idx="1079">
                  <c:v>10.8</c:v>
                </c:pt>
                <c:pt idx="1080">
                  <c:v>10.8</c:v>
                </c:pt>
                <c:pt idx="1081">
                  <c:v>10.8</c:v>
                </c:pt>
                <c:pt idx="1082">
                  <c:v>10.8</c:v>
                </c:pt>
                <c:pt idx="1083">
                  <c:v>10.8</c:v>
                </c:pt>
                <c:pt idx="1084">
                  <c:v>10.9</c:v>
                </c:pt>
                <c:pt idx="1085">
                  <c:v>10.9</c:v>
                </c:pt>
                <c:pt idx="1086">
                  <c:v>10.9</c:v>
                </c:pt>
                <c:pt idx="1087">
                  <c:v>10.9</c:v>
                </c:pt>
                <c:pt idx="1088">
                  <c:v>10.9</c:v>
                </c:pt>
                <c:pt idx="1089">
                  <c:v>10.9</c:v>
                </c:pt>
                <c:pt idx="1090">
                  <c:v>10.9</c:v>
                </c:pt>
                <c:pt idx="1091">
                  <c:v>10.9</c:v>
                </c:pt>
                <c:pt idx="1092">
                  <c:v>10.9</c:v>
                </c:pt>
                <c:pt idx="1093">
                  <c:v>10.9</c:v>
                </c:pt>
                <c:pt idx="1094">
                  <c:v>11</c:v>
                </c:pt>
                <c:pt idx="1095">
                  <c:v>11</c:v>
                </c:pt>
                <c:pt idx="1096">
                  <c:v>11</c:v>
                </c:pt>
                <c:pt idx="1097">
                  <c:v>11</c:v>
                </c:pt>
                <c:pt idx="1098">
                  <c:v>11</c:v>
                </c:pt>
                <c:pt idx="1099">
                  <c:v>11</c:v>
                </c:pt>
                <c:pt idx="1100">
                  <c:v>11</c:v>
                </c:pt>
                <c:pt idx="1101">
                  <c:v>11</c:v>
                </c:pt>
                <c:pt idx="1102">
                  <c:v>11</c:v>
                </c:pt>
                <c:pt idx="1103">
                  <c:v>11</c:v>
                </c:pt>
                <c:pt idx="1104">
                  <c:v>11.1</c:v>
                </c:pt>
                <c:pt idx="1105">
                  <c:v>11.1</c:v>
                </c:pt>
                <c:pt idx="1106">
                  <c:v>11.1</c:v>
                </c:pt>
                <c:pt idx="1107">
                  <c:v>11.1</c:v>
                </c:pt>
                <c:pt idx="1108">
                  <c:v>11.1</c:v>
                </c:pt>
                <c:pt idx="1109">
                  <c:v>11.1</c:v>
                </c:pt>
                <c:pt idx="1110">
                  <c:v>11.1</c:v>
                </c:pt>
                <c:pt idx="1111">
                  <c:v>11.1</c:v>
                </c:pt>
                <c:pt idx="1112">
                  <c:v>11.1</c:v>
                </c:pt>
                <c:pt idx="1113">
                  <c:v>11.1</c:v>
                </c:pt>
                <c:pt idx="1114">
                  <c:v>11.2</c:v>
                </c:pt>
                <c:pt idx="1115">
                  <c:v>11.2</c:v>
                </c:pt>
                <c:pt idx="1116">
                  <c:v>11.2</c:v>
                </c:pt>
                <c:pt idx="1117">
                  <c:v>11.2</c:v>
                </c:pt>
                <c:pt idx="1118">
                  <c:v>11.2</c:v>
                </c:pt>
                <c:pt idx="1119">
                  <c:v>11.2</c:v>
                </c:pt>
                <c:pt idx="1120">
                  <c:v>11.2</c:v>
                </c:pt>
                <c:pt idx="1121">
                  <c:v>11.2</c:v>
                </c:pt>
                <c:pt idx="1122">
                  <c:v>11.2</c:v>
                </c:pt>
                <c:pt idx="1123">
                  <c:v>11.2</c:v>
                </c:pt>
                <c:pt idx="1124">
                  <c:v>11.3</c:v>
                </c:pt>
                <c:pt idx="1125">
                  <c:v>11.3</c:v>
                </c:pt>
                <c:pt idx="1126">
                  <c:v>11.3</c:v>
                </c:pt>
                <c:pt idx="1127">
                  <c:v>11.3</c:v>
                </c:pt>
                <c:pt idx="1128">
                  <c:v>11.3</c:v>
                </c:pt>
                <c:pt idx="1129">
                  <c:v>11.3</c:v>
                </c:pt>
                <c:pt idx="1130">
                  <c:v>11.3</c:v>
                </c:pt>
                <c:pt idx="1131">
                  <c:v>11.3</c:v>
                </c:pt>
                <c:pt idx="1132">
                  <c:v>11.3</c:v>
                </c:pt>
                <c:pt idx="1133">
                  <c:v>11.3</c:v>
                </c:pt>
                <c:pt idx="1134">
                  <c:v>11.4</c:v>
                </c:pt>
                <c:pt idx="1135">
                  <c:v>11.4</c:v>
                </c:pt>
                <c:pt idx="1136">
                  <c:v>11.4</c:v>
                </c:pt>
                <c:pt idx="1137">
                  <c:v>11.4</c:v>
                </c:pt>
                <c:pt idx="1138">
                  <c:v>11.4</c:v>
                </c:pt>
                <c:pt idx="1139">
                  <c:v>11.4</c:v>
                </c:pt>
                <c:pt idx="1140">
                  <c:v>11.4</c:v>
                </c:pt>
                <c:pt idx="1141">
                  <c:v>11.4</c:v>
                </c:pt>
                <c:pt idx="1142">
                  <c:v>11.4</c:v>
                </c:pt>
                <c:pt idx="1143">
                  <c:v>11.4</c:v>
                </c:pt>
                <c:pt idx="1144">
                  <c:v>11.5</c:v>
                </c:pt>
                <c:pt idx="1145">
                  <c:v>11.5</c:v>
                </c:pt>
                <c:pt idx="1146">
                  <c:v>11.5</c:v>
                </c:pt>
                <c:pt idx="1147">
                  <c:v>11.5</c:v>
                </c:pt>
                <c:pt idx="1148">
                  <c:v>11.5</c:v>
                </c:pt>
                <c:pt idx="1149">
                  <c:v>11.5</c:v>
                </c:pt>
                <c:pt idx="1150">
                  <c:v>11.5</c:v>
                </c:pt>
                <c:pt idx="1151">
                  <c:v>11.5</c:v>
                </c:pt>
                <c:pt idx="1152">
                  <c:v>11.5</c:v>
                </c:pt>
                <c:pt idx="1153">
                  <c:v>11.5</c:v>
                </c:pt>
                <c:pt idx="1154">
                  <c:v>11.6</c:v>
                </c:pt>
                <c:pt idx="1155">
                  <c:v>11.6</c:v>
                </c:pt>
                <c:pt idx="1156">
                  <c:v>11.6</c:v>
                </c:pt>
                <c:pt idx="1157">
                  <c:v>11.6</c:v>
                </c:pt>
                <c:pt idx="1158">
                  <c:v>11.6</c:v>
                </c:pt>
                <c:pt idx="1159">
                  <c:v>11.6</c:v>
                </c:pt>
                <c:pt idx="1160">
                  <c:v>11.6</c:v>
                </c:pt>
                <c:pt idx="1161">
                  <c:v>11.6</c:v>
                </c:pt>
                <c:pt idx="1162">
                  <c:v>11.6</c:v>
                </c:pt>
                <c:pt idx="1163">
                  <c:v>11.6</c:v>
                </c:pt>
                <c:pt idx="1164">
                  <c:v>11.7</c:v>
                </c:pt>
                <c:pt idx="1165">
                  <c:v>11.7</c:v>
                </c:pt>
                <c:pt idx="1166">
                  <c:v>11.7</c:v>
                </c:pt>
                <c:pt idx="1167">
                  <c:v>11.7</c:v>
                </c:pt>
                <c:pt idx="1168">
                  <c:v>11.7</c:v>
                </c:pt>
                <c:pt idx="1169">
                  <c:v>11.7</c:v>
                </c:pt>
                <c:pt idx="1170">
                  <c:v>11.7</c:v>
                </c:pt>
                <c:pt idx="1171">
                  <c:v>11.7</c:v>
                </c:pt>
                <c:pt idx="1172">
                  <c:v>11.7</c:v>
                </c:pt>
                <c:pt idx="1173">
                  <c:v>11.7</c:v>
                </c:pt>
                <c:pt idx="1174">
                  <c:v>11.8</c:v>
                </c:pt>
                <c:pt idx="1175">
                  <c:v>11.8</c:v>
                </c:pt>
                <c:pt idx="1176">
                  <c:v>11.8</c:v>
                </c:pt>
                <c:pt idx="1177">
                  <c:v>11.8</c:v>
                </c:pt>
                <c:pt idx="1178">
                  <c:v>11.8</c:v>
                </c:pt>
                <c:pt idx="1179">
                  <c:v>11.8</c:v>
                </c:pt>
                <c:pt idx="1180">
                  <c:v>11.8</c:v>
                </c:pt>
                <c:pt idx="1181">
                  <c:v>11.8</c:v>
                </c:pt>
                <c:pt idx="1182">
                  <c:v>11.8</c:v>
                </c:pt>
                <c:pt idx="1183">
                  <c:v>11.8</c:v>
                </c:pt>
                <c:pt idx="1184">
                  <c:v>11.9</c:v>
                </c:pt>
                <c:pt idx="1185">
                  <c:v>11.9</c:v>
                </c:pt>
                <c:pt idx="1186">
                  <c:v>11.9</c:v>
                </c:pt>
                <c:pt idx="1187">
                  <c:v>11.9</c:v>
                </c:pt>
                <c:pt idx="1188">
                  <c:v>11.9</c:v>
                </c:pt>
                <c:pt idx="1189">
                  <c:v>11.9</c:v>
                </c:pt>
                <c:pt idx="1190">
                  <c:v>11.9</c:v>
                </c:pt>
                <c:pt idx="1191">
                  <c:v>11.9</c:v>
                </c:pt>
                <c:pt idx="1192">
                  <c:v>11.9</c:v>
                </c:pt>
                <c:pt idx="1193">
                  <c:v>11.9</c:v>
                </c:pt>
                <c:pt idx="1194">
                  <c:v>12</c:v>
                </c:pt>
                <c:pt idx="1195">
                  <c:v>12</c:v>
                </c:pt>
                <c:pt idx="1196">
                  <c:v>12</c:v>
                </c:pt>
                <c:pt idx="1197">
                  <c:v>12</c:v>
                </c:pt>
                <c:pt idx="1198">
                  <c:v>12</c:v>
                </c:pt>
                <c:pt idx="1199">
                  <c:v>12</c:v>
                </c:pt>
                <c:pt idx="1200">
                  <c:v>12</c:v>
                </c:pt>
                <c:pt idx="1201">
                  <c:v>12</c:v>
                </c:pt>
                <c:pt idx="1202">
                  <c:v>12</c:v>
                </c:pt>
                <c:pt idx="1203">
                  <c:v>12</c:v>
                </c:pt>
                <c:pt idx="1204">
                  <c:v>12.1</c:v>
                </c:pt>
                <c:pt idx="1205">
                  <c:v>12.1</c:v>
                </c:pt>
                <c:pt idx="1206">
                  <c:v>12.1</c:v>
                </c:pt>
                <c:pt idx="1207">
                  <c:v>12.1</c:v>
                </c:pt>
                <c:pt idx="1208">
                  <c:v>12.1</c:v>
                </c:pt>
                <c:pt idx="1209">
                  <c:v>12.1</c:v>
                </c:pt>
                <c:pt idx="1210">
                  <c:v>12.1</c:v>
                </c:pt>
                <c:pt idx="1211">
                  <c:v>12.1</c:v>
                </c:pt>
                <c:pt idx="1212">
                  <c:v>12.1</c:v>
                </c:pt>
                <c:pt idx="1213">
                  <c:v>12.1</c:v>
                </c:pt>
                <c:pt idx="1214">
                  <c:v>12.2</c:v>
                </c:pt>
                <c:pt idx="1215">
                  <c:v>12.2</c:v>
                </c:pt>
                <c:pt idx="1216">
                  <c:v>12.2</c:v>
                </c:pt>
                <c:pt idx="1217">
                  <c:v>12.2</c:v>
                </c:pt>
                <c:pt idx="1218">
                  <c:v>12.2</c:v>
                </c:pt>
                <c:pt idx="1219">
                  <c:v>12.2</c:v>
                </c:pt>
                <c:pt idx="1220">
                  <c:v>12.2</c:v>
                </c:pt>
                <c:pt idx="1221">
                  <c:v>12.2</c:v>
                </c:pt>
                <c:pt idx="1222">
                  <c:v>12.2</c:v>
                </c:pt>
                <c:pt idx="1223">
                  <c:v>12.2</c:v>
                </c:pt>
                <c:pt idx="1224">
                  <c:v>12.3</c:v>
                </c:pt>
                <c:pt idx="1225">
                  <c:v>12.3</c:v>
                </c:pt>
                <c:pt idx="1226">
                  <c:v>12.3</c:v>
                </c:pt>
                <c:pt idx="1227">
                  <c:v>12.3</c:v>
                </c:pt>
                <c:pt idx="1228">
                  <c:v>12.3</c:v>
                </c:pt>
                <c:pt idx="1229">
                  <c:v>12.3</c:v>
                </c:pt>
                <c:pt idx="1230">
                  <c:v>12.3</c:v>
                </c:pt>
                <c:pt idx="1231">
                  <c:v>12.3</c:v>
                </c:pt>
                <c:pt idx="1232">
                  <c:v>12.3</c:v>
                </c:pt>
                <c:pt idx="1233">
                  <c:v>12.3</c:v>
                </c:pt>
                <c:pt idx="1234">
                  <c:v>12.4</c:v>
                </c:pt>
                <c:pt idx="1235">
                  <c:v>12.4</c:v>
                </c:pt>
                <c:pt idx="1236">
                  <c:v>12.4</c:v>
                </c:pt>
                <c:pt idx="1237">
                  <c:v>12.4</c:v>
                </c:pt>
                <c:pt idx="1238">
                  <c:v>12.4</c:v>
                </c:pt>
                <c:pt idx="1239">
                  <c:v>12.4</c:v>
                </c:pt>
                <c:pt idx="1240">
                  <c:v>12.4</c:v>
                </c:pt>
                <c:pt idx="1241">
                  <c:v>12.4</c:v>
                </c:pt>
                <c:pt idx="1242">
                  <c:v>12.4</c:v>
                </c:pt>
                <c:pt idx="1243">
                  <c:v>12.4</c:v>
                </c:pt>
                <c:pt idx="1244">
                  <c:v>12.5</c:v>
                </c:pt>
                <c:pt idx="1245">
                  <c:v>12.5</c:v>
                </c:pt>
                <c:pt idx="1246">
                  <c:v>12.5</c:v>
                </c:pt>
                <c:pt idx="1247">
                  <c:v>12.5</c:v>
                </c:pt>
                <c:pt idx="1248">
                  <c:v>12.5</c:v>
                </c:pt>
                <c:pt idx="1249">
                  <c:v>12.5</c:v>
                </c:pt>
                <c:pt idx="1250">
                  <c:v>12.5</c:v>
                </c:pt>
                <c:pt idx="1251">
                  <c:v>12.5</c:v>
                </c:pt>
                <c:pt idx="1252">
                  <c:v>12.5</c:v>
                </c:pt>
                <c:pt idx="1253">
                  <c:v>12.5</c:v>
                </c:pt>
                <c:pt idx="1254">
                  <c:v>12.6</c:v>
                </c:pt>
                <c:pt idx="1255">
                  <c:v>12.6</c:v>
                </c:pt>
                <c:pt idx="1256">
                  <c:v>12.6</c:v>
                </c:pt>
                <c:pt idx="1257">
                  <c:v>12.6</c:v>
                </c:pt>
                <c:pt idx="1258">
                  <c:v>12.6</c:v>
                </c:pt>
                <c:pt idx="1259">
                  <c:v>12.6</c:v>
                </c:pt>
                <c:pt idx="1260">
                  <c:v>12.6</c:v>
                </c:pt>
                <c:pt idx="1261">
                  <c:v>12.6</c:v>
                </c:pt>
                <c:pt idx="1262">
                  <c:v>12.6</c:v>
                </c:pt>
                <c:pt idx="1263">
                  <c:v>12.6</c:v>
                </c:pt>
                <c:pt idx="1264">
                  <c:v>12.7</c:v>
                </c:pt>
                <c:pt idx="1265">
                  <c:v>12.7</c:v>
                </c:pt>
                <c:pt idx="1266">
                  <c:v>12.7</c:v>
                </c:pt>
                <c:pt idx="1267">
                  <c:v>12.7</c:v>
                </c:pt>
                <c:pt idx="1268">
                  <c:v>12.7</c:v>
                </c:pt>
                <c:pt idx="1269">
                  <c:v>12.7</c:v>
                </c:pt>
                <c:pt idx="1270">
                  <c:v>12.7</c:v>
                </c:pt>
                <c:pt idx="1271">
                  <c:v>12.7</c:v>
                </c:pt>
                <c:pt idx="1272">
                  <c:v>12.7</c:v>
                </c:pt>
                <c:pt idx="1273">
                  <c:v>12.7</c:v>
                </c:pt>
                <c:pt idx="1274">
                  <c:v>12.8</c:v>
                </c:pt>
                <c:pt idx="1275">
                  <c:v>12.8</c:v>
                </c:pt>
                <c:pt idx="1276">
                  <c:v>12.8</c:v>
                </c:pt>
                <c:pt idx="1277">
                  <c:v>12.8</c:v>
                </c:pt>
                <c:pt idx="1278">
                  <c:v>12.8</c:v>
                </c:pt>
                <c:pt idx="1279">
                  <c:v>12.8</c:v>
                </c:pt>
                <c:pt idx="1280">
                  <c:v>12.8</c:v>
                </c:pt>
                <c:pt idx="1281">
                  <c:v>12.8</c:v>
                </c:pt>
                <c:pt idx="1282">
                  <c:v>12.8</c:v>
                </c:pt>
                <c:pt idx="1283">
                  <c:v>12.8</c:v>
                </c:pt>
                <c:pt idx="1284">
                  <c:v>12.9</c:v>
                </c:pt>
                <c:pt idx="1285">
                  <c:v>12.9</c:v>
                </c:pt>
                <c:pt idx="1286">
                  <c:v>12.9</c:v>
                </c:pt>
                <c:pt idx="1287">
                  <c:v>12.9</c:v>
                </c:pt>
                <c:pt idx="1288">
                  <c:v>12.9</c:v>
                </c:pt>
                <c:pt idx="1289">
                  <c:v>12.9</c:v>
                </c:pt>
                <c:pt idx="1290">
                  <c:v>12.9</c:v>
                </c:pt>
                <c:pt idx="1291">
                  <c:v>12.9</c:v>
                </c:pt>
                <c:pt idx="1292">
                  <c:v>12.9</c:v>
                </c:pt>
                <c:pt idx="1293">
                  <c:v>12.9</c:v>
                </c:pt>
                <c:pt idx="1294">
                  <c:v>13</c:v>
                </c:pt>
                <c:pt idx="1295">
                  <c:v>13</c:v>
                </c:pt>
                <c:pt idx="1296">
                  <c:v>13</c:v>
                </c:pt>
                <c:pt idx="1297">
                  <c:v>13</c:v>
                </c:pt>
                <c:pt idx="1298">
                  <c:v>13</c:v>
                </c:pt>
                <c:pt idx="1299">
                  <c:v>13</c:v>
                </c:pt>
                <c:pt idx="1300">
                  <c:v>13</c:v>
                </c:pt>
                <c:pt idx="1301">
                  <c:v>13</c:v>
                </c:pt>
                <c:pt idx="1302">
                  <c:v>13</c:v>
                </c:pt>
                <c:pt idx="1303">
                  <c:v>13</c:v>
                </c:pt>
                <c:pt idx="1304">
                  <c:v>13.1</c:v>
                </c:pt>
                <c:pt idx="1305">
                  <c:v>13.1</c:v>
                </c:pt>
                <c:pt idx="1306">
                  <c:v>13.1</c:v>
                </c:pt>
                <c:pt idx="1307">
                  <c:v>13.1</c:v>
                </c:pt>
                <c:pt idx="1308">
                  <c:v>13.1</c:v>
                </c:pt>
                <c:pt idx="1309">
                  <c:v>13.1</c:v>
                </c:pt>
                <c:pt idx="1310">
                  <c:v>13.1</c:v>
                </c:pt>
                <c:pt idx="1311">
                  <c:v>13.1</c:v>
                </c:pt>
                <c:pt idx="1312">
                  <c:v>13.1</c:v>
                </c:pt>
                <c:pt idx="1313">
                  <c:v>13.1</c:v>
                </c:pt>
                <c:pt idx="1314">
                  <c:v>13.2</c:v>
                </c:pt>
                <c:pt idx="1315">
                  <c:v>13.2</c:v>
                </c:pt>
                <c:pt idx="1316">
                  <c:v>13.2</c:v>
                </c:pt>
                <c:pt idx="1317">
                  <c:v>13.2</c:v>
                </c:pt>
                <c:pt idx="1318">
                  <c:v>13.2</c:v>
                </c:pt>
                <c:pt idx="1319">
                  <c:v>13.2</c:v>
                </c:pt>
                <c:pt idx="1320">
                  <c:v>13.2</c:v>
                </c:pt>
                <c:pt idx="1321">
                  <c:v>13.2</c:v>
                </c:pt>
                <c:pt idx="1322">
                  <c:v>13.2</c:v>
                </c:pt>
                <c:pt idx="1323">
                  <c:v>13.2</c:v>
                </c:pt>
                <c:pt idx="1324">
                  <c:v>13.3</c:v>
                </c:pt>
                <c:pt idx="1325">
                  <c:v>13.3</c:v>
                </c:pt>
                <c:pt idx="1326">
                  <c:v>13.3</c:v>
                </c:pt>
                <c:pt idx="1327">
                  <c:v>13.3</c:v>
                </c:pt>
                <c:pt idx="1328">
                  <c:v>13.3</c:v>
                </c:pt>
                <c:pt idx="1329">
                  <c:v>13.3</c:v>
                </c:pt>
                <c:pt idx="1330">
                  <c:v>13.3</c:v>
                </c:pt>
                <c:pt idx="1331">
                  <c:v>13.3</c:v>
                </c:pt>
                <c:pt idx="1332">
                  <c:v>13.3</c:v>
                </c:pt>
                <c:pt idx="1333">
                  <c:v>13.3</c:v>
                </c:pt>
                <c:pt idx="1334">
                  <c:v>13.4</c:v>
                </c:pt>
                <c:pt idx="1335">
                  <c:v>13.4</c:v>
                </c:pt>
                <c:pt idx="1336">
                  <c:v>13.4</c:v>
                </c:pt>
                <c:pt idx="1337">
                  <c:v>13.4</c:v>
                </c:pt>
                <c:pt idx="1338">
                  <c:v>13.4</c:v>
                </c:pt>
                <c:pt idx="1339">
                  <c:v>13.4</c:v>
                </c:pt>
                <c:pt idx="1340">
                  <c:v>13.4</c:v>
                </c:pt>
                <c:pt idx="1341">
                  <c:v>13.4</c:v>
                </c:pt>
                <c:pt idx="1342">
                  <c:v>13.4</c:v>
                </c:pt>
                <c:pt idx="1343">
                  <c:v>13.4</c:v>
                </c:pt>
                <c:pt idx="1344">
                  <c:v>13.5</c:v>
                </c:pt>
                <c:pt idx="1345">
                  <c:v>13.5</c:v>
                </c:pt>
                <c:pt idx="1346">
                  <c:v>13.5</c:v>
                </c:pt>
                <c:pt idx="1347">
                  <c:v>13.5</c:v>
                </c:pt>
                <c:pt idx="1348">
                  <c:v>13.5</c:v>
                </c:pt>
                <c:pt idx="1349">
                  <c:v>13.5</c:v>
                </c:pt>
                <c:pt idx="1350">
                  <c:v>13.5</c:v>
                </c:pt>
                <c:pt idx="1351">
                  <c:v>13.5</c:v>
                </c:pt>
                <c:pt idx="1352">
                  <c:v>13.5</c:v>
                </c:pt>
                <c:pt idx="1353">
                  <c:v>13.5</c:v>
                </c:pt>
                <c:pt idx="1354">
                  <c:v>13.6</c:v>
                </c:pt>
                <c:pt idx="1355">
                  <c:v>13.6</c:v>
                </c:pt>
                <c:pt idx="1356">
                  <c:v>13.6</c:v>
                </c:pt>
                <c:pt idx="1357">
                  <c:v>13.6</c:v>
                </c:pt>
                <c:pt idx="1358">
                  <c:v>13.6</c:v>
                </c:pt>
                <c:pt idx="1359">
                  <c:v>13.6</c:v>
                </c:pt>
                <c:pt idx="1360">
                  <c:v>13.6</c:v>
                </c:pt>
                <c:pt idx="1361">
                  <c:v>13.6</c:v>
                </c:pt>
                <c:pt idx="1362">
                  <c:v>13.6</c:v>
                </c:pt>
                <c:pt idx="1363">
                  <c:v>13.6</c:v>
                </c:pt>
                <c:pt idx="1364">
                  <c:v>13.7</c:v>
                </c:pt>
                <c:pt idx="1365">
                  <c:v>13.7</c:v>
                </c:pt>
                <c:pt idx="1366">
                  <c:v>13.7</c:v>
                </c:pt>
                <c:pt idx="1367">
                  <c:v>13.7</c:v>
                </c:pt>
                <c:pt idx="1368">
                  <c:v>13.7</c:v>
                </c:pt>
                <c:pt idx="1369">
                  <c:v>13.7</c:v>
                </c:pt>
                <c:pt idx="1370">
                  <c:v>13.7</c:v>
                </c:pt>
                <c:pt idx="1371">
                  <c:v>13.7</c:v>
                </c:pt>
                <c:pt idx="1372">
                  <c:v>13.7</c:v>
                </c:pt>
                <c:pt idx="1373">
                  <c:v>13.7</c:v>
                </c:pt>
                <c:pt idx="1374">
                  <c:v>13.8</c:v>
                </c:pt>
                <c:pt idx="1375">
                  <c:v>13.8</c:v>
                </c:pt>
                <c:pt idx="1376">
                  <c:v>13.8</c:v>
                </c:pt>
                <c:pt idx="1377">
                  <c:v>13.8</c:v>
                </c:pt>
                <c:pt idx="1378">
                  <c:v>13.8</c:v>
                </c:pt>
                <c:pt idx="1379">
                  <c:v>13.8</c:v>
                </c:pt>
                <c:pt idx="1380">
                  <c:v>13.8</c:v>
                </c:pt>
                <c:pt idx="1381">
                  <c:v>13.8</c:v>
                </c:pt>
                <c:pt idx="1382">
                  <c:v>13.8</c:v>
                </c:pt>
                <c:pt idx="1383">
                  <c:v>13.8</c:v>
                </c:pt>
                <c:pt idx="1384">
                  <c:v>13.9</c:v>
                </c:pt>
                <c:pt idx="1385">
                  <c:v>13.9</c:v>
                </c:pt>
                <c:pt idx="1386">
                  <c:v>13.9</c:v>
                </c:pt>
                <c:pt idx="1387">
                  <c:v>13.9</c:v>
                </c:pt>
                <c:pt idx="1388">
                  <c:v>13.9</c:v>
                </c:pt>
                <c:pt idx="1389">
                  <c:v>13.9</c:v>
                </c:pt>
                <c:pt idx="1390">
                  <c:v>13.9</c:v>
                </c:pt>
                <c:pt idx="1391">
                  <c:v>13.9</c:v>
                </c:pt>
                <c:pt idx="1392">
                  <c:v>13.9</c:v>
                </c:pt>
                <c:pt idx="1393">
                  <c:v>13.9</c:v>
                </c:pt>
                <c:pt idx="1394">
                  <c:v>14</c:v>
                </c:pt>
                <c:pt idx="1395">
                  <c:v>14</c:v>
                </c:pt>
                <c:pt idx="1396">
                  <c:v>14</c:v>
                </c:pt>
                <c:pt idx="1397">
                  <c:v>14</c:v>
                </c:pt>
                <c:pt idx="1398">
                  <c:v>14</c:v>
                </c:pt>
                <c:pt idx="1399">
                  <c:v>14</c:v>
                </c:pt>
                <c:pt idx="1400">
                  <c:v>14</c:v>
                </c:pt>
                <c:pt idx="1401">
                  <c:v>14</c:v>
                </c:pt>
                <c:pt idx="1402">
                  <c:v>14</c:v>
                </c:pt>
                <c:pt idx="1403">
                  <c:v>14</c:v>
                </c:pt>
                <c:pt idx="1404">
                  <c:v>14.1</c:v>
                </c:pt>
                <c:pt idx="1405">
                  <c:v>14.1</c:v>
                </c:pt>
                <c:pt idx="1406">
                  <c:v>14.1</c:v>
                </c:pt>
                <c:pt idx="1407">
                  <c:v>14.1</c:v>
                </c:pt>
                <c:pt idx="1408">
                  <c:v>14.1</c:v>
                </c:pt>
                <c:pt idx="1409">
                  <c:v>14.1</c:v>
                </c:pt>
                <c:pt idx="1410">
                  <c:v>14.1</c:v>
                </c:pt>
                <c:pt idx="1411">
                  <c:v>14.1</c:v>
                </c:pt>
                <c:pt idx="1412">
                  <c:v>14.1</c:v>
                </c:pt>
                <c:pt idx="1413">
                  <c:v>14.1</c:v>
                </c:pt>
                <c:pt idx="1414">
                  <c:v>14.2</c:v>
                </c:pt>
                <c:pt idx="1415">
                  <c:v>14.2</c:v>
                </c:pt>
                <c:pt idx="1416">
                  <c:v>14.2</c:v>
                </c:pt>
                <c:pt idx="1417">
                  <c:v>14.2</c:v>
                </c:pt>
                <c:pt idx="1418">
                  <c:v>14.2</c:v>
                </c:pt>
                <c:pt idx="1419">
                  <c:v>14.2</c:v>
                </c:pt>
                <c:pt idx="1420">
                  <c:v>14.2</c:v>
                </c:pt>
                <c:pt idx="1421">
                  <c:v>14.2</c:v>
                </c:pt>
                <c:pt idx="1422">
                  <c:v>14.2</c:v>
                </c:pt>
                <c:pt idx="1423">
                  <c:v>14.2</c:v>
                </c:pt>
                <c:pt idx="1424">
                  <c:v>14.3</c:v>
                </c:pt>
                <c:pt idx="1425">
                  <c:v>14.3</c:v>
                </c:pt>
                <c:pt idx="1426">
                  <c:v>14.3</c:v>
                </c:pt>
                <c:pt idx="1427">
                  <c:v>14.3</c:v>
                </c:pt>
                <c:pt idx="1428">
                  <c:v>14.3</c:v>
                </c:pt>
                <c:pt idx="1429">
                  <c:v>14.3</c:v>
                </c:pt>
                <c:pt idx="1430">
                  <c:v>14.3</c:v>
                </c:pt>
                <c:pt idx="1431">
                  <c:v>14.3</c:v>
                </c:pt>
                <c:pt idx="1432">
                  <c:v>14.3</c:v>
                </c:pt>
                <c:pt idx="1433">
                  <c:v>14.3</c:v>
                </c:pt>
                <c:pt idx="1434">
                  <c:v>14.4</c:v>
                </c:pt>
                <c:pt idx="1435">
                  <c:v>14.4</c:v>
                </c:pt>
                <c:pt idx="1436">
                  <c:v>14.4</c:v>
                </c:pt>
                <c:pt idx="1437">
                  <c:v>14.4</c:v>
                </c:pt>
                <c:pt idx="1438">
                  <c:v>14.4</c:v>
                </c:pt>
                <c:pt idx="1439">
                  <c:v>14.4</c:v>
                </c:pt>
                <c:pt idx="1440">
                  <c:v>14.4</c:v>
                </c:pt>
                <c:pt idx="1441">
                  <c:v>14.4</c:v>
                </c:pt>
                <c:pt idx="1442">
                  <c:v>14.4</c:v>
                </c:pt>
                <c:pt idx="1443">
                  <c:v>14.4</c:v>
                </c:pt>
                <c:pt idx="1444">
                  <c:v>14.5</c:v>
                </c:pt>
                <c:pt idx="1445">
                  <c:v>14.5</c:v>
                </c:pt>
                <c:pt idx="1446">
                  <c:v>14.5</c:v>
                </c:pt>
                <c:pt idx="1447">
                  <c:v>14.5</c:v>
                </c:pt>
                <c:pt idx="1448">
                  <c:v>14.5</c:v>
                </c:pt>
                <c:pt idx="1449">
                  <c:v>14.5</c:v>
                </c:pt>
                <c:pt idx="1450">
                  <c:v>14.5</c:v>
                </c:pt>
                <c:pt idx="1451">
                  <c:v>14.5</c:v>
                </c:pt>
                <c:pt idx="1452">
                  <c:v>14.5</c:v>
                </c:pt>
                <c:pt idx="1453">
                  <c:v>14.5</c:v>
                </c:pt>
                <c:pt idx="1454">
                  <c:v>14.6</c:v>
                </c:pt>
                <c:pt idx="1455">
                  <c:v>14.6</c:v>
                </c:pt>
                <c:pt idx="1456">
                  <c:v>14.6</c:v>
                </c:pt>
                <c:pt idx="1457">
                  <c:v>14.6</c:v>
                </c:pt>
                <c:pt idx="1458">
                  <c:v>14.6</c:v>
                </c:pt>
                <c:pt idx="1459">
                  <c:v>14.6</c:v>
                </c:pt>
                <c:pt idx="1460">
                  <c:v>14.6</c:v>
                </c:pt>
                <c:pt idx="1461">
                  <c:v>14.6</c:v>
                </c:pt>
                <c:pt idx="1462">
                  <c:v>14.6</c:v>
                </c:pt>
                <c:pt idx="1463">
                  <c:v>14.6</c:v>
                </c:pt>
                <c:pt idx="1464">
                  <c:v>14.7</c:v>
                </c:pt>
                <c:pt idx="1465">
                  <c:v>14.7</c:v>
                </c:pt>
                <c:pt idx="1466">
                  <c:v>14.7</c:v>
                </c:pt>
                <c:pt idx="1467">
                  <c:v>14.7</c:v>
                </c:pt>
                <c:pt idx="1468">
                  <c:v>14.7</c:v>
                </c:pt>
                <c:pt idx="1469">
                  <c:v>14.7</c:v>
                </c:pt>
                <c:pt idx="1470">
                  <c:v>14.7</c:v>
                </c:pt>
                <c:pt idx="1471">
                  <c:v>14.7</c:v>
                </c:pt>
                <c:pt idx="1472">
                  <c:v>14.7</c:v>
                </c:pt>
                <c:pt idx="1473">
                  <c:v>14.7</c:v>
                </c:pt>
                <c:pt idx="1474">
                  <c:v>14.8</c:v>
                </c:pt>
                <c:pt idx="1475">
                  <c:v>14.8</c:v>
                </c:pt>
                <c:pt idx="1476">
                  <c:v>14.8</c:v>
                </c:pt>
                <c:pt idx="1477">
                  <c:v>14.8</c:v>
                </c:pt>
                <c:pt idx="1478">
                  <c:v>14.8</c:v>
                </c:pt>
                <c:pt idx="1479">
                  <c:v>14.8</c:v>
                </c:pt>
                <c:pt idx="1480">
                  <c:v>14.8</c:v>
                </c:pt>
                <c:pt idx="1481">
                  <c:v>14.8</c:v>
                </c:pt>
                <c:pt idx="1482">
                  <c:v>14.8</c:v>
                </c:pt>
                <c:pt idx="1483">
                  <c:v>14.8</c:v>
                </c:pt>
                <c:pt idx="1484">
                  <c:v>14.9</c:v>
                </c:pt>
                <c:pt idx="1485">
                  <c:v>14.9</c:v>
                </c:pt>
                <c:pt idx="1486">
                  <c:v>14.9</c:v>
                </c:pt>
                <c:pt idx="1487">
                  <c:v>14.9</c:v>
                </c:pt>
                <c:pt idx="1488">
                  <c:v>14.9</c:v>
                </c:pt>
                <c:pt idx="1489">
                  <c:v>14.9</c:v>
                </c:pt>
                <c:pt idx="1490">
                  <c:v>14.9</c:v>
                </c:pt>
                <c:pt idx="1491">
                  <c:v>14.9</c:v>
                </c:pt>
                <c:pt idx="1492">
                  <c:v>14.9</c:v>
                </c:pt>
                <c:pt idx="1493">
                  <c:v>14.9</c:v>
                </c:pt>
                <c:pt idx="1494">
                  <c:v>14.9</c:v>
                </c:pt>
                <c:pt idx="1495">
                  <c:v>15</c:v>
                </c:pt>
                <c:pt idx="1496">
                  <c:v>15</c:v>
                </c:pt>
                <c:pt idx="1497">
                  <c:v>15</c:v>
                </c:pt>
                <c:pt idx="1498">
                  <c:v>15</c:v>
                </c:pt>
                <c:pt idx="1499">
                  <c:v>15</c:v>
                </c:pt>
                <c:pt idx="1500">
                  <c:v>15</c:v>
                </c:pt>
                <c:pt idx="1501">
                  <c:v>15</c:v>
                </c:pt>
                <c:pt idx="1502">
                  <c:v>15</c:v>
                </c:pt>
                <c:pt idx="1503">
                  <c:v>15</c:v>
                </c:pt>
                <c:pt idx="1504">
                  <c:v>15</c:v>
                </c:pt>
                <c:pt idx="1505">
                  <c:v>15.1</c:v>
                </c:pt>
                <c:pt idx="1506">
                  <c:v>15.1</c:v>
                </c:pt>
                <c:pt idx="1507">
                  <c:v>15.1</c:v>
                </c:pt>
                <c:pt idx="1508">
                  <c:v>15.1</c:v>
                </c:pt>
                <c:pt idx="1509">
                  <c:v>15.1</c:v>
                </c:pt>
                <c:pt idx="1510">
                  <c:v>15.1</c:v>
                </c:pt>
                <c:pt idx="1511">
                  <c:v>15.1</c:v>
                </c:pt>
                <c:pt idx="1512">
                  <c:v>15.1</c:v>
                </c:pt>
                <c:pt idx="1513">
                  <c:v>15.1</c:v>
                </c:pt>
                <c:pt idx="1514">
                  <c:v>15.1</c:v>
                </c:pt>
                <c:pt idx="1515">
                  <c:v>15.2</c:v>
                </c:pt>
                <c:pt idx="1516">
                  <c:v>15.2</c:v>
                </c:pt>
                <c:pt idx="1517">
                  <c:v>15.2</c:v>
                </c:pt>
                <c:pt idx="1518">
                  <c:v>15.2</c:v>
                </c:pt>
                <c:pt idx="1519">
                  <c:v>15.2</c:v>
                </c:pt>
                <c:pt idx="1520">
                  <c:v>15.2</c:v>
                </c:pt>
                <c:pt idx="1521">
                  <c:v>15.2</c:v>
                </c:pt>
                <c:pt idx="1522">
                  <c:v>15.2</c:v>
                </c:pt>
                <c:pt idx="1523">
                  <c:v>15.2</c:v>
                </c:pt>
                <c:pt idx="1524">
                  <c:v>15.2</c:v>
                </c:pt>
                <c:pt idx="1525">
                  <c:v>15.3</c:v>
                </c:pt>
                <c:pt idx="1526">
                  <c:v>15.3</c:v>
                </c:pt>
                <c:pt idx="1527">
                  <c:v>15.3</c:v>
                </c:pt>
                <c:pt idx="1528">
                  <c:v>15.3</c:v>
                </c:pt>
                <c:pt idx="1529">
                  <c:v>15.3</c:v>
                </c:pt>
                <c:pt idx="1530">
                  <c:v>15.3</c:v>
                </c:pt>
                <c:pt idx="1531">
                  <c:v>15.3</c:v>
                </c:pt>
                <c:pt idx="1532">
                  <c:v>15.3</c:v>
                </c:pt>
                <c:pt idx="1533">
                  <c:v>15.3</c:v>
                </c:pt>
                <c:pt idx="1534">
                  <c:v>15.3</c:v>
                </c:pt>
                <c:pt idx="1535">
                  <c:v>15.4</c:v>
                </c:pt>
                <c:pt idx="1536">
                  <c:v>15.4</c:v>
                </c:pt>
                <c:pt idx="1537">
                  <c:v>15.4</c:v>
                </c:pt>
                <c:pt idx="1538">
                  <c:v>15.4</c:v>
                </c:pt>
                <c:pt idx="1539">
                  <c:v>15.4</c:v>
                </c:pt>
                <c:pt idx="1540">
                  <c:v>15.4</c:v>
                </c:pt>
                <c:pt idx="1541">
                  <c:v>15.4</c:v>
                </c:pt>
                <c:pt idx="1542">
                  <c:v>15.4</c:v>
                </c:pt>
                <c:pt idx="1543">
                  <c:v>15.4</c:v>
                </c:pt>
                <c:pt idx="1544">
                  <c:v>15.4</c:v>
                </c:pt>
                <c:pt idx="1545">
                  <c:v>15.5</c:v>
                </c:pt>
                <c:pt idx="1546">
                  <c:v>15.5</c:v>
                </c:pt>
                <c:pt idx="1547">
                  <c:v>15.5</c:v>
                </c:pt>
                <c:pt idx="1548">
                  <c:v>15.5</c:v>
                </c:pt>
                <c:pt idx="1549">
                  <c:v>15.5</c:v>
                </c:pt>
                <c:pt idx="1550">
                  <c:v>15.5</c:v>
                </c:pt>
                <c:pt idx="1551">
                  <c:v>15.5</c:v>
                </c:pt>
                <c:pt idx="1552">
                  <c:v>15.5</c:v>
                </c:pt>
                <c:pt idx="1553">
                  <c:v>15.5</c:v>
                </c:pt>
                <c:pt idx="1554">
                  <c:v>15.5</c:v>
                </c:pt>
                <c:pt idx="1555">
                  <c:v>15.6</c:v>
                </c:pt>
                <c:pt idx="1556">
                  <c:v>15.6</c:v>
                </c:pt>
                <c:pt idx="1557">
                  <c:v>15.6</c:v>
                </c:pt>
                <c:pt idx="1558">
                  <c:v>15.6</c:v>
                </c:pt>
                <c:pt idx="1559">
                  <c:v>15.6</c:v>
                </c:pt>
                <c:pt idx="1560">
                  <c:v>15.6</c:v>
                </c:pt>
                <c:pt idx="1561">
                  <c:v>15.6</c:v>
                </c:pt>
                <c:pt idx="1562">
                  <c:v>15.6</c:v>
                </c:pt>
                <c:pt idx="1563">
                  <c:v>15.6</c:v>
                </c:pt>
                <c:pt idx="1564">
                  <c:v>15.6</c:v>
                </c:pt>
                <c:pt idx="1565">
                  <c:v>15.7</c:v>
                </c:pt>
                <c:pt idx="1566">
                  <c:v>15.7</c:v>
                </c:pt>
                <c:pt idx="1567">
                  <c:v>15.7</c:v>
                </c:pt>
                <c:pt idx="1568">
                  <c:v>15.7</c:v>
                </c:pt>
                <c:pt idx="1569">
                  <c:v>15.7</c:v>
                </c:pt>
                <c:pt idx="1570">
                  <c:v>15.7</c:v>
                </c:pt>
                <c:pt idx="1571">
                  <c:v>15.7</c:v>
                </c:pt>
                <c:pt idx="1572">
                  <c:v>15.7</c:v>
                </c:pt>
                <c:pt idx="1573">
                  <c:v>15.7</c:v>
                </c:pt>
                <c:pt idx="1574">
                  <c:v>15.7</c:v>
                </c:pt>
                <c:pt idx="1575">
                  <c:v>15.8</c:v>
                </c:pt>
                <c:pt idx="1576">
                  <c:v>15.8</c:v>
                </c:pt>
                <c:pt idx="1577">
                  <c:v>15.8</c:v>
                </c:pt>
                <c:pt idx="1578">
                  <c:v>15.8</c:v>
                </c:pt>
                <c:pt idx="1579">
                  <c:v>15.8</c:v>
                </c:pt>
                <c:pt idx="1580">
                  <c:v>15.8</c:v>
                </c:pt>
                <c:pt idx="1581">
                  <c:v>15.8</c:v>
                </c:pt>
                <c:pt idx="1582">
                  <c:v>15.8</c:v>
                </c:pt>
                <c:pt idx="1583">
                  <c:v>15.8</c:v>
                </c:pt>
                <c:pt idx="1584">
                  <c:v>15.8</c:v>
                </c:pt>
                <c:pt idx="1585">
                  <c:v>15.9</c:v>
                </c:pt>
                <c:pt idx="1586">
                  <c:v>15.9</c:v>
                </c:pt>
                <c:pt idx="1587">
                  <c:v>15.9</c:v>
                </c:pt>
                <c:pt idx="1588">
                  <c:v>15.9</c:v>
                </c:pt>
                <c:pt idx="1589">
                  <c:v>15.9</c:v>
                </c:pt>
                <c:pt idx="1590">
                  <c:v>15.9</c:v>
                </c:pt>
                <c:pt idx="1591">
                  <c:v>15.9</c:v>
                </c:pt>
                <c:pt idx="1592">
                  <c:v>15.9</c:v>
                </c:pt>
                <c:pt idx="1593">
                  <c:v>15.9</c:v>
                </c:pt>
                <c:pt idx="1594">
                  <c:v>15.9</c:v>
                </c:pt>
                <c:pt idx="1595">
                  <c:v>16</c:v>
                </c:pt>
                <c:pt idx="1596">
                  <c:v>16</c:v>
                </c:pt>
                <c:pt idx="1597">
                  <c:v>16</c:v>
                </c:pt>
                <c:pt idx="1598">
                  <c:v>16</c:v>
                </c:pt>
                <c:pt idx="1599">
                  <c:v>16</c:v>
                </c:pt>
                <c:pt idx="1600">
                  <c:v>16</c:v>
                </c:pt>
                <c:pt idx="1601">
                  <c:v>16</c:v>
                </c:pt>
                <c:pt idx="1602">
                  <c:v>16</c:v>
                </c:pt>
                <c:pt idx="1603">
                  <c:v>16</c:v>
                </c:pt>
                <c:pt idx="1604">
                  <c:v>16</c:v>
                </c:pt>
                <c:pt idx="1605">
                  <c:v>16.100000000000001</c:v>
                </c:pt>
                <c:pt idx="1606">
                  <c:v>16.100000000000001</c:v>
                </c:pt>
                <c:pt idx="1607">
                  <c:v>16.100000000000001</c:v>
                </c:pt>
                <c:pt idx="1608">
                  <c:v>16.100000000000001</c:v>
                </c:pt>
                <c:pt idx="1609">
                  <c:v>16.100000000000001</c:v>
                </c:pt>
                <c:pt idx="1610">
                  <c:v>16.100000000000001</c:v>
                </c:pt>
                <c:pt idx="1611">
                  <c:v>16.100000000000001</c:v>
                </c:pt>
                <c:pt idx="1612">
                  <c:v>16.100000000000001</c:v>
                </c:pt>
                <c:pt idx="1613">
                  <c:v>16.100000000000001</c:v>
                </c:pt>
                <c:pt idx="1614">
                  <c:v>16.100000000000001</c:v>
                </c:pt>
                <c:pt idx="1615">
                  <c:v>16.2</c:v>
                </c:pt>
                <c:pt idx="1616">
                  <c:v>16.2</c:v>
                </c:pt>
                <c:pt idx="1617">
                  <c:v>16.2</c:v>
                </c:pt>
                <c:pt idx="1618">
                  <c:v>16.2</c:v>
                </c:pt>
                <c:pt idx="1619">
                  <c:v>16.2</c:v>
                </c:pt>
                <c:pt idx="1620">
                  <c:v>16.2</c:v>
                </c:pt>
                <c:pt idx="1621">
                  <c:v>16.2</c:v>
                </c:pt>
                <c:pt idx="1622">
                  <c:v>16.2</c:v>
                </c:pt>
                <c:pt idx="1623">
                  <c:v>16.2</c:v>
                </c:pt>
                <c:pt idx="1624">
                  <c:v>16.2</c:v>
                </c:pt>
                <c:pt idx="1625">
                  <c:v>16.3</c:v>
                </c:pt>
                <c:pt idx="1626">
                  <c:v>16.3</c:v>
                </c:pt>
                <c:pt idx="1627">
                  <c:v>16.3</c:v>
                </c:pt>
                <c:pt idx="1628">
                  <c:v>16.3</c:v>
                </c:pt>
                <c:pt idx="1629">
                  <c:v>16.3</c:v>
                </c:pt>
                <c:pt idx="1630">
                  <c:v>16.3</c:v>
                </c:pt>
                <c:pt idx="1631">
                  <c:v>16.3</c:v>
                </c:pt>
                <c:pt idx="1632">
                  <c:v>16.3</c:v>
                </c:pt>
                <c:pt idx="1633">
                  <c:v>16.3</c:v>
                </c:pt>
                <c:pt idx="1634">
                  <c:v>16.3</c:v>
                </c:pt>
                <c:pt idx="1635">
                  <c:v>16.399999999999999</c:v>
                </c:pt>
                <c:pt idx="1636">
                  <c:v>16.399999999999999</c:v>
                </c:pt>
                <c:pt idx="1637">
                  <c:v>16.399999999999999</c:v>
                </c:pt>
                <c:pt idx="1638">
                  <c:v>16.399999999999999</c:v>
                </c:pt>
                <c:pt idx="1639">
                  <c:v>16.399999999999999</c:v>
                </c:pt>
                <c:pt idx="1640">
                  <c:v>16.399999999999999</c:v>
                </c:pt>
                <c:pt idx="1641">
                  <c:v>16.399999999999999</c:v>
                </c:pt>
                <c:pt idx="1642">
                  <c:v>16.399999999999999</c:v>
                </c:pt>
                <c:pt idx="1643">
                  <c:v>16.399999999999999</c:v>
                </c:pt>
                <c:pt idx="1644">
                  <c:v>16.399999999999999</c:v>
                </c:pt>
                <c:pt idx="1645">
                  <c:v>16.5</c:v>
                </c:pt>
                <c:pt idx="1646">
                  <c:v>16.5</c:v>
                </c:pt>
                <c:pt idx="1647">
                  <c:v>16.5</c:v>
                </c:pt>
                <c:pt idx="1648">
                  <c:v>16.5</c:v>
                </c:pt>
                <c:pt idx="1649">
                  <c:v>16.5</c:v>
                </c:pt>
                <c:pt idx="1650">
                  <c:v>16.5</c:v>
                </c:pt>
                <c:pt idx="1651">
                  <c:v>16.5</c:v>
                </c:pt>
                <c:pt idx="1652">
                  <c:v>16.5</c:v>
                </c:pt>
                <c:pt idx="1653">
                  <c:v>16.5</c:v>
                </c:pt>
                <c:pt idx="1654">
                  <c:v>16.5</c:v>
                </c:pt>
                <c:pt idx="1655">
                  <c:v>16.600000000000001</c:v>
                </c:pt>
                <c:pt idx="1656">
                  <c:v>16.600000000000001</c:v>
                </c:pt>
                <c:pt idx="1657">
                  <c:v>16.600000000000001</c:v>
                </c:pt>
                <c:pt idx="1658">
                  <c:v>16.600000000000001</c:v>
                </c:pt>
                <c:pt idx="1659">
                  <c:v>16.600000000000001</c:v>
                </c:pt>
                <c:pt idx="1660">
                  <c:v>16.600000000000001</c:v>
                </c:pt>
                <c:pt idx="1661">
                  <c:v>16.600000000000001</c:v>
                </c:pt>
                <c:pt idx="1662">
                  <c:v>16.600000000000001</c:v>
                </c:pt>
                <c:pt idx="1663">
                  <c:v>16.600000000000001</c:v>
                </c:pt>
                <c:pt idx="1664">
                  <c:v>16.600000000000001</c:v>
                </c:pt>
                <c:pt idx="1665">
                  <c:v>16.7</c:v>
                </c:pt>
                <c:pt idx="1666">
                  <c:v>16.7</c:v>
                </c:pt>
                <c:pt idx="1667">
                  <c:v>16.7</c:v>
                </c:pt>
                <c:pt idx="1668">
                  <c:v>16.7</c:v>
                </c:pt>
                <c:pt idx="1669">
                  <c:v>16.7</c:v>
                </c:pt>
                <c:pt idx="1670">
                  <c:v>16.7</c:v>
                </c:pt>
                <c:pt idx="1671">
                  <c:v>16.7</c:v>
                </c:pt>
                <c:pt idx="1672">
                  <c:v>16.7</c:v>
                </c:pt>
                <c:pt idx="1673">
                  <c:v>16.7</c:v>
                </c:pt>
                <c:pt idx="1674">
                  <c:v>16.7</c:v>
                </c:pt>
                <c:pt idx="1675">
                  <c:v>16.8</c:v>
                </c:pt>
                <c:pt idx="1676">
                  <c:v>16.8</c:v>
                </c:pt>
                <c:pt idx="1677">
                  <c:v>16.8</c:v>
                </c:pt>
                <c:pt idx="1678">
                  <c:v>16.8</c:v>
                </c:pt>
                <c:pt idx="1679">
                  <c:v>16.8</c:v>
                </c:pt>
                <c:pt idx="1680">
                  <c:v>16.8</c:v>
                </c:pt>
                <c:pt idx="1681">
                  <c:v>16.8</c:v>
                </c:pt>
                <c:pt idx="1682">
                  <c:v>16.8</c:v>
                </c:pt>
                <c:pt idx="1683">
                  <c:v>16.8</c:v>
                </c:pt>
                <c:pt idx="1684">
                  <c:v>16.8</c:v>
                </c:pt>
                <c:pt idx="1685">
                  <c:v>16.899999999999999</c:v>
                </c:pt>
                <c:pt idx="1686">
                  <c:v>16.899999999999999</c:v>
                </c:pt>
                <c:pt idx="1687">
                  <c:v>16.899999999999999</c:v>
                </c:pt>
                <c:pt idx="1688">
                  <c:v>16.899999999999999</c:v>
                </c:pt>
                <c:pt idx="1689">
                  <c:v>16.899999999999999</c:v>
                </c:pt>
                <c:pt idx="1690">
                  <c:v>16.899999999999999</c:v>
                </c:pt>
                <c:pt idx="1691">
                  <c:v>16.899999999999999</c:v>
                </c:pt>
                <c:pt idx="1692">
                  <c:v>16.899999999999999</c:v>
                </c:pt>
                <c:pt idx="1693">
                  <c:v>16.899999999999999</c:v>
                </c:pt>
                <c:pt idx="1694">
                  <c:v>16.899999999999999</c:v>
                </c:pt>
                <c:pt idx="1695">
                  <c:v>17</c:v>
                </c:pt>
                <c:pt idx="1696">
                  <c:v>17</c:v>
                </c:pt>
                <c:pt idx="1697">
                  <c:v>17</c:v>
                </c:pt>
                <c:pt idx="1698">
                  <c:v>17</c:v>
                </c:pt>
                <c:pt idx="1699">
                  <c:v>17</c:v>
                </c:pt>
                <c:pt idx="1700">
                  <c:v>17</c:v>
                </c:pt>
                <c:pt idx="1701">
                  <c:v>17</c:v>
                </c:pt>
                <c:pt idx="1702">
                  <c:v>17</c:v>
                </c:pt>
                <c:pt idx="1703">
                  <c:v>17</c:v>
                </c:pt>
                <c:pt idx="1704">
                  <c:v>17</c:v>
                </c:pt>
                <c:pt idx="1705">
                  <c:v>17.100000000000001</c:v>
                </c:pt>
                <c:pt idx="1706">
                  <c:v>17.100000000000001</c:v>
                </c:pt>
                <c:pt idx="1707">
                  <c:v>17.100000000000001</c:v>
                </c:pt>
                <c:pt idx="1708">
                  <c:v>17.100000000000001</c:v>
                </c:pt>
                <c:pt idx="1709">
                  <c:v>17.100000000000001</c:v>
                </c:pt>
                <c:pt idx="1710">
                  <c:v>17.100000000000001</c:v>
                </c:pt>
                <c:pt idx="1711">
                  <c:v>17.100000000000001</c:v>
                </c:pt>
                <c:pt idx="1712">
                  <c:v>17.100000000000001</c:v>
                </c:pt>
                <c:pt idx="1713">
                  <c:v>17.100000000000001</c:v>
                </c:pt>
                <c:pt idx="1714">
                  <c:v>17.100000000000001</c:v>
                </c:pt>
                <c:pt idx="1715">
                  <c:v>17.2</c:v>
                </c:pt>
                <c:pt idx="1716">
                  <c:v>17.2</c:v>
                </c:pt>
                <c:pt idx="1717">
                  <c:v>17.2</c:v>
                </c:pt>
                <c:pt idx="1718">
                  <c:v>17.2</c:v>
                </c:pt>
                <c:pt idx="1719">
                  <c:v>17.2</c:v>
                </c:pt>
                <c:pt idx="1720">
                  <c:v>17.2</c:v>
                </c:pt>
                <c:pt idx="1721">
                  <c:v>17.2</c:v>
                </c:pt>
                <c:pt idx="1722">
                  <c:v>17.2</c:v>
                </c:pt>
                <c:pt idx="1723">
                  <c:v>17.2</c:v>
                </c:pt>
                <c:pt idx="1724">
                  <c:v>17.2</c:v>
                </c:pt>
                <c:pt idx="1725">
                  <c:v>17.3</c:v>
                </c:pt>
                <c:pt idx="1726">
                  <c:v>17.3</c:v>
                </c:pt>
                <c:pt idx="1727">
                  <c:v>17.3</c:v>
                </c:pt>
                <c:pt idx="1728">
                  <c:v>17.3</c:v>
                </c:pt>
                <c:pt idx="1729">
                  <c:v>17.3</c:v>
                </c:pt>
                <c:pt idx="1730">
                  <c:v>17.3</c:v>
                </c:pt>
                <c:pt idx="1731">
                  <c:v>17.3</c:v>
                </c:pt>
                <c:pt idx="1732">
                  <c:v>17.3</c:v>
                </c:pt>
                <c:pt idx="1733">
                  <c:v>17.3</c:v>
                </c:pt>
                <c:pt idx="1734">
                  <c:v>17.3</c:v>
                </c:pt>
                <c:pt idx="1735">
                  <c:v>17.399999999999999</c:v>
                </c:pt>
                <c:pt idx="1736">
                  <c:v>17.399999999999999</c:v>
                </c:pt>
                <c:pt idx="1737">
                  <c:v>17.399999999999999</c:v>
                </c:pt>
                <c:pt idx="1738">
                  <c:v>17.399999999999999</c:v>
                </c:pt>
                <c:pt idx="1739">
                  <c:v>17.399999999999999</c:v>
                </c:pt>
                <c:pt idx="1740">
                  <c:v>17.399999999999999</c:v>
                </c:pt>
                <c:pt idx="1741">
                  <c:v>17.399999999999999</c:v>
                </c:pt>
                <c:pt idx="1742">
                  <c:v>17.399999999999999</c:v>
                </c:pt>
                <c:pt idx="1743">
                  <c:v>17.399999999999999</c:v>
                </c:pt>
                <c:pt idx="1744">
                  <c:v>17.399999999999999</c:v>
                </c:pt>
                <c:pt idx="1745">
                  <c:v>17.5</c:v>
                </c:pt>
                <c:pt idx="1746">
                  <c:v>17.5</c:v>
                </c:pt>
                <c:pt idx="1747">
                  <c:v>17.5</c:v>
                </c:pt>
                <c:pt idx="1748">
                  <c:v>17.5</c:v>
                </c:pt>
                <c:pt idx="1749">
                  <c:v>17.5</c:v>
                </c:pt>
                <c:pt idx="1750">
                  <c:v>17.5</c:v>
                </c:pt>
                <c:pt idx="1751">
                  <c:v>17.5</c:v>
                </c:pt>
                <c:pt idx="1752">
                  <c:v>17.5</c:v>
                </c:pt>
                <c:pt idx="1753">
                  <c:v>17.5</c:v>
                </c:pt>
                <c:pt idx="1754">
                  <c:v>17.5</c:v>
                </c:pt>
                <c:pt idx="1755">
                  <c:v>17.600000000000001</c:v>
                </c:pt>
                <c:pt idx="1756">
                  <c:v>17.600000000000001</c:v>
                </c:pt>
                <c:pt idx="1757">
                  <c:v>17.600000000000001</c:v>
                </c:pt>
                <c:pt idx="1758">
                  <c:v>17.600000000000001</c:v>
                </c:pt>
                <c:pt idx="1759">
                  <c:v>17.600000000000001</c:v>
                </c:pt>
                <c:pt idx="1760">
                  <c:v>17.600000000000001</c:v>
                </c:pt>
                <c:pt idx="1761">
                  <c:v>17.600000000000001</c:v>
                </c:pt>
                <c:pt idx="1762">
                  <c:v>17.600000000000001</c:v>
                </c:pt>
                <c:pt idx="1763">
                  <c:v>17.600000000000001</c:v>
                </c:pt>
                <c:pt idx="1764">
                  <c:v>17.600000000000001</c:v>
                </c:pt>
                <c:pt idx="1765">
                  <c:v>17.7</c:v>
                </c:pt>
                <c:pt idx="1766">
                  <c:v>17.7</c:v>
                </c:pt>
                <c:pt idx="1767">
                  <c:v>17.7</c:v>
                </c:pt>
                <c:pt idx="1768">
                  <c:v>17.7</c:v>
                </c:pt>
                <c:pt idx="1769">
                  <c:v>17.7</c:v>
                </c:pt>
                <c:pt idx="1770">
                  <c:v>17.7</c:v>
                </c:pt>
                <c:pt idx="1771">
                  <c:v>17.7</c:v>
                </c:pt>
                <c:pt idx="1772">
                  <c:v>17.7</c:v>
                </c:pt>
                <c:pt idx="1773">
                  <c:v>17.7</c:v>
                </c:pt>
                <c:pt idx="1774">
                  <c:v>17.7</c:v>
                </c:pt>
                <c:pt idx="1775">
                  <c:v>17.8</c:v>
                </c:pt>
                <c:pt idx="1776">
                  <c:v>17.8</c:v>
                </c:pt>
                <c:pt idx="1777">
                  <c:v>17.8</c:v>
                </c:pt>
                <c:pt idx="1778">
                  <c:v>17.8</c:v>
                </c:pt>
                <c:pt idx="1779">
                  <c:v>17.8</c:v>
                </c:pt>
                <c:pt idx="1780">
                  <c:v>17.8</c:v>
                </c:pt>
                <c:pt idx="1781">
                  <c:v>17.8</c:v>
                </c:pt>
                <c:pt idx="1782">
                  <c:v>17.8</c:v>
                </c:pt>
                <c:pt idx="1783">
                  <c:v>17.8</c:v>
                </c:pt>
                <c:pt idx="1784">
                  <c:v>17.8</c:v>
                </c:pt>
                <c:pt idx="1785">
                  <c:v>17.899999999999999</c:v>
                </c:pt>
                <c:pt idx="1786">
                  <c:v>17.899999999999999</c:v>
                </c:pt>
                <c:pt idx="1787">
                  <c:v>17.899999999999999</c:v>
                </c:pt>
                <c:pt idx="1788">
                  <c:v>17.899999999999999</c:v>
                </c:pt>
                <c:pt idx="1789">
                  <c:v>17.899999999999999</c:v>
                </c:pt>
                <c:pt idx="1790">
                  <c:v>17.899999999999999</c:v>
                </c:pt>
                <c:pt idx="1791">
                  <c:v>17.899999999999999</c:v>
                </c:pt>
                <c:pt idx="1792">
                  <c:v>17.899999999999999</c:v>
                </c:pt>
                <c:pt idx="1793">
                  <c:v>17.899999999999999</c:v>
                </c:pt>
                <c:pt idx="1794">
                  <c:v>17.899999999999999</c:v>
                </c:pt>
                <c:pt idx="1795">
                  <c:v>18</c:v>
                </c:pt>
                <c:pt idx="1796">
                  <c:v>18</c:v>
                </c:pt>
                <c:pt idx="1797">
                  <c:v>18</c:v>
                </c:pt>
                <c:pt idx="1798">
                  <c:v>18</c:v>
                </c:pt>
                <c:pt idx="1799">
                  <c:v>18</c:v>
                </c:pt>
                <c:pt idx="1800">
                  <c:v>18</c:v>
                </c:pt>
                <c:pt idx="1801">
                  <c:v>18</c:v>
                </c:pt>
                <c:pt idx="1802">
                  <c:v>18</c:v>
                </c:pt>
                <c:pt idx="1803">
                  <c:v>18</c:v>
                </c:pt>
                <c:pt idx="1804">
                  <c:v>18</c:v>
                </c:pt>
                <c:pt idx="1805">
                  <c:v>18.100000000000001</c:v>
                </c:pt>
                <c:pt idx="1806">
                  <c:v>18.100000000000001</c:v>
                </c:pt>
                <c:pt idx="1807">
                  <c:v>18.100000000000001</c:v>
                </c:pt>
                <c:pt idx="1808">
                  <c:v>18.100000000000001</c:v>
                </c:pt>
                <c:pt idx="1809">
                  <c:v>18.100000000000001</c:v>
                </c:pt>
                <c:pt idx="1810">
                  <c:v>18.100000000000001</c:v>
                </c:pt>
                <c:pt idx="1811">
                  <c:v>18.100000000000001</c:v>
                </c:pt>
                <c:pt idx="1812">
                  <c:v>18.100000000000001</c:v>
                </c:pt>
                <c:pt idx="1813">
                  <c:v>18.100000000000001</c:v>
                </c:pt>
                <c:pt idx="1814">
                  <c:v>18.100000000000001</c:v>
                </c:pt>
                <c:pt idx="1815">
                  <c:v>18.2</c:v>
                </c:pt>
                <c:pt idx="1816">
                  <c:v>18.2</c:v>
                </c:pt>
                <c:pt idx="1817">
                  <c:v>18.2</c:v>
                </c:pt>
                <c:pt idx="1818">
                  <c:v>18.2</c:v>
                </c:pt>
                <c:pt idx="1819">
                  <c:v>18.2</c:v>
                </c:pt>
                <c:pt idx="1820">
                  <c:v>18.2</c:v>
                </c:pt>
                <c:pt idx="1821">
                  <c:v>18.2</c:v>
                </c:pt>
                <c:pt idx="1822">
                  <c:v>18.2</c:v>
                </c:pt>
                <c:pt idx="1823">
                  <c:v>18.2</c:v>
                </c:pt>
                <c:pt idx="1824">
                  <c:v>18.2</c:v>
                </c:pt>
                <c:pt idx="1825">
                  <c:v>18.3</c:v>
                </c:pt>
                <c:pt idx="1826">
                  <c:v>18.3</c:v>
                </c:pt>
                <c:pt idx="1827">
                  <c:v>18.3</c:v>
                </c:pt>
                <c:pt idx="1828">
                  <c:v>18.3</c:v>
                </c:pt>
                <c:pt idx="1829">
                  <c:v>18.3</c:v>
                </c:pt>
                <c:pt idx="1830">
                  <c:v>18.3</c:v>
                </c:pt>
                <c:pt idx="1831">
                  <c:v>18.3</c:v>
                </c:pt>
                <c:pt idx="1832">
                  <c:v>18.3</c:v>
                </c:pt>
                <c:pt idx="1833">
                  <c:v>18.3</c:v>
                </c:pt>
                <c:pt idx="1834">
                  <c:v>18.3</c:v>
                </c:pt>
                <c:pt idx="1835">
                  <c:v>18.399999999999999</c:v>
                </c:pt>
                <c:pt idx="1836">
                  <c:v>18.399999999999999</c:v>
                </c:pt>
                <c:pt idx="1837">
                  <c:v>18.399999999999999</c:v>
                </c:pt>
                <c:pt idx="1838">
                  <c:v>18.399999999999999</c:v>
                </c:pt>
                <c:pt idx="1839">
                  <c:v>18.399999999999999</c:v>
                </c:pt>
                <c:pt idx="1840">
                  <c:v>18.399999999999999</c:v>
                </c:pt>
                <c:pt idx="1841">
                  <c:v>18.399999999999999</c:v>
                </c:pt>
                <c:pt idx="1842">
                  <c:v>18.399999999999999</c:v>
                </c:pt>
                <c:pt idx="1843">
                  <c:v>18.399999999999999</c:v>
                </c:pt>
                <c:pt idx="1844">
                  <c:v>18.399999999999999</c:v>
                </c:pt>
                <c:pt idx="1845">
                  <c:v>18.5</c:v>
                </c:pt>
                <c:pt idx="1846">
                  <c:v>18.5</c:v>
                </c:pt>
                <c:pt idx="1847">
                  <c:v>18.5</c:v>
                </c:pt>
                <c:pt idx="1848">
                  <c:v>18.5</c:v>
                </c:pt>
                <c:pt idx="1849">
                  <c:v>18.5</c:v>
                </c:pt>
                <c:pt idx="1850">
                  <c:v>18.5</c:v>
                </c:pt>
                <c:pt idx="1851">
                  <c:v>18.5</c:v>
                </c:pt>
                <c:pt idx="1852">
                  <c:v>18.5</c:v>
                </c:pt>
                <c:pt idx="1853">
                  <c:v>18.5</c:v>
                </c:pt>
                <c:pt idx="1854">
                  <c:v>18.5</c:v>
                </c:pt>
                <c:pt idx="1855">
                  <c:v>18.600000000000001</c:v>
                </c:pt>
                <c:pt idx="1856">
                  <c:v>18.600000000000001</c:v>
                </c:pt>
                <c:pt idx="1857">
                  <c:v>18.600000000000001</c:v>
                </c:pt>
                <c:pt idx="1858">
                  <c:v>18.600000000000001</c:v>
                </c:pt>
                <c:pt idx="1859">
                  <c:v>18.600000000000001</c:v>
                </c:pt>
                <c:pt idx="1860">
                  <c:v>18.600000000000001</c:v>
                </c:pt>
                <c:pt idx="1861">
                  <c:v>18.600000000000001</c:v>
                </c:pt>
                <c:pt idx="1862">
                  <c:v>18.600000000000001</c:v>
                </c:pt>
                <c:pt idx="1863">
                  <c:v>18.600000000000001</c:v>
                </c:pt>
                <c:pt idx="1864">
                  <c:v>18.600000000000001</c:v>
                </c:pt>
                <c:pt idx="1865">
                  <c:v>18.7</c:v>
                </c:pt>
                <c:pt idx="1866">
                  <c:v>18.7</c:v>
                </c:pt>
                <c:pt idx="1867">
                  <c:v>18.7</c:v>
                </c:pt>
                <c:pt idx="1868">
                  <c:v>18.7</c:v>
                </c:pt>
                <c:pt idx="1869">
                  <c:v>18.7</c:v>
                </c:pt>
                <c:pt idx="1870">
                  <c:v>18.7</c:v>
                </c:pt>
                <c:pt idx="1871">
                  <c:v>18.7</c:v>
                </c:pt>
                <c:pt idx="1872">
                  <c:v>18.7</c:v>
                </c:pt>
                <c:pt idx="1873">
                  <c:v>18.7</c:v>
                </c:pt>
                <c:pt idx="1874">
                  <c:v>18.7</c:v>
                </c:pt>
                <c:pt idx="1875">
                  <c:v>18.8</c:v>
                </c:pt>
                <c:pt idx="1876">
                  <c:v>18.8</c:v>
                </c:pt>
                <c:pt idx="1877">
                  <c:v>18.8</c:v>
                </c:pt>
                <c:pt idx="1878">
                  <c:v>18.8</c:v>
                </c:pt>
                <c:pt idx="1879">
                  <c:v>18.8</c:v>
                </c:pt>
                <c:pt idx="1880">
                  <c:v>18.8</c:v>
                </c:pt>
                <c:pt idx="1881">
                  <c:v>18.8</c:v>
                </c:pt>
                <c:pt idx="1882">
                  <c:v>18.8</c:v>
                </c:pt>
                <c:pt idx="1883">
                  <c:v>18.8</c:v>
                </c:pt>
                <c:pt idx="1884">
                  <c:v>18.8</c:v>
                </c:pt>
                <c:pt idx="1885">
                  <c:v>18.899999999999999</c:v>
                </c:pt>
                <c:pt idx="1886">
                  <c:v>18.899999999999999</c:v>
                </c:pt>
                <c:pt idx="1887">
                  <c:v>18.899999999999999</c:v>
                </c:pt>
                <c:pt idx="1888">
                  <c:v>18.899999999999999</c:v>
                </c:pt>
                <c:pt idx="1889">
                  <c:v>18.899999999999999</c:v>
                </c:pt>
                <c:pt idx="1890">
                  <c:v>18.899999999999999</c:v>
                </c:pt>
                <c:pt idx="1891">
                  <c:v>18.899999999999999</c:v>
                </c:pt>
                <c:pt idx="1892">
                  <c:v>18.899999999999999</c:v>
                </c:pt>
                <c:pt idx="1893">
                  <c:v>18.899999999999999</c:v>
                </c:pt>
                <c:pt idx="1894">
                  <c:v>18.899999999999999</c:v>
                </c:pt>
                <c:pt idx="1895">
                  <c:v>19</c:v>
                </c:pt>
                <c:pt idx="1896">
                  <c:v>19</c:v>
                </c:pt>
                <c:pt idx="1897">
                  <c:v>19</c:v>
                </c:pt>
                <c:pt idx="1898">
                  <c:v>19</c:v>
                </c:pt>
                <c:pt idx="1899">
                  <c:v>19</c:v>
                </c:pt>
                <c:pt idx="1900">
                  <c:v>19</c:v>
                </c:pt>
                <c:pt idx="1901">
                  <c:v>19</c:v>
                </c:pt>
                <c:pt idx="1902">
                  <c:v>19</c:v>
                </c:pt>
                <c:pt idx="1903">
                  <c:v>19</c:v>
                </c:pt>
                <c:pt idx="1904">
                  <c:v>19</c:v>
                </c:pt>
                <c:pt idx="1905">
                  <c:v>19.100000000000001</c:v>
                </c:pt>
                <c:pt idx="1906">
                  <c:v>19.100000000000001</c:v>
                </c:pt>
                <c:pt idx="1907">
                  <c:v>19.100000000000001</c:v>
                </c:pt>
                <c:pt idx="1908">
                  <c:v>19.100000000000001</c:v>
                </c:pt>
                <c:pt idx="1909">
                  <c:v>19.100000000000001</c:v>
                </c:pt>
                <c:pt idx="1910">
                  <c:v>19.100000000000001</c:v>
                </c:pt>
                <c:pt idx="1911">
                  <c:v>19.100000000000001</c:v>
                </c:pt>
                <c:pt idx="1912">
                  <c:v>19.100000000000001</c:v>
                </c:pt>
                <c:pt idx="1913">
                  <c:v>19.100000000000001</c:v>
                </c:pt>
                <c:pt idx="1914">
                  <c:v>19.100000000000001</c:v>
                </c:pt>
                <c:pt idx="1915">
                  <c:v>19.2</c:v>
                </c:pt>
                <c:pt idx="1916">
                  <c:v>19.2</c:v>
                </c:pt>
                <c:pt idx="1917">
                  <c:v>19.2</c:v>
                </c:pt>
                <c:pt idx="1918">
                  <c:v>19.2</c:v>
                </c:pt>
                <c:pt idx="1919">
                  <c:v>19.2</c:v>
                </c:pt>
                <c:pt idx="1920">
                  <c:v>19.2</c:v>
                </c:pt>
                <c:pt idx="1921">
                  <c:v>19.2</c:v>
                </c:pt>
                <c:pt idx="1922">
                  <c:v>19.2</c:v>
                </c:pt>
                <c:pt idx="1923">
                  <c:v>19.2</c:v>
                </c:pt>
                <c:pt idx="1924">
                  <c:v>19.2</c:v>
                </c:pt>
                <c:pt idx="1925">
                  <c:v>19.3</c:v>
                </c:pt>
                <c:pt idx="1926">
                  <c:v>19.3</c:v>
                </c:pt>
                <c:pt idx="1927">
                  <c:v>19.3</c:v>
                </c:pt>
                <c:pt idx="1928">
                  <c:v>19.3</c:v>
                </c:pt>
                <c:pt idx="1929">
                  <c:v>19.3</c:v>
                </c:pt>
                <c:pt idx="1930">
                  <c:v>19.3</c:v>
                </c:pt>
                <c:pt idx="1931">
                  <c:v>19.3</c:v>
                </c:pt>
                <c:pt idx="1932">
                  <c:v>19.3</c:v>
                </c:pt>
                <c:pt idx="1933">
                  <c:v>19.3</c:v>
                </c:pt>
                <c:pt idx="1934">
                  <c:v>19.3</c:v>
                </c:pt>
                <c:pt idx="1935">
                  <c:v>19.399999999999999</c:v>
                </c:pt>
                <c:pt idx="1936">
                  <c:v>19.399999999999999</c:v>
                </c:pt>
                <c:pt idx="1937">
                  <c:v>19.399999999999999</c:v>
                </c:pt>
                <c:pt idx="1938">
                  <c:v>19.399999999999999</c:v>
                </c:pt>
                <c:pt idx="1939">
                  <c:v>19.399999999999999</c:v>
                </c:pt>
                <c:pt idx="1940">
                  <c:v>19.399999999999999</c:v>
                </c:pt>
                <c:pt idx="1941">
                  <c:v>19.399999999999999</c:v>
                </c:pt>
                <c:pt idx="1942">
                  <c:v>19.399999999999999</c:v>
                </c:pt>
                <c:pt idx="1943">
                  <c:v>19.399999999999999</c:v>
                </c:pt>
                <c:pt idx="1944">
                  <c:v>19.399999999999999</c:v>
                </c:pt>
                <c:pt idx="1945">
                  <c:v>19.5</c:v>
                </c:pt>
                <c:pt idx="1946">
                  <c:v>19.5</c:v>
                </c:pt>
                <c:pt idx="1947">
                  <c:v>19.5</c:v>
                </c:pt>
                <c:pt idx="1948">
                  <c:v>19.5</c:v>
                </c:pt>
                <c:pt idx="1949">
                  <c:v>19.5</c:v>
                </c:pt>
                <c:pt idx="1950">
                  <c:v>19.5</c:v>
                </c:pt>
                <c:pt idx="1951">
                  <c:v>19.5</c:v>
                </c:pt>
                <c:pt idx="1952">
                  <c:v>19.5</c:v>
                </c:pt>
                <c:pt idx="1953">
                  <c:v>19.5</c:v>
                </c:pt>
                <c:pt idx="1954">
                  <c:v>19.5</c:v>
                </c:pt>
                <c:pt idx="1955">
                  <c:v>19.600000000000001</c:v>
                </c:pt>
                <c:pt idx="1956">
                  <c:v>19.600000000000001</c:v>
                </c:pt>
                <c:pt idx="1957">
                  <c:v>19.600000000000001</c:v>
                </c:pt>
                <c:pt idx="1958">
                  <c:v>19.600000000000001</c:v>
                </c:pt>
                <c:pt idx="1959">
                  <c:v>19.600000000000001</c:v>
                </c:pt>
                <c:pt idx="1960">
                  <c:v>19.600000000000001</c:v>
                </c:pt>
                <c:pt idx="1961">
                  <c:v>19.600000000000001</c:v>
                </c:pt>
                <c:pt idx="1962">
                  <c:v>19.600000000000001</c:v>
                </c:pt>
                <c:pt idx="1963">
                  <c:v>19.600000000000001</c:v>
                </c:pt>
                <c:pt idx="1964">
                  <c:v>19.600000000000001</c:v>
                </c:pt>
                <c:pt idx="1965">
                  <c:v>19.7</c:v>
                </c:pt>
                <c:pt idx="1966">
                  <c:v>19.7</c:v>
                </c:pt>
                <c:pt idx="1967">
                  <c:v>19.7</c:v>
                </c:pt>
                <c:pt idx="1968">
                  <c:v>19.7</c:v>
                </c:pt>
                <c:pt idx="1969">
                  <c:v>19.7</c:v>
                </c:pt>
                <c:pt idx="1970">
                  <c:v>19.7</c:v>
                </c:pt>
                <c:pt idx="1971">
                  <c:v>19.7</c:v>
                </c:pt>
                <c:pt idx="1972">
                  <c:v>19.7</c:v>
                </c:pt>
                <c:pt idx="1973">
                  <c:v>19.7</c:v>
                </c:pt>
                <c:pt idx="1974">
                  <c:v>19.7</c:v>
                </c:pt>
                <c:pt idx="1975">
                  <c:v>19.8</c:v>
                </c:pt>
                <c:pt idx="1976">
                  <c:v>19.8</c:v>
                </c:pt>
                <c:pt idx="1977">
                  <c:v>19.8</c:v>
                </c:pt>
                <c:pt idx="1978">
                  <c:v>19.8</c:v>
                </c:pt>
                <c:pt idx="1979">
                  <c:v>19.8</c:v>
                </c:pt>
                <c:pt idx="1980">
                  <c:v>19.8</c:v>
                </c:pt>
                <c:pt idx="1981">
                  <c:v>19.8</c:v>
                </c:pt>
                <c:pt idx="1982">
                  <c:v>19.8</c:v>
                </c:pt>
                <c:pt idx="1983">
                  <c:v>19.8</c:v>
                </c:pt>
                <c:pt idx="1984">
                  <c:v>19.8</c:v>
                </c:pt>
                <c:pt idx="1985">
                  <c:v>19.899999999999999</c:v>
                </c:pt>
                <c:pt idx="1986">
                  <c:v>19.899999999999999</c:v>
                </c:pt>
                <c:pt idx="1987">
                  <c:v>19.899999999999999</c:v>
                </c:pt>
                <c:pt idx="1988">
                  <c:v>19.899999999999999</c:v>
                </c:pt>
                <c:pt idx="1989">
                  <c:v>19.899999999999999</c:v>
                </c:pt>
                <c:pt idx="1990">
                  <c:v>19.899999999999999</c:v>
                </c:pt>
                <c:pt idx="1991">
                  <c:v>19.899999999999999</c:v>
                </c:pt>
                <c:pt idx="1992">
                  <c:v>19.899999999999999</c:v>
                </c:pt>
                <c:pt idx="1993">
                  <c:v>19.899999999999999</c:v>
                </c:pt>
                <c:pt idx="1994">
                  <c:v>19.899999999999999</c:v>
                </c:pt>
                <c:pt idx="1995">
                  <c:v>20</c:v>
                </c:pt>
                <c:pt idx="1996">
                  <c:v>20</c:v>
                </c:pt>
                <c:pt idx="1997">
                  <c:v>20</c:v>
                </c:pt>
                <c:pt idx="1998">
                  <c:v>20</c:v>
                </c:pt>
                <c:pt idx="1999">
                  <c:v>20</c:v>
                </c:pt>
              </c:numCache>
            </c:numRef>
          </c:xVal>
          <c:yVal>
            <c:numRef>
              <c:f>spinout!$H$1:$H$2000</c:f>
              <c:numCache>
                <c:formatCode>0.00E+00</c:formatCode>
                <c:ptCount val="2000"/>
                <c:pt idx="0">
                  <c:v>21000000</c:v>
                </c:pt>
                <c:pt idx="1">
                  <c:v>21300000</c:v>
                </c:pt>
                <c:pt idx="2">
                  <c:v>21500000</c:v>
                </c:pt>
                <c:pt idx="3">
                  <c:v>21800000</c:v>
                </c:pt>
                <c:pt idx="4">
                  <c:v>22000000</c:v>
                </c:pt>
                <c:pt idx="5">
                  <c:v>22300000</c:v>
                </c:pt>
                <c:pt idx="6">
                  <c:v>22500000</c:v>
                </c:pt>
                <c:pt idx="7">
                  <c:v>22800000</c:v>
                </c:pt>
                <c:pt idx="8">
                  <c:v>23000000</c:v>
                </c:pt>
                <c:pt idx="9">
                  <c:v>23300000</c:v>
                </c:pt>
                <c:pt idx="10">
                  <c:v>23500000</c:v>
                </c:pt>
                <c:pt idx="11">
                  <c:v>23800000</c:v>
                </c:pt>
                <c:pt idx="12">
                  <c:v>24000000</c:v>
                </c:pt>
                <c:pt idx="13">
                  <c:v>24300000</c:v>
                </c:pt>
                <c:pt idx="14">
                  <c:v>24500000</c:v>
                </c:pt>
                <c:pt idx="15">
                  <c:v>24800000</c:v>
                </c:pt>
                <c:pt idx="16">
                  <c:v>25000000</c:v>
                </c:pt>
                <c:pt idx="17">
                  <c:v>25300000</c:v>
                </c:pt>
                <c:pt idx="18">
                  <c:v>25500000</c:v>
                </c:pt>
                <c:pt idx="19">
                  <c:v>25800000</c:v>
                </c:pt>
                <c:pt idx="20">
                  <c:v>26000000</c:v>
                </c:pt>
                <c:pt idx="21">
                  <c:v>26300000</c:v>
                </c:pt>
                <c:pt idx="22">
                  <c:v>26500000</c:v>
                </c:pt>
                <c:pt idx="23">
                  <c:v>26800000</c:v>
                </c:pt>
                <c:pt idx="24">
                  <c:v>27000000</c:v>
                </c:pt>
                <c:pt idx="25">
                  <c:v>27300000</c:v>
                </c:pt>
                <c:pt idx="26">
                  <c:v>27500000</c:v>
                </c:pt>
                <c:pt idx="27">
                  <c:v>27800000</c:v>
                </c:pt>
                <c:pt idx="28">
                  <c:v>28000000</c:v>
                </c:pt>
                <c:pt idx="29">
                  <c:v>28300000</c:v>
                </c:pt>
                <c:pt idx="30">
                  <c:v>28600000</c:v>
                </c:pt>
                <c:pt idx="31">
                  <c:v>28800000</c:v>
                </c:pt>
                <c:pt idx="32">
                  <c:v>29100000</c:v>
                </c:pt>
                <c:pt idx="33">
                  <c:v>29300000</c:v>
                </c:pt>
                <c:pt idx="34">
                  <c:v>29600000</c:v>
                </c:pt>
                <c:pt idx="35">
                  <c:v>29800000</c:v>
                </c:pt>
                <c:pt idx="36">
                  <c:v>30100000</c:v>
                </c:pt>
                <c:pt idx="37">
                  <c:v>30300000</c:v>
                </c:pt>
                <c:pt idx="38">
                  <c:v>30600000</c:v>
                </c:pt>
                <c:pt idx="39">
                  <c:v>30800000</c:v>
                </c:pt>
                <c:pt idx="40">
                  <c:v>31100000</c:v>
                </c:pt>
                <c:pt idx="41">
                  <c:v>31300000</c:v>
                </c:pt>
                <c:pt idx="42">
                  <c:v>31600000</c:v>
                </c:pt>
                <c:pt idx="43">
                  <c:v>31800000</c:v>
                </c:pt>
                <c:pt idx="44">
                  <c:v>32100000</c:v>
                </c:pt>
                <c:pt idx="45">
                  <c:v>32300000</c:v>
                </c:pt>
                <c:pt idx="46">
                  <c:v>32600000</c:v>
                </c:pt>
                <c:pt idx="47">
                  <c:v>32800000</c:v>
                </c:pt>
                <c:pt idx="48">
                  <c:v>33100000</c:v>
                </c:pt>
                <c:pt idx="49">
                  <c:v>33300000</c:v>
                </c:pt>
                <c:pt idx="50">
                  <c:v>33600000</c:v>
                </c:pt>
                <c:pt idx="51">
                  <c:v>33800000</c:v>
                </c:pt>
                <c:pt idx="52">
                  <c:v>34100000</c:v>
                </c:pt>
                <c:pt idx="53">
                  <c:v>34300000</c:v>
                </c:pt>
                <c:pt idx="54">
                  <c:v>34600000</c:v>
                </c:pt>
                <c:pt idx="55">
                  <c:v>34800000</c:v>
                </c:pt>
                <c:pt idx="56">
                  <c:v>35100000</c:v>
                </c:pt>
                <c:pt idx="57">
                  <c:v>35300000</c:v>
                </c:pt>
                <c:pt idx="58">
                  <c:v>35600000</c:v>
                </c:pt>
                <c:pt idx="59">
                  <c:v>35800000</c:v>
                </c:pt>
                <c:pt idx="60">
                  <c:v>36100000</c:v>
                </c:pt>
                <c:pt idx="61">
                  <c:v>36300000</c:v>
                </c:pt>
                <c:pt idx="62">
                  <c:v>36600000</c:v>
                </c:pt>
                <c:pt idx="63">
                  <c:v>36900000</c:v>
                </c:pt>
                <c:pt idx="64">
                  <c:v>37100000</c:v>
                </c:pt>
                <c:pt idx="65">
                  <c:v>37400000</c:v>
                </c:pt>
                <c:pt idx="66">
                  <c:v>37600000</c:v>
                </c:pt>
                <c:pt idx="67">
                  <c:v>37900000</c:v>
                </c:pt>
                <c:pt idx="68">
                  <c:v>38100000</c:v>
                </c:pt>
                <c:pt idx="69">
                  <c:v>38400000</c:v>
                </c:pt>
                <c:pt idx="70">
                  <c:v>38600000</c:v>
                </c:pt>
                <c:pt idx="71">
                  <c:v>38900000</c:v>
                </c:pt>
                <c:pt idx="72">
                  <c:v>39100000</c:v>
                </c:pt>
                <c:pt idx="73">
                  <c:v>39400000</c:v>
                </c:pt>
                <c:pt idx="74">
                  <c:v>39600000</c:v>
                </c:pt>
                <c:pt idx="75">
                  <c:v>39900000</c:v>
                </c:pt>
                <c:pt idx="76">
                  <c:v>40100000</c:v>
                </c:pt>
                <c:pt idx="77">
                  <c:v>40400000</c:v>
                </c:pt>
                <c:pt idx="78">
                  <c:v>40600000</c:v>
                </c:pt>
                <c:pt idx="79">
                  <c:v>40900000</c:v>
                </c:pt>
                <c:pt idx="80">
                  <c:v>41100000</c:v>
                </c:pt>
                <c:pt idx="81">
                  <c:v>41400000</c:v>
                </c:pt>
                <c:pt idx="82">
                  <c:v>41600000</c:v>
                </c:pt>
                <c:pt idx="83">
                  <c:v>41900000</c:v>
                </c:pt>
                <c:pt idx="84">
                  <c:v>42100000</c:v>
                </c:pt>
                <c:pt idx="85">
                  <c:v>42400000</c:v>
                </c:pt>
                <c:pt idx="86">
                  <c:v>42600000</c:v>
                </c:pt>
                <c:pt idx="87">
                  <c:v>42900000</c:v>
                </c:pt>
                <c:pt idx="88">
                  <c:v>43100000</c:v>
                </c:pt>
                <c:pt idx="89">
                  <c:v>43400000</c:v>
                </c:pt>
                <c:pt idx="90">
                  <c:v>43600000</c:v>
                </c:pt>
                <c:pt idx="91">
                  <c:v>43900000</c:v>
                </c:pt>
                <c:pt idx="92">
                  <c:v>44100000</c:v>
                </c:pt>
                <c:pt idx="93">
                  <c:v>44400000</c:v>
                </c:pt>
                <c:pt idx="94">
                  <c:v>44700000</c:v>
                </c:pt>
                <c:pt idx="95">
                  <c:v>44900000</c:v>
                </c:pt>
                <c:pt idx="96">
                  <c:v>45200000</c:v>
                </c:pt>
                <c:pt idx="97">
                  <c:v>45400000</c:v>
                </c:pt>
                <c:pt idx="98">
                  <c:v>45700000</c:v>
                </c:pt>
                <c:pt idx="99">
                  <c:v>45900000</c:v>
                </c:pt>
                <c:pt idx="100">
                  <c:v>46200000</c:v>
                </c:pt>
                <c:pt idx="101">
                  <c:v>46400000</c:v>
                </c:pt>
                <c:pt idx="102">
                  <c:v>46700000</c:v>
                </c:pt>
                <c:pt idx="103">
                  <c:v>46900000</c:v>
                </c:pt>
                <c:pt idx="104">
                  <c:v>47200000</c:v>
                </c:pt>
                <c:pt idx="105">
                  <c:v>47400000</c:v>
                </c:pt>
                <c:pt idx="106">
                  <c:v>47700000</c:v>
                </c:pt>
                <c:pt idx="107">
                  <c:v>47900000</c:v>
                </c:pt>
                <c:pt idx="108">
                  <c:v>48200000</c:v>
                </c:pt>
                <c:pt idx="109">
                  <c:v>48400000</c:v>
                </c:pt>
                <c:pt idx="110">
                  <c:v>48700000</c:v>
                </c:pt>
                <c:pt idx="111">
                  <c:v>48900000</c:v>
                </c:pt>
                <c:pt idx="112">
                  <c:v>49200000</c:v>
                </c:pt>
                <c:pt idx="113">
                  <c:v>49400000</c:v>
                </c:pt>
                <c:pt idx="114">
                  <c:v>49700000</c:v>
                </c:pt>
                <c:pt idx="115">
                  <c:v>49900000</c:v>
                </c:pt>
                <c:pt idx="116">
                  <c:v>50200000</c:v>
                </c:pt>
                <c:pt idx="117">
                  <c:v>50400000</c:v>
                </c:pt>
                <c:pt idx="118">
                  <c:v>50700000</c:v>
                </c:pt>
                <c:pt idx="119">
                  <c:v>50900000</c:v>
                </c:pt>
                <c:pt idx="120">
                  <c:v>51200000</c:v>
                </c:pt>
                <c:pt idx="121">
                  <c:v>51400000</c:v>
                </c:pt>
                <c:pt idx="122">
                  <c:v>51700000</c:v>
                </c:pt>
                <c:pt idx="123">
                  <c:v>51900000</c:v>
                </c:pt>
                <c:pt idx="124">
                  <c:v>52200000</c:v>
                </c:pt>
                <c:pt idx="125">
                  <c:v>52500000</c:v>
                </c:pt>
                <c:pt idx="126">
                  <c:v>52700000</c:v>
                </c:pt>
                <c:pt idx="127">
                  <c:v>53000000</c:v>
                </c:pt>
                <c:pt idx="128">
                  <c:v>53200000</c:v>
                </c:pt>
                <c:pt idx="129">
                  <c:v>53500000</c:v>
                </c:pt>
                <c:pt idx="130">
                  <c:v>53700000</c:v>
                </c:pt>
                <c:pt idx="131">
                  <c:v>54000000</c:v>
                </c:pt>
                <c:pt idx="132">
                  <c:v>54200000</c:v>
                </c:pt>
                <c:pt idx="133">
                  <c:v>54500000</c:v>
                </c:pt>
                <c:pt idx="134">
                  <c:v>54700000</c:v>
                </c:pt>
                <c:pt idx="135">
                  <c:v>55000000</c:v>
                </c:pt>
                <c:pt idx="136">
                  <c:v>55200000</c:v>
                </c:pt>
                <c:pt idx="137">
                  <c:v>55500000</c:v>
                </c:pt>
                <c:pt idx="138">
                  <c:v>55700000</c:v>
                </c:pt>
                <c:pt idx="139">
                  <c:v>56000000</c:v>
                </c:pt>
                <c:pt idx="140">
                  <c:v>56200000</c:v>
                </c:pt>
                <c:pt idx="141">
                  <c:v>56500000</c:v>
                </c:pt>
                <c:pt idx="142">
                  <c:v>56700000</c:v>
                </c:pt>
                <c:pt idx="143">
                  <c:v>57000000</c:v>
                </c:pt>
                <c:pt idx="144">
                  <c:v>57200000</c:v>
                </c:pt>
                <c:pt idx="145">
                  <c:v>57500000</c:v>
                </c:pt>
                <c:pt idx="146">
                  <c:v>57700000</c:v>
                </c:pt>
                <c:pt idx="147">
                  <c:v>58000000</c:v>
                </c:pt>
                <c:pt idx="148">
                  <c:v>58200000</c:v>
                </c:pt>
                <c:pt idx="149">
                  <c:v>58500000</c:v>
                </c:pt>
                <c:pt idx="150">
                  <c:v>58700000</c:v>
                </c:pt>
                <c:pt idx="151">
                  <c:v>59000000</c:v>
                </c:pt>
                <c:pt idx="152">
                  <c:v>59200000</c:v>
                </c:pt>
                <c:pt idx="153">
                  <c:v>59500000</c:v>
                </c:pt>
                <c:pt idx="154">
                  <c:v>59700000</c:v>
                </c:pt>
                <c:pt idx="155">
                  <c:v>60000000</c:v>
                </c:pt>
                <c:pt idx="156">
                  <c:v>60200000</c:v>
                </c:pt>
                <c:pt idx="157">
                  <c:v>60500000</c:v>
                </c:pt>
                <c:pt idx="158">
                  <c:v>60800000</c:v>
                </c:pt>
                <c:pt idx="159">
                  <c:v>61000000</c:v>
                </c:pt>
                <c:pt idx="160">
                  <c:v>61300000</c:v>
                </c:pt>
                <c:pt idx="161">
                  <c:v>61500000</c:v>
                </c:pt>
                <c:pt idx="162">
                  <c:v>61800000</c:v>
                </c:pt>
                <c:pt idx="163">
                  <c:v>62000000</c:v>
                </c:pt>
                <c:pt idx="164">
                  <c:v>62300000</c:v>
                </c:pt>
                <c:pt idx="165">
                  <c:v>62500000</c:v>
                </c:pt>
                <c:pt idx="166">
                  <c:v>62800000</c:v>
                </c:pt>
                <c:pt idx="167">
                  <c:v>63000000</c:v>
                </c:pt>
                <c:pt idx="168">
                  <c:v>63300000</c:v>
                </c:pt>
                <c:pt idx="169">
                  <c:v>63500000</c:v>
                </c:pt>
                <c:pt idx="170">
                  <c:v>63800000</c:v>
                </c:pt>
                <c:pt idx="171">
                  <c:v>64000000</c:v>
                </c:pt>
                <c:pt idx="172">
                  <c:v>64300000</c:v>
                </c:pt>
                <c:pt idx="173">
                  <c:v>64500000</c:v>
                </c:pt>
                <c:pt idx="174">
                  <c:v>64800000</c:v>
                </c:pt>
                <c:pt idx="175">
                  <c:v>65000000</c:v>
                </c:pt>
                <c:pt idx="176">
                  <c:v>65300000</c:v>
                </c:pt>
                <c:pt idx="177">
                  <c:v>65500000</c:v>
                </c:pt>
                <c:pt idx="178">
                  <c:v>65800000</c:v>
                </c:pt>
                <c:pt idx="179">
                  <c:v>66000000</c:v>
                </c:pt>
                <c:pt idx="180">
                  <c:v>66300000</c:v>
                </c:pt>
                <c:pt idx="181">
                  <c:v>66500000</c:v>
                </c:pt>
                <c:pt idx="182">
                  <c:v>66800000</c:v>
                </c:pt>
                <c:pt idx="183">
                  <c:v>67000000</c:v>
                </c:pt>
                <c:pt idx="184">
                  <c:v>67300000</c:v>
                </c:pt>
                <c:pt idx="185">
                  <c:v>67500000</c:v>
                </c:pt>
                <c:pt idx="186">
                  <c:v>67800000</c:v>
                </c:pt>
                <c:pt idx="187">
                  <c:v>68000000</c:v>
                </c:pt>
                <c:pt idx="188">
                  <c:v>68300000</c:v>
                </c:pt>
                <c:pt idx="189">
                  <c:v>68600000</c:v>
                </c:pt>
                <c:pt idx="190">
                  <c:v>68800000</c:v>
                </c:pt>
                <c:pt idx="191">
                  <c:v>69100000</c:v>
                </c:pt>
                <c:pt idx="192">
                  <c:v>69300000</c:v>
                </c:pt>
                <c:pt idx="193">
                  <c:v>69600000</c:v>
                </c:pt>
                <c:pt idx="194">
                  <c:v>69800000</c:v>
                </c:pt>
                <c:pt idx="195">
                  <c:v>70100000</c:v>
                </c:pt>
                <c:pt idx="196">
                  <c:v>70300000</c:v>
                </c:pt>
                <c:pt idx="197">
                  <c:v>70600000</c:v>
                </c:pt>
                <c:pt idx="198">
                  <c:v>70800000</c:v>
                </c:pt>
                <c:pt idx="199">
                  <c:v>71100000</c:v>
                </c:pt>
                <c:pt idx="200">
                  <c:v>71300000</c:v>
                </c:pt>
                <c:pt idx="201">
                  <c:v>71600000</c:v>
                </c:pt>
                <c:pt idx="202">
                  <c:v>71800000</c:v>
                </c:pt>
                <c:pt idx="203">
                  <c:v>72100000</c:v>
                </c:pt>
                <c:pt idx="204">
                  <c:v>72300000</c:v>
                </c:pt>
                <c:pt idx="205">
                  <c:v>72600000</c:v>
                </c:pt>
                <c:pt idx="206">
                  <c:v>72800000</c:v>
                </c:pt>
                <c:pt idx="207">
                  <c:v>73100000</c:v>
                </c:pt>
                <c:pt idx="208">
                  <c:v>73300000</c:v>
                </c:pt>
                <c:pt idx="209">
                  <c:v>73600000</c:v>
                </c:pt>
                <c:pt idx="210">
                  <c:v>73800000</c:v>
                </c:pt>
                <c:pt idx="211">
                  <c:v>74100000</c:v>
                </c:pt>
                <c:pt idx="212">
                  <c:v>74300000</c:v>
                </c:pt>
                <c:pt idx="213">
                  <c:v>74600000</c:v>
                </c:pt>
                <c:pt idx="214">
                  <c:v>74800000</c:v>
                </c:pt>
                <c:pt idx="215">
                  <c:v>75100000</c:v>
                </c:pt>
                <c:pt idx="216">
                  <c:v>75300000</c:v>
                </c:pt>
                <c:pt idx="217">
                  <c:v>75600000</c:v>
                </c:pt>
                <c:pt idx="218">
                  <c:v>75800000</c:v>
                </c:pt>
                <c:pt idx="219">
                  <c:v>76100000</c:v>
                </c:pt>
                <c:pt idx="220">
                  <c:v>76300000</c:v>
                </c:pt>
                <c:pt idx="221">
                  <c:v>76600000</c:v>
                </c:pt>
                <c:pt idx="222">
                  <c:v>76900000</c:v>
                </c:pt>
                <c:pt idx="223">
                  <c:v>77100000</c:v>
                </c:pt>
                <c:pt idx="224">
                  <c:v>77400000</c:v>
                </c:pt>
                <c:pt idx="225">
                  <c:v>77600000</c:v>
                </c:pt>
                <c:pt idx="226">
                  <c:v>77900000</c:v>
                </c:pt>
                <c:pt idx="227">
                  <c:v>78100000</c:v>
                </c:pt>
                <c:pt idx="228">
                  <c:v>78400000</c:v>
                </c:pt>
                <c:pt idx="229">
                  <c:v>78600000</c:v>
                </c:pt>
                <c:pt idx="230">
                  <c:v>78900000</c:v>
                </c:pt>
                <c:pt idx="231">
                  <c:v>79100000</c:v>
                </c:pt>
                <c:pt idx="232">
                  <c:v>79400000</c:v>
                </c:pt>
                <c:pt idx="233">
                  <c:v>79600000</c:v>
                </c:pt>
                <c:pt idx="234">
                  <c:v>79900000</c:v>
                </c:pt>
                <c:pt idx="235">
                  <c:v>80100000</c:v>
                </c:pt>
                <c:pt idx="236">
                  <c:v>80400000</c:v>
                </c:pt>
                <c:pt idx="237">
                  <c:v>80600000</c:v>
                </c:pt>
                <c:pt idx="238">
                  <c:v>80900000</c:v>
                </c:pt>
                <c:pt idx="239">
                  <c:v>81100000</c:v>
                </c:pt>
                <c:pt idx="240">
                  <c:v>81400000</c:v>
                </c:pt>
                <c:pt idx="241">
                  <c:v>81600000</c:v>
                </c:pt>
                <c:pt idx="242">
                  <c:v>81900000</c:v>
                </c:pt>
                <c:pt idx="243">
                  <c:v>82100000</c:v>
                </c:pt>
                <c:pt idx="244">
                  <c:v>82400000</c:v>
                </c:pt>
                <c:pt idx="245">
                  <c:v>82600000</c:v>
                </c:pt>
                <c:pt idx="246">
                  <c:v>82900000</c:v>
                </c:pt>
                <c:pt idx="247">
                  <c:v>83100000</c:v>
                </c:pt>
                <c:pt idx="248">
                  <c:v>83400000</c:v>
                </c:pt>
                <c:pt idx="249">
                  <c:v>83600000</c:v>
                </c:pt>
                <c:pt idx="250">
                  <c:v>83900000</c:v>
                </c:pt>
                <c:pt idx="251">
                  <c:v>84100000</c:v>
                </c:pt>
                <c:pt idx="252">
                  <c:v>84400000</c:v>
                </c:pt>
                <c:pt idx="253">
                  <c:v>84700000</c:v>
                </c:pt>
                <c:pt idx="254">
                  <c:v>84900000</c:v>
                </c:pt>
                <c:pt idx="255">
                  <c:v>85200000</c:v>
                </c:pt>
                <c:pt idx="256">
                  <c:v>85400000</c:v>
                </c:pt>
                <c:pt idx="257">
                  <c:v>85700000</c:v>
                </c:pt>
                <c:pt idx="258">
                  <c:v>85900000</c:v>
                </c:pt>
                <c:pt idx="259">
                  <c:v>86200000</c:v>
                </c:pt>
                <c:pt idx="260">
                  <c:v>86400000</c:v>
                </c:pt>
                <c:pt idx="261">
                  <c:v>86700000</c:v>
                </c:pt>
                <c:pt idx="262">
                  <c:v>86900000</c:v>
                </c:pt>
                <c:pt idx="263">
                  <c:v>87200000</c:v>
                </c:pt>
                <c:pt idx="264">
                  <c:v>87400000</c:v>
                </c:pt>
                <c:pt idx="265">
                  <c:v>87700000</c:v>
                </c:pt>
                <c:pt idx="266">
                  <c:v>87900000</c:v>
                </c:pt>
                <c:pt idx="267">
                  <c:v>88200000</c:v>
                </c:pt>
                <c:pt idx="268">
                  <c:v>88400000</c:v>
                </c:pt>
                <c:pt idx="269">
                  <c:v>88700000</c:v>
                </c:pt>
                <c:pt idx="270">
                  <c:v>88900000</c:v>
                </c:pt>
                <c:pt idx="271">
                  <c:v>89200000</c:v>
                </c:pt>
                <c:pt idx="272">
                  <c:v>89400000</c:v>
                </c:pt>
                <c:pt idx="273">
                  <c:v>89700000</c:v>
                </c:pt>
                <c:pt idx="274">
                  <c:v>89900000</c:v>
                </c:pt>
                <c:pt idx="275">
                  <c:v>90200000</c:v>
                </c:pt>
                <c:pt idx="276">
                  <c:v>90400000</c:v>
                </c:pt>
                <c:pt idx="277">
                  <c:v>90700000</c:v>
                </c:pt>
                <c:pt idx="278">
                  <c:v>90900000</c:v>
                </c:pt>
                <c:pt idx="279">
                  <c:v>91200000</c:v>
                </c:pt>
                <c:pt idx="280">
                  <c:v>91400000</c:v>
                </c:pt>
                <c:pt idx="281">
                  <c:v>91700000</c:v>
                </c:pt>
                <c:pt idx="282">
                  <c:v>91900000</c:v>
                </c:pt>
                <c:pt idx="283">
                  <c:v>92200000</c:v>
                </c:pt>
                <c:pt idx="284">
                  <c:v>92400000</c:v>
                </c:pt>
                <c:pt idx="285">
                  <c:v>92700000</c:v>
                </c:pt>
                <c:pt idx="286">
                  <c:v>93000000</c:v>
                </c:pt>
                <c:pt idx="287">
                  <c:v>93200000</c:v>
                </c:pt>
                <c:pt idx="288">
                  <c:v>93500000</c:v>
                </c:pt>
                <c:pt idx="289">
                  <c:v>93700000</c:v>
                </c:pt>
                <c:pt idx="290">
                  <c:v>94000000</c:v>
                </c:pt>
                <c:pt idx="291">
                  <c:v>94200000</c:v>
                </c:pt>
                <c:pt idx="292">
                  <c:v>94500000</c:v>
                </c:pt>
                <c:pt idx="293">
                  <c:v>94700000</c:v>
                </c:pt>
                <c:pt idx="294">
                  <c:v>95000000</c:v>
                </c:pt>
                <c:pt idx="295">
                  <c:v>95200000</c:v>
                </c:pt>
                <c:pt idx="296">
                  <c:v>95500000</c:v>
                </c:pt>
                <c:pt idx="297">
                  <c:v>95700000</c:v>
                </c:pt>
                <c:pt idx="298">
                  <c:v>96000000</c:v>
                </c:pt>
                <c:pt idx="299">
                  <c:v>96200000</c:v>
                </c:pt>
                <c:pt idx="300">
                  <c:v>96500000</c:v>
                </c:pt>
                <c:pt idx="301">
                  <c:v>96700000</c:v>
                </c:pt>
                <c:pt idx="302">
                  <c:v>97000000</c:v>
                </c:pt>
                <c:pt idx="303">
                  <c:v>97200000</c:v>
                </c:pt>
                <c:pt idx="304">
                  <c:v>97500000</c:v>
                </c:pt>
                <c:pt idx="305">
                  <c:v>97700000</c:v>
                </c:pt>
                <c:pt idx="306">
                  <c:v>98000000</c:v>
                </c:pt>
                <c:pt idx="307">
                  <c:v>98200000</c:v>
                </c:pt>
                <c:pt idx="308">
                  <c:v>98500000</c:v>
                </c:pt>
                <c:pt idx="309">
                  <c:v>98700000</c:v>
                </c:pt>
                <c:pt idx="310">
                  <c:v>99000000</c:v>
                </c:pt>
                <c:pt idx="311">
                  <c:v>99200000</c:v>
                </c:pt>
                <c:pt idx="312">
                  <c:v>99500000</c:v>
                </c:pt>
                <c:pt idx="313">
                  <c:v>99700000</c:v>
                </c:pt>
                <c:pt idx="314">
                  <c:v>100000000</c:v>
                </c:pt>
                <c:pt idx="315">
                  <c:v>100000000</c:v>
                </c:pt>
                <c:pt idx="316">
                  <c:v>100000000</c:v>
                </c:pt>
                <c:pt idx="317">
                  <c:v>101000000</c:v>
                </c:pt>
                <c:pt idx="318">
                  <c:v>101000000</c:v>
                </c:pt>
                <c:pt idx="319">
                  <c:v>101000000</c:v>
                </c:pt>
                <c:pt idx="320">
                  <c:v>102000000</c:v>
                </c:pt>
                <c:pt idx="321">
                  <c:v>102000000</c:v>
                </c:pt>
                <c:pt idx="322">
                  <c:v>102000000</c:v>
                </c:pt>
                <c:pt idx="323">
                  <c:v>102000000</c:v>
                </c:pt>
                <c:pt idx="324">
                  <c:v>103000000</c:v>
                </c:pt>
                <c:pt idx="325">
                  <c:v>103000000</c:v>
                </c:pt>
                <c:pt idx="326">
                  <c:v>103000000</c:v>
                </c:pt>
                <c:pt idx="327">
                  <c:v>103000000</c:v>
                </c:pt>
                <c:pt idx="328">
                  <c:v>104000000</c:v>
                </c:pt>
                <c:pt idx="329">
                  <c:v>104000000</c:v>
                </c:pt>
                <c:pt idx="330">
                  <c:v>104000000</c:v>
                </c:pt>
                <c:pt idx="331">
                  <c:v>104000000</c:v>
                </c:pt>
                <c:pt idx="332">
                  <c:v>105000000</c:v>
                </c:pt>
                <c:pt idx="333">
                  <c:v>105000000</c:v>
                </c:pt>
                <c:pt idx="334">
                  <c:v>105000000</c:v>
                </c:pt>
                <c:pt idx="335">
                  <c:v>105000000</c:v>
                </c:pt>
                <c:pt idx="336">
                  <c:v>106000000</c:v>
                </c:pt>
                <c:pt idx="337">
                  <c:v>106000000</c:v>
                </c:pt>
                <c:pt idx="338">
                  <c:v>106000000</c:v>
                </c:pt>
                <c:pt idx="339">
                  <c:v>106000000</c:v>
                </c:pt>
                <c:pt idx="340">
                  <c:v>107000000</c:v>
                </c:pt>
                <c:pt idx="341">
                  <c:v>107000000</c:v>
                </c:pt>
                <c:pt idx="342">
                  <c:v>107000000</c:v>
                </c:pt>
                <c:pt idx="343">
                  <c:v>107000000</c:v>
                </c:pt>
                <c:pt idx="344">
                  <c:v>108000000</c:v>
                </c:pt>
                <c:pt idx="345">
                  <c:v>108000000</c:v>
                </c:pt>
                <c:pt idx="346">
                  <c:v>108000000</c:v>
                </c:pt>
                <c:pt idx="347">
                  <c:v>108000000</c:v>
                </c:pt>
                <c:pt idx="348">
                  <c:v>109000000</c:v>
                </c:pt>
                <c:pt idx="349">
                  <c:v>109000000</c:v>
                </c:pt>
                <c:pt idx="350">
                  <c:v>109000000</c:v>
                </c:pt>
                <c:pt idx="351">
                  <c:v>109000000</c:v>
                </c:pt>
                <c:pt idx="352">
                  <c:v>110000000</c:v>
                </c:pt>
                <c:pt idx="353">
                  <c:v>110000000</c:v>
                </c:pt>
                <c:pt idx="354">
                  <c:v>110000000</c:v>
                </c:pt>
                <c:pt idx="355">
                  <c:v>110000000</c:v>
                </c:pt>
                <c:pt idx="356">
                  <c:v>111000000</c:v>
                </c:pt>
                <c:pt idx="357">
                  <c:v>111000000</c:v>
                </c:pt>
                <c:pt idx="358">
                  <c:v>111000000</c:v>
                </c:pt>
                <c:pt idx="359">
                  <c:v>111000000</c:v>
                </c:pt>
                <c:pt idx="360">
                  <c:v>112000000</c:v>
                </c:pt>
                <c:pt idx="361">
                  <c:v>112000000</c:v>
                </c:pt>
                <c:pt idx="362">
                  <c:v>112000000</c:v>
                </c:pt>
                <c:pt idx="363">
                  <c:v>112000000</c:v>
                </c:pt>
                <c:pt idx="364">
                  <c:v>113000000</c:v>
                </c:pt>
                <c:pt idx="365">
                  <c:v>113000000</c:v>
                </c:pt>
                <c:pt idx="366">
                  <c:v>113000000</c:v>
                </c:pt>
                <c:pt idx="367">
                  <c:v>113000000</c:v>
                </c:pt>
                <c:pt idx="368">
                  <c:v>114000000</c:v>
                </c:pt>
                <c:pt idx="369">
                  <c:v>114000000</c:v>
                </c:pt>
                <c:pt idx="370">
                  <c:v>114000000</c:v>
                </c:pt>
                <c:pt idx="371">
                  <c:v>114000000</c:v>
                </c:pt>
                <c:pt idx="372">
                  <c:v>115000000</c:v>
                </c:pt>
                <c:pt idx="373">
                  <c:v>115000000</c:v>
                </c:pt>
                <c:pt idx="374">
                  <c:v>115000000</c:v>
                </c:pt>
                <c:pt idx="375">
                  <c:v>115000000</c:v>
                </c:pt>
                <c:pt idx="376">
                  <c:v>116000000</c:v>
                </c:pt>
                <c:pt idx="377">
                  <c:v>116000000</c:v>
                </c:pt>
                <c:pt idx="378">
                  <c:v>116000000</c:v>
                </c:pt>
                <c:pt idx="379">
                  <c:v>116000000</c:v>
                </c:pt>
                <c:pt idx="380">
                  <c:v>117000000</c:v>
                </c:pt>
                <c:pt idx="381">
                  <c:v>117000000</c:v>
                </c:pt>
                <c:pt idx="382">
                  <c:v>117000000</c:v>
                </c:pt>
                <c:pt idx="383">
                  <c:v>117000000</c:v>
                </c:pt>
                <c:pt idx="384">
                  <c:v>118000000</c:v>
                </c:pt>
                <c:pt idx="385">
                  <c:v>118000000</c:v>
                </c:pt>
                <c:pt idx="386">
                  <c:v>118000000</c:v>
                </c:pt>
                <c:pt idx="387">
                  <c:v>118000000</c:v>
                </c:pt>
                <c:pt idx="388">
                  <c:v>119000000</c:v>
                </c:pt>
                <c:pt idx="389">
                  <c:v>119000000</c:v>
                </c:pt>
                <c:pt idx="390">
                  <c:v>119000000</c:v>
                </c:pt>
                <c:pt idx="391">
                  <c:v>119000000</c:v>
                </c:pt>
                <c:pt idx="392">
                  <c:v>120000000</c:v>
                </c:pt>
                <c:pt idx="393">
                  <c:v>120000000</c:v>
                </c:pt>
                <c:pt idx="394">
                  <c:v>120000000</c:v>
                </c:pt>
                <c:pt idx="395">
                  <c:v>120000000</c:v>
                </c:pt>
                <c:pt idx="396">
                  <c:v>121000000</c:v>
                </c:pt>
                <c:pt idx="397">
                  <c:v>121000000</c:v>
                </c:pt>
                <c:pt idx="398">
                  <c:v>121000000</c:v>
                </c:pt>
                <c:pt idx="399">
                  <c:v>121000000</c:v>
                </c:pt>
                <c:pt idx="400">
                  <c:v>122000000</c:v>
                </c:pt>
                <c:pt idx="401">
                  <c:v>122000000</c:v>
                </c:pt>
                <c:pt idx="402">
                  <c:v>122000000</c:v>
                </c:pt>
                <c:pt idx="403">
                  <c:v>122000000</c:v>
                </c:pt>
                <c:pt idx="404">
                  <c:v>123000000</c:v>
                </c:pt>
                <c:pt idx="405">
                  <c:v>123000000</c:v>
                </c:pt>
                <c:pt idx="406">
                  <c:v>123000000</c:v>
                </c:pt>
                <c:pt idx="407">
                  <c:v>123000000</c:v>
                </c:pt>
                <c:pt idx="408">
                  <c:v>124000000</c:v>
                </c:pt>
                <c:pt idx="409">
                  <c:v>124000000</c:v>
                </c:pt>
                <c:pt idx="410">
                  <c:v>124000000</c:v>
                </c:pt>
                <c:pt idx="411">
                  <c:v>124000000</c:v>
                </c:pt>
                <c:pt idx="412">
                  <c:v>125000000</c:v>
                </c:pt>
                <c:pt idx="413">
                  <c:v>125000000</c:v>
                </c:pt>
                <c:pt idx="414">
                  <c:v>125000000</c:v>
                </c:pt>
                <c:pt idx="415">
                  <c:v>125000000</c:v>
                </c:pt>
                <c:pt idx="416">
                  <c:v>126000000</c:v>
                </c:pt>
                <c:pt idx="417">
                  <c:v>126000000</c:v>
                </c:pt>
                <c:pt idx="418">
                  <c:v>126000000</c:v>
                </c:pt>
                <c:pt idx="419">
                  <c:v>126000000</c:v>
                </c:pt>
                <c:pt idx="420">
                  <c:v>127000000</c:v>
                </c:pt>
                <c:pt idx="421">
                  <c:v>127000000</c:v>
                </c:pt>
                <c:pt idx="422">
                  <c:v>127000000</c:v>
                </c:pt>
                <c:pt idx="423">
                  <c:v>127000000</c:v>
                </c:pt>
                <c:pt idx="424">
                  <c:v>128000000</c:v>
                </c:pt>
                <c:pt idx="425">
                  <c:v>128000000</c:v>
                </c:pt>
                <c:pt idx="426">
                  <c:v>128000000</c:v>
                </c:pt>
                <c:pt idx="427">
                  <c:v>128000000</c:v>
                </c:pt>
                <c:pt idx="428">
                  <c:v>129000000</c:v>
                </c:pt>
                <c:pt idx="429">
                  <c:v>129000000</c:v>
                </c:pt>
                <c:pt idx="430">
                  <c:v>129000000</c:v>
                </c:pt>
                <c:pt idx="431">
                  <c:v>129000000</c:v>
                </c:pt>
                <c:pt idx="432">
                  <c:v>130000000</c:v>
                </c:pt>
                <c:pt idx="433">
                  <c:v>130000000</c:v>
                </c:pt>
                <c:pt idx="434">
                  <c:v>130000000</c:v>
                </c:pt>
                <c:pt idx="435">
                  <c:v>130000000</c:v>
                </c:pt>
                <c:pt idx="436">
                  <c:v>131000000</c:v>
                </c:pt>
                <c:pt idx="437">
                  <c:v>131000000</c:v>
                </c:pt>
                <c:pt idx="438">
                  <c:v>131000000</c:v>
                </c:pt>
                <c:pt idx="439">
                  <c:v>131000000</c:v>
                </c:pt>
                <c:pt idx="440">
                  <c:v>132000000</c:v>
                </c:pt>
                <c:pt idx="441">
                  <c:v>132000000</c:v>
                </c:pt>
                <c:pt idx="442">
                  <c:v>132000000</c:v>
                </c:pt>
                <c:pt idx="443">
                  <c:v>132000000</c:v>
                </c:pt>
                <c:pt idx="444">
                  <c:v>133000000</c:v>
                </c:pt>
                <c:pt idx="445">
                  <c:v>133000000</c:v>
                </c:pt>
                <c:pt idx="446">
                  <c:v>133000000</c:v>
                </c:pt>
                <c:pt idx="447">
                  <c:v>133000000</c:v>
                </c:pt>
                <c:pt idx="448">
                  <c:v>134000000</c:v>
                </c:pt>
                <c:pt idx="449">
                  <c:v>134000000</c:v>
                </c:pt>
                <c:pt idx="450">
                  <c:v>134000000</c:v>
                </c:pt>
                <c:pt idx="451">
                  <c:v>134000000</c:v>
                </c:pt>
                <c:pt idx="452">
                  <c:v>135000000</c:v>
                </c:pt>
                <c:pt idx="453">
                  <c:v>135000000</c:v>
                </c:pt>
                <c:pt idx="454">
                  <c:v>135000000</c:v>
                </c:pt>
                <c:pt idx="455">
                  <c:v>135000000</c:v>
                </c:pt>
                <c:pt idx="456">
                  <c:v>136000000</c:v>
                </c:pt>
                <c:pt idx="457">
                  <c:v>136000000</c:v>
                </c:pt>
                <c:pt idx="458">
                  <c:v>136000000</c:v>
                </c:pt>
                <c:pt idx="459">
                  <c:v>136000000</c:v>
                </c:pt>
                <c:pt idx="460">
                  <c:v>137000000</c:v>
                </c:pt>
                <c:pt idx="461">
                  <c:v>137000000</c:v>
                </c:pt>
                <c:pt idx="462">
                  <c:v>137000000</c:v>
                </c:pt>
                <c:pt idx="463">
                  <c:v>137000000</c:v>
                </c:pt>
                <c:pt idx="464">
                  <c:v>138000000</c:v>
                </c:pt>
                <c:pt idx="465">
                  <c:v>138000000</c:v>
                </c:pt>
                <c:pt idx="466">
                  <c:v>138000000</c:v>
                </c:pt>
                <c:pt idx="467">
                  <c:v>138000000</c:v>
                </c:pt>
                <c:pt idx="468">
                  <c:v>139000000</c:v>
                </c:pt>
                <c:pt idx="469">
                  <c:v>139000000</c:v>
                </c:pt>
                <c:pt idx="470">
                  <c:v>139000000</c:v>
                </c:pt>
                <c:pt idx="471">
                  <c:v>139000000</c:v>
                </c:pt>
                <c:pt idx="472">
                  <c:v>140000000</c:v>
                </c:pt>
                <c:pt idx="473">
                  <c:v>140000000</c:v>
                </c:pt>
                <c:pt idx="474">
                  <c:v>140000000</c:v>
                </c:pt>
                <c:pt idx="475">
                  <c:v>140000000</c:v>
                </c:pt>
                <c:pt idx="476">
                  <c:v>141000000</c:v>
                </c:pt>
                <c:pt idx="477">
                  <c:v>141000000</c:v>
                </c:pt>
                <c:pt idx="478">
                  <c:v>141000000</c:v>
                </c:pt>
                <c:pt idx="479">
                  <c:v>141000000</c:v>
                </c:pt>
                <c:pt idx="480">
                  <c:v>142000000</c:v>
                </c:pt>
                <c:pt idx="481">
                  <c:v>142000000</c:v>
                </c:pt>
                <c:pt idx="482">
                  <c:v>142000000</c:v>
                </c:pt>
                <c:pt idx="483">
                  <c:v>143000000</c:v>
                </c:pt>
                <c:pt idx="484">
                  <c:v>143000000</c:v>
                </c:pt>
                <c:pt idx="485">
                  <c:v>143000000</c:v>
                </c:pt>
                <c:pt idx="486">
                  <c:v>143000000</c:v>
                </c:pt>
                <c:pt idx="487">
                  <c:v>144000000</c:v>
                </c:pt>
                <c:pt idx="488">
                  <c:v>144000000</c:v>
                </c:pt>
                <c:pt idx="489">
                  <c:v>144000000</c:v>
                </c:pt>
                <c:pt idx="490">
                  <c:v>144000000</c:v>
                </c:pt>
                <c:pt idx="491">
                  <c:v>145000000</c:v>
                </c:pt>
                <c:pt idx="492">
                  <c:v>145000000</c:v>
                </c:pt>
                <c:pt idx="493">
                  <c:v>145000000</c:v>
                </c:pt>
                <c:pt idx="494">
                  <c:v>145000000</c:v>
                </c:pt>
                <c:pt idx="495">
                  <c:v>146000000</c:v>
                </c:pt>
                <c:pt idx="496">
                  <c:v>146000000</c:v>
                </c:pt>
                <c:pt idx="497">
                  <c:v>146000000</c:v>
                </c:pt>
                <c:pt idx="498">
                  <c:v>146000000</c:v>
                </c:pt>
                <c:pt idx="499">
                  <c:v>147000000</c:v>
                </c:pt>
                <c:pt idx="500">
                  <c:v>147000000</c:v>
                </c:pt>
                <c:pt idx="501">
                  <c:v>147000000</c:v>
                </c:pt>
                <c:pt idx="502">
                  <c:v>147000000</c:v>
                </c:pt>
                <c:pt idx="503">
                  <c:v>148000000</c:v>
                </c:pt>
                <c:pt idx="504">
                  <c:v>148000000</c:v>
                </c:pt>
                <c:pt idx="505">
                  <c:v>148000000</c:v>
                </c:pt>
                <c:pt idx="506">
                  <c:v>148000000</c:v>
                </c:pt>
                <c:pt idx="507">
                  <c:v>149000000</c:v>
                </c:pt>
                <c:pt idx="508">
                  <c:v>149000000</c:v>
                </c:pt>
                <c:pt idx="509">
                  <c:v>149000000</c:v>
                </c:pt>
                <c:pt idx="510">
                  <c:v>149000000</c:v>
                </c:pt>
                <c:pt idx="511">
                  <c:v>150000000</c:v>
                </c:pt>
                <c:pt idx="512">
                  <c:v>150000000</c:v>
                </c:pt>
                <c:pt idx="513">
                  <c:v>150000000</c:v>
                </c:pt>
                <c:pt idx="514">
                  <c:v>150000000</c:v>
                </c:pt>
                <c:pt idx="515">
                  <c:v>151000000</c:v>
                </c:pt>
                <c:pt idx="516">
                  <c:v>151000000</c:v>
                </c:pt>
                <c:pt idx="517">
                  <c:v>151000000</c:v>
                </c:pt>
                <c:pt idx="518">
                  <c:v>151000000</c:v>
                </c:pt>
                <c:pt idx="519">
                  <c:v>152000000</c:v>
                </c:pt>
                <c:pt idx="520">
                  <c:v>152000000</c:v>
                </c:pt>
                <c:pt idx="521">
                  <c:v>152000000</c:v>
                </c:pt>
                <c:pt idx="522">
                  <c:v>152000000</c:v>
                </c:pt>
                <c:pt idx="523">
                  <c:v>153000000</c:v>
                </c:pt>
                <c:pt idx="524">
                  <c:v>153000000</c:v>
                </c:pt>
                <c:pt idx="525">
                  <c:v>153000000</c:v>
                </c:pt>
                <c:pt idx="526">
                  <c:v>153000000</c:v>
                </c:pt>
                <c:pt idx="527">
                  <c:v>154000000</c:v>
                </c:pt>
                <c:pt idx="528">
                  <c:v>154000000</c:v>
                </c:pt>
                <c:pt idx="529">
                  <c:v>154000000</c:v>
                </c:pt>
                <c:pt idx="530">
                  <c:v>154000000</c:v>
                </c:pt>
                <c:pt idx="531">
                  <c:v>155000000</c:v>
                </c:pt>
                <c:pt idx="532">
                  <c:v>155000000</c:v>
                </c:pt>
                <c:pt idx="533">
                  <c:v>155000000</c:v>
                </c:pt>
                <c:pt idx="534">
                  <c:v>155000000</c:v>
                </c:pt>
                <c:pt idx="535">
                  <c:v>156000000</c:v>
                </c:pt>
                <c:pt idx="536">
                  <c:v>156000000</c:v>
                </c:pt>
                <c:pt idx="537">
                  <c:v>156000000</c:v>
                </c:pt>
                <c:pt idx="538">
                  <c:v>156000000</c:v>
                </c:pt>
                <c:pt idx="539">
                  <c:v>157000000</c:v>
                </c:pt>
                <c:pt idx="540">
                  <c:v>157000000</c:v>
                </c:pt>
                <c:pt idx="541">
                  <c:v>157000000</c:v>
                </c:pt>
                <c:pt idx="542">
                  <c:v>157000000</c:v>
                </c:pt>
                <c:pt idx="543">
                  <c:v>158000000</c:v>
                </c:pt>
                <c:pt idx="544">
                  <c:v>158000000</c:v>
                </c:pt>
                <c:pt idx="545">
                  <c:v>158000000</c:v>
                </c:pt>
                <c:pt idx="546">
                  <c:v>158000000</c:v>
                </c:pt>
                <c:pt idx="547">
                  <c:v>159000000</c:v>
                </c:pt>
                <c:pt idx="548">
                  <c:v>159000000</c:v>
                </c:pt>
                <c:pt idx="549">
                  <c:v>159000000</c:v>
                </c:pt>
                <c:pt idx="550">
                  <c:v>159000000</c:v>
                </c:pt>
                <c:pt idx="551">
                  <c:v>160000000</c:v>
                </c:pt>
                <c:pt idx="552">
                  <c:v>160000000</c:v>
                </c:pt>
                <c:pt idx="553">
                  <c:v>160000000</c:v>
                </c:pt>
                <c:pt idx="554">
                  <c:v>160000000</c:v>
                </c:pt>
                <c:pt idx="555">
                  <c:v>161000000</c:v>
                </c:pt>
                <c:pt idx="556">
                  <c:v>161000000</c:v>
                </c:pt>
                <c:pt idx="557">
                  <c:v>161000000</c:v>
                </c:pt>
                <c:pt idx="558">
                  <c:v>161000000</c:v>
                </c:pt>
                <c:pt idx="559">
                  <c:v>162000000</c:v>
                </c:pt>
                <c:pt idx="560">
                  <c:v>162000000</c:v>
                </c:pt>
                <c:pt idx="561">
                  <c:v>162000000</c:v>
                </c:pt>
                <c:pt idx="562">
                  <c:v>162000000</c:v>
                </c:pt>
                <c:pt idx="563">
                  <c:v>163000000</c:v>
                </c:pt>
                <c:pt idx="564">
                  <c:v>163000000</c:v>
                </c:pt>
                <c:pt idx="565">
                  <c:v>163000000</c:v>
                </c:pt>
                <c:pt idx="566">
                  <c:v>163000000</c:v>
                </c:pt>
                <c:pt idx="567">
                  <c:v>164000000</c:v>
                </c:pt>
                <c:pt idx="568">
                  <c:v>164000000</c:v>
                </c:pt>
                <c:pt idx="569">
                  <c:v>164000000</c:v>
                </c:pt>
                <c:pt idx="570">
                  <c:v>164000000</c:v>
                </c:pt>
                <c:pt idx="571">
                  <c:v>165000000</c:v>
                </c:pt>
                <c:pt idx="572">
                  <c:v>165000000</c:v>
                </c:pt>
                <c:pt idx="573">
                  <c:v>165000000</c:v>
                </c:pt>
                <c:pt idx="574">
                  <c:v>165000000</c:v>
                </c:pt>
                <c:pt idx="575">
                  <c:v>166000000</c:v>
                </c:pt>
                <c:pt idx="576">
                  <c:v>166000000</c:v>
                </c:pt>
                <c:pt idx="577">
                  <c:v>166000000</c:v>
                </c:pt>
                <c:pt idx="578">
                  <c:v>166000000</c:v>
                </c:pt>
                <c:pt idx="579">
                  <c:v>167000000</c:v>
                </c:pt>
                <c:pt idx="580">
                  <c:v>167000000</c:v>
                </c:pt>
                <c:pt idx="581">
                  <c:v>167000000</c:v>
                </c:pt>
                <c:pt idx="582">
                  <c:v>167000000</c:v>
                </c:pt>
                <c:pt idx="583">
                  <c:v>168000000</c:v>
                </c:pt>
                <c:pt idx="584">
                  <c:v>168000000</c:v>
                </c:pt>
                <c:pt idx="585">
                  <c:v>168000000</c:v>
                </c:pt>
                <c:pt idx="586">
                  <c:v>168000000</c:v>
                </c:pt>
                <c:pt idx="587">
                  <c:v>169000000</c:v>
                </c:pt>
                <c:pt idx="588">
                  <c:v>169000000</c:v>
                </c:pt>
                <c:pt idx="589">
                  <c:v>169000000</c:v>
                </c:pt>
                <c:pt idx="590">
                  <c:v>169000000</c:v>
                </c:pt>
                <c:pt idx="591">
                  <c:v>170000000</c:v>
                </c:pt>
                <c:pt idx="592">
                  <c:v>170000000</c:v>
                </c:pt>
                <c:pt idx="593">
                  <c:v>170000000</c:v>
                </c:pt>
                <c:pt idx="594">
                  <c:v>170000000</c:v>
                </c:pt>
                <c:pt idx="595">
                  <c:v>171000000</c:v>
                </c:pt>
                <c:pt idx="596">
                  <c:v>171000000</c:v>
                </c:pt>
                <c:pt idx="597">
                  <c:v>171000000</c:v>
                </c:pt>
                <c:pt idx="598">
                  <c:v>171000000</c:v>
                </c:pt>
                <c:pt idx="599">
                  <c:v>172000000</c:v>
                </c:pt>
                <c:pt idx="600">
                  <c:v>172000000</c:v>
                </c:pt>
                <c:pt idx="601">
                  <c:v>172000000</c:v>
                </c:pt>
                <c:pt idx="602">
                  <c:v>172000000</c:v>
                </c:pt>
                <c:pt idx="603">
                  <c:v>173000000</c:v>
                </c:pt>
                <c:pt idx="604">
                  <c:v>173000000</c:v>
                </c:pt>
                <c:pt idx="605">
                  <c:v>173000000</c:v>
                </c:pt>
                <c:pt idx="606">
                  <c:v>173000000</c:v>
                </c:pt>
                <c:pt idx="607">
                  <c:v>174000000</c:v>
                </c:pt>
                <c:pt idx="608">
                  <c:v>174000000</c:v>
                </c:pt>
                <c:pt idx="609">
                  <c:v>174000000</c:v>
                </c:pt>
                <c:pt idx="610">
                  <c:v>174000000</c:v>
                </c:pt>
                <c:pt idx="611">
                  <c:v>175000000</c:v>
                </c:pt>
                <c:pt idx="612">
                  <c:v>175000000</c:v>
                </c:pt>
                <c:pt idx="613">
                  <c:v>175000000</c:v>
                </c:pt>
                <c:pt idx="614">
                  <c:v>175000000</c:v>
                </c:pt>
                <c:pt idx="615">
                  <c:v>176000000</c:v>
                </c:pt>
                <c:pt idx="616">
                  <c:v>176000000</c:v>
                </c:pt>
                <c:pt idx="617">
                  <c:v>176000000</c:v>
                </c:pt>
                <c:pt idx="618">
                  <c:v>176000000</c:v>
                </c:pt>
                <c:pt idx="619">
                  <c:v>177000000</c:v>
                </c:pt>
                <c:pt idx="620">
                  <c:v>177000000</c:v>
                </c:pt>
                <c:pt idx="621">
                  <c:v>177000000</c:v>
                </c:pt>
                <c:pt idx="622">
                  <c:v>177000000</c:v>
                </c:pt>
                <c:pt idx="623">
                  <c:v>178000000</c:v>
                </c:pt>
                <c:pt idx="624">
                  <c:v>178000000</c:v>
                </c:pt>
                <c:pt idx="625">
                  <c:v>178000000</c:v>
                </c:pt>
                <c:pt idx="626">
                  <c:v>178000000</c:v>
                </c:pt>
                <c:pt idx="627">
                  <c:v>179000000</c:v>
                </c:pt>
                <c:pt idx="628">
                  <c:v>179000000</c:v>
                </c:pt>
                <c:pt idx="629">
                  <c:v>179000000</c:v>
                </c:pt>
                <c:pt idx="630">
                  <c:v>179000000</c:v>
                </c:pt>
                <c:pt idx="631">
                  <c:v>180000000</c:v>
                </c:pt>
                <c:pt idx="632">
                  <c:v>180000000</c:v>
                </c:pt>
                <c:pt idx="633">
                  <c:v>180000000</c:v>
                </c:pt>
                <c:pt idx="634">
                  <c:v>180000000</c:v>
                </c:pt>
                <c:pt idx="635">
                  <c:v>181000000</c:v>
                </c:pt>
                <c:pt idx="636">
                  <c:v>181000000</c:v>
                </c:pt>
                <c:pt idx="637">
                  <c:v>181000000</c:v>
                </c:pt>
                <c:pt idx="638">
                  <c:v>181000000</c:v>
                </c:pt>
                <c:pt idx="639">
                  <c:v>182000000</c:v>
                </c:pt>
                <c:pt idx="640">
                  <c:v>182000000</c:v>
                </c:pt>
                <c:pt idx="641">
                  <c:v>182000000</c:v>
                </c:pt>
                <c:pt idx="642">
                  <c:v>182000000</c:v>
                </c:pt>
                <c:pt idx="643">
                  <c:v>183000000</c:v>
                </c:pt>
                <c:pt idx="644">
                  <c:v>183000000</c:v>
                </c:pt>
                <c:pt idx="645">
                  <c:v>183000000</c:v>
                </c:pt>
                <c:pt idx="646">
                  <c:v>183000000</c:v>
                </c:pt>
                <c:pt idx="647">
                  <c:v>184000000</c:v>
                </c:pt>
                <c:pt idx="648">
                  <c:v>184000000</c:v>
                </c:pt>
                <c:pt idx="649">
                  <c:v>184000000</c:v>
                </c:pt>
                <c:pt idx="650">
                  <c:v>184000000</c:v>
                </c:pt>
                <c:pt idx="651">
                  <c:v>185000000</c:v>
                </c:pt>
                <c:pt idx="652">
                  <c:v>185000000</c:v>
                </c:pt>
                <c:pt idx="653">
                  <c:v>185000000</c:v>
                </c:pt>
                <c:pt idx="654">
                  <c:v>186000000</c:v>
                </c:pt>
                <c:pt idx="655">
                  <c:v>186000000</c:v>
                </c:pt>
                <c:pt idx="656">
                  <c:v>186000000</c:v>
                </c:pt>
                <c:pt idx="657">
                  <c:v>186000000</c:v>
                </c:pt>
                <c:pt idx="658">
                  <c:v>187000000</c:v>
                </c:pt>
                <c:pt idx="659">
                  <c:v>187000000</c:v>
                </c:pt>
                <c:pt idx="660">
                  <c:v>187000000</c:v>
                </c:pt>
                <c:pt idx="661">
                  <c:v>187000000</c:v>
                </c:pt>
                <c:pt idx="662">
                  <c:v>188000000</c:v>
                </c:pt>
                <c:pt idx="663">
                  <c:v>188000000</c:v>
                </c:pt>
                <c:pt idx="664">
                  <c:v>188000000</c:v>
                </c:pt>
                <c:pt idx="665">
                  <c:v>188000000</c:v>
                </c:pt>
                <c:pt idx="666">
                  <c:v>189000000</c:v>
                </c:pt>
                <c:pt idx="667">
                  <c:v>189000000</c:v>
                </c:pt>
                <c:pt idx="668">
                  <c:v>189000000</c:v>
                </c:pt>
                <c:pt idx="669">
                  <c:v>189000000</c:v>
                </c:pt>
                <c:pt idx="670">
                  <c:v>190000000</c:v>
                </c:pt>
                <c:pt idx="671">
                  <c:v>190000000</c:v>
                </c:pt>
                <c:pt idx="672">
                  <c:v>190000000</c:v>
                </c:pt>
                <c:pt idx="673">
                  <c:v>190000000</c:v>
                </c:pt>
                <c:pt idx="674">
                  <c:v>191000000</c:v>
                </c:pt>
                <c:pt idx="675">
                  <c:v>191000000</c:v>
                </c:pt>
                <c:pt idx="676">
                  <c:v>191000000</c:v>
                </c:pt>
                <c:pt idx="677">
                  <c:v>191000000</c:v>
                </c:pt>
                <c:pt idx="678">
                  <c:v>192000000</c:v>
                </c:pt>
                <c:pt idx="679">
                  <c:v>192000000</c:v>
                </c:pt>
                <c:pt idx="680">
                  <c:v>192000000</c:v>
                </c:pt>
                <c:pt idx="681">
                  <c:v>192000000</c:v>
                </c:pt>
                <c:pt idx="682">
                  <c:v>193000000</c:v>
                </c:pt>
                <c:pt idx="683">
                  <c:v>193000000</c:v>
                </c:pt>
                <c:pt idx="684">
                  <c:v>193000000</c:v>
                </c:pt>
                <c:pt idx="685">
                  <c:v>193000000</c:v>
                </c:pt>
                <c:pt idx="686">
                  <c:v>194000000</c:v>
                </c:pt>
                <c:pt idx="687">
                  <c:v>194000000</c:v>
                </c:pt>
                <c:pt idx="688">
                  <c:v>194000000</c:v>
                </c:pt>
                <c:pt idx="689">
                  <c:v>194000000</c:v>
                </c:pt>
                <c:pt idx="690">
                  <c:v>195000000</c:v>
                </c:pt>
                <c:pt idx="691">
                  <c:v>195000000</c:v>
                </c:pt>
                <c:pt idx="692">
                  <c:v>195000000</c:v>
                </c:pt>
                <c:pt idx="693">
                  <c:v>195000000</c:v>
                </c:pt>
                <c:pt idx="694">
                  <c:v>196000000</c:v>
                </c:pt>
                <c:pt idx="695">
                  <c:v>196000000</c:v>
                </c:pt>
                <c:pt idx="696">
                  <c:v>196000000</c:v>
                </c:pt>
                <c:pt idx="697">
                  <c:v>196000000</c:v>
                </c:pt>
                <c:pt idx="698">
                  <c:v>197000000</c:v>
                </c:pt>
                <c:pt idx="699">
                  <c:v>197000000</c:v>
                </c:pt>
                <c:pt idx="700">
                  <c:v>197000000</c:v>
                </c:pt>
                <c:pt idx="701">
                  <c:v>197000000</c:v>
                </c:pt>
                <c:pt idx="702">
                  <c:v>198000000</c:v>
                </c:pt>
                <c:pt idx="703">
                  <c:v>198000000</c:v>
                </c:pt>
                <c:pt idx="704">
                  <c:v>198000000</c:v>
                </c:pt>
                <c:pt idx="705">
                  <c:v>198000000</c:v>
                </c:pt>
                <c:pt idx="706">
                  <c:v>199000000</c:v>
                </c:pt>
                <c:pt idx="707">
                  <c:v>199000000</c:v>
                </c:pt>
                <c:pt idx="708">
                  <c:v>199000000</c:v>
                </c:pt>
                <c:pt idx="709">
                  <c:v>199000000</c:v>
                </c:pt>
                <c:pt idx="710">
                  <c:v>200000000</c:v>
                </c:pt>
                <c:pt idx="711">
                  <c:v>200000000</c:v>
                </c:pt>
                <c:pt idx="712">
                  <c:v>200000000</c:v>
                </c:pt>
                <c:pt idx="713">
                  <c:v>200000000</c:v>
                </c:pt>
                <c:pt idx="714">
                  <c:v>201000000</c:v>
                </c:pt>
                <c:pt idx="715">
                  <c:v>201000000</c:v>
                </c:pt>
                <c:pt idx="716">
                  <c:v>201000000</c:v>
                </c:pt>
                <c:pt idx="717">
                  <c:v>201000000</c:v>
                </c:pt>
                <c:pt idx="718">
                  <c:v>202000000</c:v>
                </c:pt>
                <c:pt idx="719">
                  <c:v>202000000</c:v>
                </c:pt>
                <c:pt idx="720">
                  <c:v>202000000</c:v>
                </c:pt>
                <c:pt idx="721">
                  <c:v>202000000</c:v>
                </c:pt>
                <c:pt idx="722">
                  <c:v>203000000</c:v>
                </c:pt>
                <c:pt idx="723">
                  <c:v>203000000</c:v>
                </c:pt>
                <c:pt idx="724">
                  <c:v>203000000</c:v>
                </c:pt>
                <c:pt idx="725">
                  <c:v>203000000</c:v>
                </c:pt>
                <c:pt idx="726">
                  <c:v>204000000</c:v>
                </c:pt>
                <c:pt idx="727">
                  <c:v>204000000</c:v>
                </c:pt>
                <c:pt idx="728">
                  <c:v>204000000</c:v>
                </c:pt>
                <c:pt idx="729">
                  <c:v>204000000</c:v>
                </c:pt>
                <c:pt idx="730">
                  <c:v>205000000</c:v>
                </c:pt>
                <c:pt idx="731">
                  <c:v>205000000</c:v>
                </c:pt>
                <c:pt idx="732">
                  <c:v>205000000</c:v>
                </c:pt>
                <c:pt idx="733">
                  <c:v>205000000</c:v>
                </c:pt>
                <c:pt idx="734">
                  <c:v>206000000</c:v>
                </c:pt>
                <c:pt idx="735">
                  <c:v>206000000</c:v>
                </c:pt>
                <c:pt idx="736">
                  <c:v>206000000</c:v>
                </c:pt>
                <c:pt idx="737">
                  <c:v>206000000</c:v>
                </c:pt>
                <c:pt idx="738">
                  <c:v>207000000</c:v>
                </c:pt>
                <c:pt idx="739">
                  <c:v>207000000</c:v>
                </c:pt>
                <c:pt idx="740">
                  <c:v>207000000</c:v>
                </c:pt>
                <c:pt idx="741">
                  <c:v>207000000</c:v>
                </c:pt>
                <c:pt idx="742">
                  <c:v>208000000</c:v>
                </c:pt>
                <c:pt idx="743">
                  <c:v>208000000</c:v>
                </c:pt>
                <c:pt idx="744">
                  <c:v>208000000</c:v>
                </c:pt>
                <c:pt idx="745">
                  <c:v>208000000</c:v>
                </c:pt>
                <c:pt idx="746">
                  <c:v>209000000</c:v>
                </c:pt>
                <c:pt idx="747">
                  <c:v>209000000</c:v>
                </c:pt>
                <c:pt idx="748">
                  <c:v>209000000</c:v>
                </c:pt>
                <c:pt idx="749">
                  <c:v>209000000</c:v>
                </c:pt>
                <c:pt idx="750">
                  <c:v>210000000</c:v>
                </c:pt>
                <c:pt idx="751">
                  <c:v>210000000</c:v>
                </c:pt>
                <c:pt idx="752">
                  <c:v>210000000</c:v>
                </c:pt>
                <c:pt idx="753">
                  <c:v>210000000</c:v>
                </c:pt>
                <c:pt idx="754">
                  <c:v>211000000</c:v>
                </c:pt>
                <c:pt idx="755">
                  <c:v>211000000</c:v>
                </c:pt>
                <c:pt idx="756">
                  <c:v>211000000</c:v>
                </c:pt>
                <c:pt idx="757">
                  <c:v>211000000</c:v>
                </c:pt>
                <c:pt idx="758">
                  <c:v>212000000</c:v>
                </c:pt>
                <c:pt idx="759">
                  <c:v>212000000</c:v>
                </c:pt>
                <c:pt idx="760">
                  <c:v>212000000</c:v>
                </c:pt>
                <c:pt idx="761">
                  <c:v>212000000</c:v>
                </c:pt>
                <c:pt idx="762">
                  <c:v>213000000</c:v>
                </c:pt>
                <c:pt idx="763">
                  <c:v>213000000</c:v>
                </c:pt>
                <c:pt idx="764">
                  <c:v>213000000</c:v>
                </c:pt>
                <c:pt idx="765">
                  <c:v>213000000</c:v>
                </c:pt>
                <c:pt idx="766">
                  <c:v>214000000</c:v>
                </c:pt>
                <c:pt idx="767">
                  <c:v>214000000</c:v>
                </c:pt>
                <c:pt idx="768">
                  <c:v>214000000</c:v>
                </c:pt>
                <c:pt idx="769">
                  <c:v>214000000</c:v>
                </c:pt>
                <c:pt idx="770">
                  <c:v>215000000</c:v>
                </c:pt>
                <c:pt idx="771">
                  <c:v>215000000</c:v>
                </c:pt>
                <c:pt idx="772">
                  <c:v>215000000</c:v>
                </c:pt>
                <c:pt idx="773">
                  <c:v>215000000</c:v>
                </c:pt>
                <c:pt idx="774">
                  <c:v>216000000</c:v>
                </c:pt>
                <c:pt idx="775">
                  <c:v>216000000</c:v>
                </c:pt>
                <c:pt idx="776">
                  <c:v>216000000</c:v>
                </c:pt>
                <c:pt idx="777">
                  <c:v>216000000</c:v>
                </c:pt>
                <c:pt idx="778">
                  <c:v>217000000</c:v>
                </c:pt>
                <c:pt idx="779">
                  <c:v>217000000</c:v>
                </c:pt>
                <c:pt idx="780">
                  <c:v>217000000</c:v>
                </c:pt>
                <c:pt idx="781">
                  <c:v>217000000</c:v>
                </c:pt>
                <c:pt idx="782">
                  <c:v>218000000</c:v>
                </c:pt>
                <c:pt idx="783">
                  <c:v>218000000</c:v>
                </c:pt>
                <c:pt idx="784">
                  <c:v>218000000</c:v>
                </c:pt>
                <c:pt idx="785">
                  <c:v>218000000</c:v>
                </c:pt>
                <c:pt idx="786">
                  <c:v>219000000</c:v>
                </c:pt>
                <c:pt idx="787">
                  <c:v>219000000</c:v>
                </c:pt>
                <c:pt idx="788">
                  <c:v>219000000</c:v>
                </c:pt>
                <c:pt idx="789">
                  <c:v>219000000</c:v>
                </c:pt>
                <c:pt idx="790">
                  <c:v>220000000</c:v>
                </c:pt>
                <c:pt idx="791">
                  <c:v>220000000</c:v>
                </c:pt>
                <c:pt idx="792">
                  <c:v>220000000</c:v>
                </c:pt>
                <c:pt idx="793">
                  <c:v>220000000</c:v>
                </c:pt>
                <c:pt idx="794">
                  <c:v>221000000</c:v>
                </c:pt>
                <c:pt idx="795">
                  <c:v>221000000</c:v>
                </c:pt>
                <c:pt idx="796">
                  <c:v>221000000</c:v>
                </c:pt>
                <c:pt idx="797">
                  <c:v>221000000</c:v>
                </c:pt>
                <c:pt idx="798">
                  <c:v>222000000</c:v>
                </c:pt>
                <c:pt idx="799">
                  <c:v>222000000</c:v>
                </c:pt>
                <c:pt idx="800">
                  <c:v>222000000</c:v>
                </c:pt>
                <c:pt idx="801">
                  <c:v>222000000</c:v>
                </c:pt>
                <c:pt idx="802">
                  <c:v>223000000</c:v>
                </c:pt>
                <c:pt idx="803">
                  <c:v>223000000</c:v>
                </c:pt>
                <c:pt idx="804">
                  <c:v>223000000</c:v>
                </c:pt>
                <c:pt idx="805">
                  <c:v>223000000</c:v>
                </c:pt>
                <c:pt idx="806">
                  <c:v>224000000</c:v>
                </c:pt>
                <c:pt idx="807">
                  <c:v>224000000</c:v>
                </c:pt>
                <c:pt idx="808">
                  <c:v>224000000</c:v>
                </c:pt>
                <c:pt idx="809">
                  <c:v>224000000</c:v>
                </c:pt>
                <c:pt idx="810">
                  <c:v>225000000</c:v>
                </c:pt>
                <c:pt idx="811">
                  <c:v>225000000</c:v>
                </c:pt>
                <c:pt idx="812">
                  <c:v>225000000</c:v>
                </c:pt>
                <c:pt idx="813">
                  <c:v>225000000</c:v>
                </c:pt>
                <c:pt idx="814">
                  <c:v>226000000</c:v>
                </c:pt>
                <c:pt idx="815">
                  <c:v>226000000</c:v>
                </c:pt>
                <c:pt idx="816">
                  <c:v>226000000</c:v>
                </c:pt>
                <c:pt idx="817">
                  <c:v>226000000</c:v>
                </c:pt>
                <c:pt idx="818">
                  <c:v>227000000</c:v>
                </c:pt>
                <c:pt idx="819">
                  <c:v>227000000</c:v>
                </c:pt>
                <c:pt idx="820">
                  <c:v>227000000</c:v>
                </c:pt>
                <c:pt idx="821">
                  <c:v>227000000</c:v>
                </c:pt>
                <c:pt idx="822">
                  <c:v>228000000</c:v>
                </c:pt>
                <c:pt idx="823">
                  <c:v>228000000</c:v>
                </c:pt>
                <c:pt idx="824">
                  <c:v>228000000</c:v>
                </c:pt>
                <c:pt idx="825">
                  <c:v>229000000</c:v>
                </c:pt>
                <c:pt idx="826">
                  <c:v>229000000</c:v>
                </c:pt>
                <c:pt idx="827">
                  <c:v>229000000</c:v>
                </c:pt>
                <c:pt idx="828">
                  <c:v>229000000</c:v>
                </c:pt>
                <c:pt idx="829">
                  <c:v>230000000</c:v>
                </c:pt>
                <c:pt idx="830">
                  <c:v>230000000</c:v>
                </c:pt>
                <c:pt idx="831">
                  <c:v>230000000</c:v>
                </c:pt>
                <c:pt idx="832">
                  <c:v>230000000</c:v>
                </c:pt>
                <c:pt idx="833">
                  <c:v>231000000</c:v>
                </c:pt>
                <c:pt idx="834">
                  <c:v>231000000</c:v>
                </c:pt>
                <c:pt idx="835">
                  <c:v>231000000</c:v>
                </c:pt>
                <c:pt idx="836">
                  <c:v>231000000</c:v>
                </c:pt>
                <c:pt idx="837">
                  <c:v>232000000</c:v>
                </c:pt>
                <c:pt idx="838">
                  <c:v>232000000</c:v>
                </c:pt>
                <c:pt idx="839">
                  <c:v>232000000</c:v>
                </c:pt>
                <c:pt idx="840">
                  <c:v>232000000</c:v>
                </c:pt>
                <c:pt idx="841">
                  <c:v>233000000</c:v>
                </c:pt>
                <c:pt idx="842">
                  <c:v>233000000</c:v>
                </c:pt>
                <c:pt idx="843">
                  <c:v>233000000</c:v>
                </c:pt>
                <c:pt idx="844">
                  <c:v>233000000</c:v>
                </c:pt>
                <c:pt idx="845">
                  <c:v>234000000</c:v>
                </c:pt>
                <c:pt idx="846">
                  <c:v>234000000</c:v>
                </c:pt>
                <c:pt idx="847">
                  <c:v>234000000</c:v>
                </c:pt>
                <c:pt idx="848">
                  <c:v>234000000</c:v>
                </c:pt>
                <c:pt idx="849">
                  <c:v>235000000</c:v>
                </c:pt>
                <c:pt idx="850">
                  <c:v>235000000</c:v>
                </c:pt>
                <c:pt idx="851">
                  <c:v>235000000</c:v>
                </c:pt>
                <c:pt idx="852">
                  <c:v>235000000</c:v>
                </c:pt>
                <c:pt idx="853">
                  <c:v>236000000</c:v>
                </c:pt>
                <c:pt idx="854">
                  <c:v>236000000</c:v>
                </c:pt>
                <c:pt idx="855">
                  <c:v>236000000</c:v>
                </c:pt>
                <c:pt idx="856">
                  <c:v>236000000</c:v>
                </c:pt>
                <c:pt idx="857">
                  <c:v>237000000</c:v>
                </c:pt>
                <c:pt idx="858">
                  <c:v>237000000</c:v>
                </c:pt>
                <c:pt idx="859">
                  <c:v>237000000</c:v>
                </c:pt>
                <c:pt idx="860">
                  <c:v>237000000</c:v>
                </c:pt>
                <c:pt idx="861">
                  <c:v>238000000</c:v>
                </c:pt>
                <c:pt idx="862">
                  <c:v>238000000</c:v>
                </c:pt>
                <c:pt idx="863">
                  <c:v>238000000</c:v>
                </c:pt>
                <c:pt idx="864">
                  <c:v>238000000</c:v>
                </c:pt>
                <c:pt idx="865">
                  <c:v>239000000</c:v>
                </c:pt>
                <c:pt idx="866">
                  <c:v>239000000</c:v>
                </c:pt>
                <c:pt idx="867">
                  <c:v>239000000</c:v>
                </c:pt>
                <c:pt idx="868">
                  <c:v>239000000</c:v>
                </c:pt>
                <c:pt idx="869">
                  <c:v>240000000</c:v>
                </c:pt>
                <c:pt idx="870">
                  <c:v>240000000</c:v>
                </c:pt>
                <c:pt idx="871">
                  <c:v>240000000</c:v>
                </c:pt>
                <c:pt idx="872">
                  <c:v>240000000</c:v>
                </c:pt>
                <c:pt idx="873">
                  <c:v>241000000</c:v>
                </c:pt>
                <c:pt idx="874">
                  <c:v>241000000</c:v>
                </c:pt>
                <c:pt idx="875">
                  <c:v>241000000</c:v>
                </c:pt>
                <c:pt idx="876">
                  <c:v>241000000</c:v>
                </c:pt>
                <c:pt idx="877">
                  <c:v>242000000</c:v>
                </c:pt>
                <c:pt idx="878">
                  <c:v>242000000</c:v>
                </c:pt>
                <c:pt idx="879">
                  <c:v>242000000</c:v>
                </c:pt>
                <c:pt idx="880">
                  <c:v>242000000</c:v>
                </c:pt>
                <c:pt idx="881">
                  <c:v>243000000</c:v>
                </c:pt>
                <c:pt idx="882">
                  <c:v>243000000</c:v>
                </c:pt>
                <c:pt idx="883">
                  <c:v>243000000</c:v>
                </c:pt>
                <c:pt idx="884">
                  <c:v>243000000</c:v>
                </c:pt>
                <c:pt idx="885">
                  <c:v>244000000</c:v>
                </c:pt>
                <c:pt idx="886">
                  <c:v>244000000</c:v>
                </c:pt>
                <c:pt idx="887">
                  <c:v>244000000</c:v>
                </c:pt>
                <c:pt idx="888">
                  <c:v>244000000</c:v>
                </c:pt>
                <c:pt idx="889">
                  <c:v>245000000</c:v>
                </c:pt>
                <c:pt idx="890">
                  <c:v>245000000</c:v>
                </c:pt>
                <c:pt idx="891">
                  <c:v>245000000</c:v>
                </c:pt>
                <c:pt idx="892">
                  <c:v>245000000</c:v>
                </c:pt>
                <c:pt idx="893">
                  <c:v>246000000</c:v>
                </c:pt>
                <c:pt idx="894">
                  <c:v>246000000</c:v>
                </c:pt>
                <c:pt idx="895">
                  <c:v>246000000</c:v>
                </c:pt>
                <c:pt idx="896">
                  <c:v>246000000</c:v>
                </c:pt>
                <c:pt idx="897">
                  <c:v>247000000</c:v>
                </c:pt>
                <c:pt idx="898">
                  <c:v>247000000</c:v>
                </c:pt>
                <c:pt idx="899">
                  <c:v>247000000</c:v>
                </c:pt>
                <c:pt idx="900">
                  <c:v>247000000</c:v>
                </c:pt>
                <c:pt idx="901">
                  <c:v>248000000</c:v>
                </c:pt>
                <c:pt idx="902">
                  <c:v>248000000</c:v>
                </c:pt>
                <c:pt idx="903">
                  <c:v>248000000</c:v>
                </c:pt>
                <c:pt idx="904">
                  <c:v>248000000</c:v>
                </c:pt>
                <c:pt idx="905">
                  <c:v>249000000</c:v>
                </c:pt>
                <c:pt idx="906">
                  <c:v>249000000</c:v>
                </c:pt>
                <c:pt idx="907">
                  <c:v>249000000</c:v>
                </c:pt>
                <c:pt idx="908">
                  <c:v>249000000</c:v>
                </c:pt>
                <c:pt idx="909">
                  <c:v>250000000</c:v>
                </c:pt>
                <c:pt idx="910">
                  <c:v>250000000</c:v>
                </c:pt>
                <c:pt idx="911">
                  <c:v>250000000</c:v>
                </c:pt>
                <c:pt idx="912">
                  <c:v>250000000</c:v>
                </c:pt>
                <c:pt idx="913">
                  <c:v>251000000</c:v>
                </c:pt>
                <c:pt idx="914">
                  <c:v>251000000</c:v>
                </c:pt>
                <c:pt idx="915">
                  <c:v>251000000</c:v>
                </c:pt>
                <c:pt idx="916">
                  <c:v>251000000</c:v>
                </c:pt>
                <c:pt idx="917">
                  <c:v>252000000</c:v>
                </c:pt>
                <c:pt idx="918">
                  <c:v>252000000</c:v>
                </c:pt>
                <c:pt idx="919">
                  <c:v>252000000</c:v>
                </c:pt>
                <c:pt idx="920">
                  <c:v>252000000</c:v>
                </c:pt>
                <c:pt idx="921">
                  <c:v>253000000</c:v>
                </c:pt>
                <c:pt idx="922">
                  <c:v>253000000</c:v>
                </c:pt>
                <c:pt idx="923">
                  <c:v>253000000</c:v>
                </c:pt>
                <c:pt idx="924">
                  <c:v>253000000</c:v>
                </c:pt>
                <c:pt idx="925">
                  <c:v>254000000</c:v>
                </c:pt>
                <c:pt idx="926">
                  <c:v>254000000</c:v>
                </c:pt>
                <c:pt idx="927">
                  <c:v>254000000</c:v>
                </c:pt>
                <c:pt idx="928">
                  <c:v>254000000</c:v>
                </c:pt>
                <c:pt idx="929">
                  <c:v>255000000</c:v>
                </c:pt>
                <c:pt idx="930">
                  <c:v>255000000</c:v>
                </c:pt>
                <c:pt idx="931">
                  <c:v>255000000</c:v>
                </c:pt>
                <c:pt idx="932">
                  <c:v>255000000</c:v>
                </c:pt>
                <c:pt idx="933">
                  <c:v>256000000</c:v>
                </c:pt>
                <c:pt idx="934">
                  <c:v>256000000</c:v>
                </c:pt>
                <c:pt idx="935">
                  <c:v>256000000</c:v>
                </c:pt>
                <c:pt idx="936">
                  <c:v>256000000</c:v>
                </c:pt>
                <c:pt idx="937">
                  <c:v>257000000</c:v>
                </c:pt>
                <c:pt idx="938">
                  <c:v>257000000</c:v>
                </c:pt>
                <c:pt idx="939">
                  <c:v>257000000</c:v>
                </c:pt>
                <c:pt idx="940">
                  <c:v>257000000</c:v>
                </c:pt>
                <c:pt idx="941">
                  <c:v>258000000</c:v>
                </c:pt>
                <c:pt idx="942">
                  <c:v>258000000</c:v>
                </c:pt>
                <c:pt idx="943">
                  <c:v>258000000</c:v>
                </c:pt>
                <c:pt idx="944">
                  <c:v>258000000</c:v>
                </c:pt>
                <c:pt idx="945">
                  <c:v>259000000</c:v>
                </c:pt>
                <c:pt idx="946">
                  <c:v>259000000</c:v>
                </c:pt>
                <c:pt idx="947">
                  <c:v>259000000</c:v>
                </c:pt>
                <c:pt idx="948">
                  <c:v>259000000</c:v>
                </c:pt>
                <c:pt idx="949">
                  <c:v>260000000</c:v>
                </c:pt>
                <c:pt idx="950">
                  <c:v>260000000</c:v>
                </c:pt>
                <c:pt idx="951">
                  <c:v>260000000</c:v>
                </c:pt>
                <c:pt idx="952">
                  <c:v>260000000</c:v>
                </c:pt>
                <c:pt idx="953">
                  <c:v>261000000</c:v>
                </c:pt>
                <c:pt idx="954">
                  <c:v>261000000</c:v>
                </c:pt>
                <c:pt idx="955">
                  <c:v>261000000</c:v>
                </c:pt>
                <c:pt idx="956">
                  <c:v>261000000</c:v>
                </c:pt>
                <c:pt idx="957">
                  <c:v>262000000</c:v>
                </c:pt>
                <c:pt idx="958">
                  <c:v>262000000</c:v>
                </c:pt>
                <c:pt idx="959">
                  <c:v>262000000</c:v>
                </c:pt>
                <c:pt idx="960">
                  <c:v>262000000</c:v>
                </c:pt>
                <c:pt idx="961">
                  <c:v>263000000</c:v>
                </c:pt>
                <c:pt idx="962">
                  <c:v>263000000</c:v>
                </c:pt>
                <c:pt idx="963">
                  <c:v>263000000</c:v>
                </c:pt>
                <c:pt idx="964">
                  <c:v>263000000</c:v>
                </c:pt>
                <c:pt idx="965">
                  <c:v>264000000</c:v>
                </c:pt>
                <c:pt idx="966">
                  <c:v>264000000</c:v>
                </c:pt>
                <c:pt idx="967">
                  <c:v>264000000</c:v>
                </c:pt>
                <c:pt idx="968">
                  <c:v>264000000</c:v>
                </c:pt>
                <c:pt idx="969">
                  <c:v>265000000</c:v>
                </c:pt>
                <c:pt idx="970">
                  <c:v>265000000</c:v>
                </c:pt>
                <c:pt idx="971">
                  <c:v>265000000</c:v>
                </c:pt>
                <c:pt idx="972">
                  <c:v>265000000</c:v>
                </c:pt>
                <c:pt idx="973">
                  <c:v>266000000</c:v>
                </c:pt>
                <c:pt idx="974">
                  <c:v>266000000</c:v>
                </c:pt>
                <c:pt idx="975">
                  <c:v>266000000</c:v>
                </c:pt>
                <c:pt idx="976">
                  <c:v>266000000</c:v>
                </c:pt>
                <c:pt idx="977">
                  <c:v>267000000</c:v>
                </c:pt>
                <c:pt idx="978">
                  <c:v>267000000</c:v>
                </c:pt>
                <c:pt idx="979">
                  <c:v>267000000</c:v>
                </c:pt>
                <c:pt idx="980">
                  <c:v>267000000</c:v>
                </c:pt>
                <c:pt idx="981">
                  <c:v>268000000</c:v>
                </c:pt>
                <c:pt idx="982">
                  <c:v>268000000</c:v>
                </c:pt>
                <c:pt idx="983">
                  <c:v>268000000</c:v>
                </c:pt>
                <c:pt idx="984">
                  <c:v>268000000</c:v>
                </c:pt>
                <c:pt idx="985">
                  <c:v>269000000</c:v>
                </c:pt>
                <c:pt idx="986">
                  <c:v>269000000</c:v>
                </c:pt>
                <c:pt idx="987">
                  <c:v>269000000</c:v>
                </c:pt>
                <c:pt idx="988">
                  <c:v>269000000</c:v>
                </c:pt>
                <c:pt idx="989">
                  <c:v>270000000</c:v>
                </c:pt>
                <c:pt idx="990">
                  <c:v>270000000</c:v>
                </c:pt>
                <c:pt idx="991">
                  <c:v>270000000</c:v>
                </c:pt>
                <c:pt idx="992">
                  <c:v>270000000</c:v>
                </c:pt>
                <c:pt idx="993">
                  <c:v>271000000</c:v>
                </c:pt>
                <c:pt idx="994">
                  <c:v>271000000</c:v>
                </c:pt>
                <c:pt idx="995">
                  <c:v>271000000</c:v>
                </c:pt>
                <c:pt idx="996">
                  <c:v>271000000</c:v>
                </c:pt>
                <c:pt idx="997">
                  <c:v>272000000</c:v>
                </c:pt>
                <c:pt idx="998">
                  <c:v>272000000</c:v>
                </c:pt>
                <c:pt idx="999">
                  <c:v>272000000</c:v>
                </c:pt>
                <c:pt idx="1000">
                  <c:v>272000000</c:v>
                </c:pt>
                <c:pt idx="1001">
                  <c:v>272000000</c:v>
                </c:pt>
                <c:pt idx="1002">
                  <c:v>271000000</c:v>
                </c:pt>
                <c:pt idx="1003">
                  <c:v>271000000</c:v>
                </c:pt>
                <c:pt idx="1004">
                  <c:v>271000000</c:v>
                </c:pt>
                <c:pt idx="1005">
                  <c:v>271000000</c:v>
                </c:pt>
                <c:pt idx="1006">
                  <c:v>270000000</c:v>
                </c:pt>
                <c:pt idx="1007">
                  <c:v>270000000</c:v>
                </c:pt>
                <c:pt idx="1008">
                  <c:v>270000000</c:v>
                </c:pt>
                <c:pt idx="1009">
                  <c:v>270000000</c:v>
                </c:pt>
                <c:pt idx="1010">
                  <c:v>269000000</c:v>
                </c:pt>
                <c:pt idx="1011">
                  <c:v>269000000</c:v>
                </c:pt>
                <c:pt idx="1012">
                  <c:v>269000000</c:v>
                </c:pt>
                <c:pt idx="1013">
                  <c:v>269000000</c:v>
                </c:pt>
                <c:pt idx="1014">
                  <c:v>268000000</c:v>
                </c:pt>
                <c:pt idx="1015">
                  <c:v>268000000</c:v>
                </c:pt>
                <c:pt idx="1016">
                  <c:v>268000000</c:v>
                </c:pt>
                <c:pt idx="1017">
                  <c:v>268000000</c:v>
                </c:pt>
                <c:pt idx="1018">
                  <c:v>267000000</c:v>
                </c:pt>
                <c:pt idx="1019">
                  <c:v>267000000</c:v>
                </c:pt>
                <c:pt idx="1020">
                  <c:v>267000000</c:v>
                </c:pt>
                <c:pt idx="1021">
                  <c:v>267000000</c:v>
                </c:pt>
                <c:pt idx="1022">
                  <c:v>266000000</c:v>
                </c:pt>
                <c:pt idx="1023">
                  <c:v>266000000</c:v>
                </c:pt>
                <c:pt idx="1024">
                  <c:v>266000000</c:v>
                </c:pt>
                <c:pt idx="1025">
                  <c:v>266000000</c:v>
                </c:pt>
                <c:pt idx="1026">
                  <c:v>265000000</c:v>
                </c:pt>
                <c:pt idx="1027">
                  <c:v>265000000</c:v>
                </c:pt>
                <c:pt idx="1028">
                  <c:v>265000000</c:v>
                </c:pt>
                <c:pt idx="1029">
                  <c:v>265000000</c:v>
                </c:pt>
                <c:pt idx="1030">
                  <c:v>264000000</c:v>
                </c:pt>
                <c:pt idx="1031">
                  <c:v>264000000</c:v>
                </c:pt>
                <c:pt idx="1032">
                  <c:v>264000000</c:v>
                </c:pt>
                <c:pt idx="1033">
                  <c:v>264000000</c:v>
                </c:pt>
                <c:pt idx="1034">
                  <c:v>263000000</c:v>
                </c:pt>
                <c:pt idx="1035">
                  <c:v>263000000</c:v>
                </c:pt>
                <c:pt idx="1036">
                  <c:v>263000000</c:v>
                </c:pt>
                <c:pt idx="1037">
                  <c:v>263000000</c:v>
                </c:pt>
                <c:pt idx="1038">
                  <c:v>262000000</c:v>
                </c:pt>
                <c:pt idx="1039">
                  <c:v>262000000</c:v>
                </c:pt>
                <c:pt idx="1040">
                  <c:v>262000000</c:v>
                </c:pt>
                <c:pt idx="1041">
                  <c:v>262000000</c:v>
                </c:pt>
                <c:pt idx="1042">
                  <c:v>261000000</c:v>
                </c:pt>
                <c:pt idx="1043">
                  <c:v>261000000</c:v>
                </c:pt>
                <c:pt idx="1044">
                  <c:v>261000000</c:v>
                </c:pt>
                <c:pt idx="1045">
                  <c:v>261000000</c:v>
                </c:pt>
                <c:pt idx="1046">
                  <c:v>260000000</c:v>
                </c:pt>
                <c:pt idx="1047">
                  <c:v>260000000</c:v>
                </c:pt>
                <c:pt idx="1048">
                  <c:v>260000000</c:v>
                </c:pt>
                <c:pt idx="1049">
                  <c:v>260000000</c:v>
                </c:pt>
                <c:pt idx="1050">
                  <c:v>259000000</c:v>
                </c:pt>
                <c:pt idx="1051">
                  <c:v>259000000</c:v>
                </c:pt>
                <c:pt idx="1052">
                  <c:v>259000000</c:v>
                </c:pt>
                <c:pt idx="1053">
                  <c:v>259000000</c:v>
                </c:pt>
                <c:pt idx="1054">
                  <c:v>258000000</c:v>
                </c:pt>
                <c:pt idx="1055">
                  <c:v>258000000</c:v>
                </c:pt>
                <c:pt idx="1056">
                  <c:v>258000000</c:v>
                </c:pt>
                <c:pt idx="1057">
                  <c:v>258000000</c:v>
                </c:pt>
                <c:pt idx="1058">
                  <c:v>257000000</c:v>
                </c:pt>
                <c:pt idx="1059">
                  <c:v>257000000</c:v>
                </c:pt>
                <c:pt idx="1060">
                  <c:v>257000000</c:v>
                </c:pt>
                <c:pt idx="1061">
                  <c:v>257000000</c:v>
                </c:pt>
                <c:pt idx="1062">
                  <c:v>256000000</c:v>
                </c:pt>
                <c:pt idx="1063">
                  <c:v>256000000</c:v>
                </c:pt>
                <c:pt idx="1064">
                  <c:v>256000000</c:v>
                </c:pt>
                <c:pt idx="1065">
                  <c:v>256000000</c:v>
                </c:pt>
                <c:pt idx="1066">
                  <c:v>255000000</c:v>
                </c:pt>
                <c:pt idx="1067">
                  <c:v>255000000</c:v>
                </c:pt>
                <c:pt idx="1068">
                  <c:v>255000000</c:v>
                </c:pt>
                <c:pt idx="1069">
                  <c:v>255000000</c:v>
                </c:pt>
                <c:pt idx="1070">
                  <c:v>254000000</c:v>
                </c:pt>
                <c:pt idx="1071">
                  <c:v>254000000</c:v>
                </c:pt>
                <c:pt idx="1072">
                  <c:v>254000000</c:v>
                </c:pt>
                <c:pt idx="1073">
                  <c:v>254000000</c:v>
                </c:pt>
                <c:pt idx="1074">
                  <c:v>253000000</c:v>
                </c:pt>
                <c:pt idx="1075">
                  <c:v>253000000</c:v>
                </c:pt>
                <c:pt idx="1076">
                  <c:v>253000000</c:v>
                </c:pt>
                <c:pt idx="1077">
                  <c:v>253000000</c:v>
                </c:pt>
                <c:pt idx="1078">
                  <c:v>252000000</c:v>
                </c:pt>
                <c:pt idx="1079">
                  <c:v>252000000</c:v>
                </c:pt>
                <c:pt idx="1080">
                  <c:v>252000000</c:v>
                </c:pt>
                <c:pt idx="1081">
                  <c:v>252000000</c:v>
                </c:pt>
                <c:pt idx="1082">
                  <c:v>251000000</c:v>
                </c:pt>
                <c:pt idx="1083">
                  <c:v>251000000</c:v>
                </c:pt>
                <c:pt idx="1084">
                  <c:v>251000000</c:v>
                </c:pt>
                <c:pt idx="1085">
                  <c:v>251000000</c:v>
                </c:pt>
                <c:pt idx="1086">
                  <c:v>250000000</c:v>
                </c:pt>
                <c:pt idx="1087">
                  <c:v>250000000</c:v>
                </c:pt>
                <c:pt idx="1088">
                  <c:v>250000000</c:v>
                </c:pt>
                <c:pt idx="1089">
                  <c:v>250000000</c:v>
                </c:pt>
                <c:pt idx="1090">
                  <c:v>249000000</c:v>
                </c:pt>
                <c:pt idx="1091">
                  <c:v>249000000</c:v>
                </c:pt>
                <c:pt idx="1092">
                  <c:v>249000000</c:v>
                </c:pt>
                <c:pt idx="1093">
                  <c:v>249000000</c:v>
                </c:pt>
                <c:pt idx="1094">
                  <c:v>248000000</c:v>
                </c:pt>
                <c:pt idx="1095">
                  <c:v>248000000</c:v>
                </c:pt>
                <c:pt idx="1096">
                  <c:v>248000000</c:v>
                </c:pt>
                <c:pt idx="1097">
                  <c:v>248000000</c:v>
                </c:pt>
                <c:pt idx="1098">
                  <c:v>247000000</c:v>
                </c:pt>
                <c:pt idx="1099">
                  <c:v>247000000</c:v>
                </c:pt>
                <c:pt idx="1100">
                  <c:v>247000000</c:v>
                </c:pt>
                <c:pt idx="1101">
                  <c:v>247000000</c:v>
                </c:pt>
                <c:pt idx="1102">
                  <c:v>246000000</c:v>
                </c:pt>
                <c:pt idx="1103">
                  <c:v>246000000</c:v>
                </c:pt>
                <c:pt idx="1104">
                  <c:v>246000000</c:v>
                </c:pt>
                <c:pt idx="1105">
                  <c:v>246000000</c:v>
                </c:pt>
                <c:pt idx="1106">
                  <c:v>245000000</c:v>
                </c:pt>
                <c:pt idx="1107">
                  <c:v>245000000</c:v>
                </c:pt>
                <c:pt idx="1108">
                  <c:v>245000000</c:v>
                </c:pt>
                <c:pt idx="1109">
                  <c:v>245000000</c:v>
                </c:pt>
                <c:pt idx="1110">
                  <c:v>244000000</c:v>
                </c:pt>
                <c:pt idx="1111">
                  <c:v>244000000</c:v>
                </c:pt>
                <c:pt idx="1112">
                  <c:v>244000000</c:v>
                </c:pt>
                <c:pt idx="1113">
                  <c:v>244000000</c:v>
                </c:pt>
                <c:pt idx="1114">
                  <c:v>243000000</c:v>
                </c:pt>
                <c:pt idx="1115">
                  <c:v>243000000</c:v>
                </c:pt>
                <c:pt idx="1116">
                  <c:v>243000000</c:v>
                </c:pt>
                <c:pt idx="1117">
                  <c:v>243000000</c:v>
                </c:pt>
                <c:pt idx="1118">
                  <c:v>242000000</c:v>
                </c:pt>
                <c:pt idx="1119">
                  <c:v>242000000</c:v>
                </c:pt>
                <c:pt idx="1120">
                  <c:v>242000000</c:v>
                </c:pt>
                <c:pt idx="1121">
                  <c:v>242000000</c:v>
                </c:pt>
                <c:pt idx="1122">
                  <c:v>241000000</c:v>
                </c:pt>
                <c:pt idx="1123">
                  <c:v>241000000</c:v>
                </c:pt>
                <c:pt idx="1124">
                  <c:v>241000000</c:v>
                </c:pt>
                <c:pt idx="1125">
                  <c:v>241000000</c:v>
                </c:pt>
                <c:pt idx="1126">
                  <c:v>240000000</c:v>
                </c:pt>
                <c:pt idx="1127">
                  <c:v>240000000</c:v>
                </c:pt>
                <c:pt idx="1128">
                  <c:v>240000000</c:v>
                </c:pt>
                <c:pt idx="1129">
                  <c:v>240000000</c:v>
                </c:pt>
                <c:pt idx="1130">
                  <c:v>239000000</c:v>
                </c:pt>
                <c:pt idx="1131">
                  <c:v>239000000</c:v>
                </c:pt>
                <c:pt idx="1132">
                  <c:v>239000000</c:v>
                </c:pt>
                <c:pt idx="1133">
                  <c:v>239000000</c:v>
                </c:pt>
                <c:pt idx="1134">
                  <c:v>238000000</c:v>
                </c:pt>
                <c:pt idx="1135">
                  <c:v>238000000</c:v>
                </c:pt>
                <c:pt idx="1136">
                  <c:v>238000000</c:v>
                </c:pt>
                <c:pt idx="1137">
                  <c:v>238000000</c:v>
                </c:pt>
                <c:pt idx="1138">
                  <c:v>237000000</c:v>
                </c:pt>
                <c:pt idx="1139">
                  <c:v>237000000</c:v>
                </c:pt>
                <c:pt idx="1140">
                  <c:v>237000000</c:v>
                </c:pt>
                <c:pt idx="1141">
                  <c:v>236000000</c:v>
                </c:pt>
                <c:pt idx="1142">
                  <c:v>236000000</c:v>
                </c:pt>
                <c:pt idx="1143">
                  <c:v>236000000</c:v>
                </c:pt>
                <c:pt idx="1144">
                  <c:v>236000000</c:v>
                </c:pt>
                <c:pt idx="1145">
                  <c:v>235000000</c:v>
                </c:pt>
                <c:pt idx="1146">
                  <c:v>235000000</c:v>
                </c:pt>
                <c:pt idx="1147">
                  <c:v>235000000</c:v>
                </c:pt>
                <c:pt idx="1148">
                  <c:v>235000000</c:v>
                </c:pt>
                <c:pt idx="1149">
                  <c:v>234000000</c:v>
                </c:pt>
                <c:pt idx="1150">
                  <c:v>234000000</c:v>
                </c:pt>
                <c:pt idx="1151">
                  <c:v>234000000</c:v>
                </c:pt>
                <c:pt idx="1152">
                  <c:v>234000000</c:v>
                </c:pt>
                <c:pt idx="1153">
                  <c:v>233000000</c:v>
                </c:pt>
                <c:pt idx="1154">
                  <c:v>233000000</c:v>
                </c:pt>
                <c:pt idx="1155">
                  <c:v>233000000</c:v>
                </c:pt>
                <c:pt idx="1156">
                  <c:v>233000000</c:v>
                </c:pt>
                <c:pt idx="1157">
                  <c:v>232000000</c:v>
                </c:pt>
                <c:pt idx="1158">
                  <c:v>232000000</c:v>
                </c:pt>
                <c:pt idx="1159">
                  <c:v>232000000</c:v>
                </c:pt>
                <c:pt idx="1160">
                  <c:v>232000000</c:v>
                </c:pt>
                <c:pt idx="1161">
                  <c:v>231000000</c:v>
                </c:pt>
                <c:pt idx="1162">
                  <c:v>231000000</c:v>
                </c:pt>
                <c:pt idx="1163">
                  <c:v>231000000</c:v>
                </c:pt>
                <c:pt idx="1164">
                  <c:v>231000000</c:v>
                </c:pt>
                <c:pt idx="1165">
                  <c:v>230000000</c:v>
                </c:pt>
                <c:pt idx="1166">
                  <c:v>230000000</c:v>
                </c:pt>
                <c:pt idx="1167">
                  <c:v>230000000</c:v>
                </c:pt>
                <c:pt idx="1168">
                  <c:v>230000000</c:v>
                </c:pt>
                <c:pt idx="1169">
                  <c:v>229000000</c:v>
                </c:pt>
                <c:pt idx="1170">
                  <c:v>229000000</c:v>
                </c:pt>
                <c:pt idx="1171">
                  <c:v>229000000</c:v>
                </c:pt>
                <c:pt idx="1172">
                  <c:v>229000000</c:v>
                </c:pt>
                <c:pt idx="1173">
                  <c:v>228000000</c:v>
                </c:pt>
                <c:pt idx="1174">
                  <c:v>228000000</c:v>
                </c:pt>
                <c:pt idx="1175">
                  <c:v>228000000</c:v>
                </c:pt>
                <c:pt idx="1176">
                  <c:v>228000000</c:v>
                </c:pt>
                <c:pt idx="1177">
                  <c:v>227000000</c:v>
                </c:pt>
                <c:pt idx="1178">
                  <c:v>227000000</c:v>
                </c:pt>
                <c:pt idx="1179">
                  <c:v>227000000</c:v>
                </c:pt>
                <c:pt idx="1180">
                  <c:v>227000000</c:v>
                </c:pt>
                <c:pt idx="1181">
                  <c:v>226000000</c:v>
                </c:pt>
                <c:pt idx="1182">
                  <c:v>226000000</c:v>
                </c:pt>
                <c:pt idx="1183">
                  <c:v>226000000</c:v>
                </c:pt>
                <c:pt idx="1184">
                  <c:v>226000000</c:v>
                </c:pt>
                <c:pt idx="1185">
                  <c:v>225000000</c:v>
                </c:pt>
                <c:pt idx="1186">
                  <c:v>225000000</c:v>
                </c:pt>
                <c:pt idx="1187">
                  <c:v>225000000</c:v>
                </c:pt>
                <c:pt idx="1188">
                  <c:v>225000000</c:v>
                </c:pt>
                <c:pt idx="1189">
                  <c:v>224000000</c:v>
                </c:pt>
                <c:pt idx="1190">
                  <c:v>224000000</c:v>
                </c:pt>
                <c:pt idx="1191">
                  <c:v>224000000</c:v>
                </c:pt>
                <c:pt idx="1192">
                  <c:v>224000000</c:v>
                </c:pt>
                <c:pt idx="1193">
                  <c:v>223000000</c:v>
                </c:pt>
                <c:pt idx="1194">
                  <c:v>223000000</c:v>
                </c:pt>
                <c:pt idx="1195">
                  <c:v>223000000</c:v>
                </c:pt>
                <c:pt idx="1196">
                  <c:v>223000000</c:v>
                </c:pt>
                <c:pt idx="1197">
                  <c:v>222000000</c:v>
                </c:pt>
                <c:pt idx="1198">
                  <c:v>222000000</c:v>
                </c:pt>
                <c:pt idx="1199">
                  <c:v>222000000</c:v>
                </c:pt>
                <c:pt idx="1200">
                  <c:v>222000000</c:v>
                </c:pt>
                <c:pt idx="1201">
                  <c:v>221000000</c:v>
                </c:pt>
                <c:pt idx="1202">
                  <c:v>221000000</c:v>
                </c:pt>
                <c:pt idx="1203">
                  <c:v>221000000</c:v>
                </c:pt>
                <c:pt idx="1204">
                  <c:v>221000000</c:v>
                </c:pt>
                <c:pt idx="1205">
                  <c:v>220000000</c:v>
                </c:pt>
                <c:pt idx="1206">
                  <c:v>220000000</c:v>
                </c:pt>
                <c:pt idx="1207">
                  <c:v>220000000</c:v>
                </c:pt>
                <c:pt idx="1208">
                  <c:v>220000000</c:v>
                </c:pt>
                <c:pt idx="1209">
                  <c:v>219000000</c:v>
                </c:pt>
                <c:pt idx="1210">
                  <c:v>219000000</c:v>
                </c:pt>
                <c:pt idx="1211">
                  <c:v>219000000</c:v>
                </c:pt>
                <c:pt idx="1212">
                  <c:v>219000000</c:v>
                </c:pt>
                <c:pt idx="1213">
                  <c:v>218000000</c:v>
                </c:pt>
                <c:pt idx="1214">
                  <c:v>218000000</c:v>
                </c:pt>
                <c:pt idx="1215">
                  <c:v>218000000</c:v>
                </c:pt>
                <c:pt idx="1216">
                  <c:v>218000000</c:v>
                </c:pt>
                <c:pt idx="1217">
                  <c:v>217000000</c:v>
                </c:pt>
                <c:pt idx="1218">
                  <c:v>217000000</c:v>
                </c:pt>
                <c:pt idx="1219">
                  <c:v>217000000</c:v>
                </c:pt>
                <c:pt idx="1220">
                  <c:v>217000000</c:v>
                </c:pt>
                <c:pt idx="1221">
                  <c:v>216000000</c:v>
                </c:pt>
                <c:pt idx="1222">
                  <c:v>216000000</c:v>
                </c:pt>
                <c:pt idx="1223">
                  <c:v>216000000</c:v>
                </c:pt>
                <c:pt idx="1224">
                  <c:v>216000000</c:v>
                </c:pt>
                <c:pt idx="1225">
                  <c:v>215000000</c:v>
                </c:pt>
                <c:pt idx="1226">
                  <c:v>215000000</c:v>
                </c:pt>
                <c:pt idx="1227">
                  <c:v>215000000</c:v>
                </c:pt>
                <c:pt idx="1228">
                  <c:v>215000000</c:v>
                </c:pt>
                <c:pt idx="1229">
                  <c:v>214000000</c:v>
                </c:pt>
                <c:pt idx="1230">
                  <c:v>214000000</c:v>
                </c:pt>
                <c:pt idx="1231">
                  <c:v>214000000</c:v>
                </c:pt>
                <c:pt idx="1232">
                  <c:v>214000000</c:v>
                </c:pt>
                <c:pt idx="1233">
                  <c:v>213000000</c:v>
                </c:pt>
                <c:pt idx="1234">
                  <c:v>213000000</c:v>
                </c:pt>
                <c:pt idx="1235">
                  <c:v>213000000</c:v>
                </c:pt>
                <c:pt idx="1236">
                  <c:v>213000000</c:v>
                </c:pt>
                <c:pt idx="1237">
                  <c:v>212000000</c:v>
                </c:pt>
                <c:pt idx="1238">
                  <c:v>212000000</c:v>
                </c:pt>
                <c:pt idx="1239">
                  <c:v>212000000</c:v>
                </c:pt>
                <c:pt idx="1240">
                  <c:v>212000000</c:v>
                </c:pt>
                <c:pt idx="1241">
                  <c:v>211000000</c:v>
                </c:pt>
                <c:pt idx="1242">
                  <c:v>211000000</c:v>
                </c:pt>
                <c:pt idx="1243">
                  <c:v>211000000</c:v>
                </c:pt>
                <c:pt idx="1244">
                  <c:v>211000000</c:v>
                </c:pt>
                <c:pt idx="1245">
                  <c:v>210000000</c:v>
                </c:pt>
                <c:pt idx="1246">
                  <c:v>210000000</c:v>
                </c:pt>
                <c:pt idx="1247">
                  <c:v>210000000</c:v>
                </c:pt>
                <c:pt idx="1248">
                  <c:v>210000000</c:v>
                </c:pt>
                <c:pt idx="1249">
                  <c:v>209000000</c:v>
                </c:pt>
                <c:pt idx="1250">
                  <c:v>209000000</c:v>
                </c:pt>
                <c:pt idx="1251">
                  <c:v>209000000</c:v>
                </c:pt>
                <c:pt idx="1252">
                  <c:v>209000000</c:v>
                </c:pt>
                <c:pt idx="1253">
                  <c:v>208000000</c:v>
                </c:pt>
                <c:pt idx="1254">
                  <c:v>208000000</c:v>
                </c:pt>
                <c:pt idx="1255">
                  <c:v>208000000</c:v>
                </c:pt>
                <c:pt idx="1256">
                  <c:v>208000000</c:v>
                </c:pt>
                <c:pt idx="1257">
                  <c:v>207000000</c:v>
                </c:pt>
                <c:pt idx="1258">
                  <c:v>207000000</c:v>
                </c:pt>
                <c:pt idx="1259">
                  <c:v>207000000</c:v>
                </c:pt>
                <c:pt idx="1260">
                  <c:v>207000000</c:v>
                </c:pt>
                <c:pt idx="1261">
                  <c:v>206000000</c:v>
                </c:pt>
                <c:pt idx="1262">
                  <c:v>206000000</c:v>
                </c:pt>
                <c:pt idx="1263">
                  <c:v>206000000</c:v>
                </c:pt>
                <c:pt idx="1264">
                  <c:v>206000000</c:v>
                </c:pt>
                <c:pt idx="1265">
                  <c:v>205000000</c:v>
                </c:pt>
                <c:pt idx="1266">
                  <c:v>205000000</c:v>
                </c:pt>
                <c:pt idx="1267">
                  <c:v>205000000</c:v>
                </c:pt>
                <c:pt idx="1268">
                  <c:v>205000000</c:v>
                </c:pt>
                <c:pt idx="1269">
                  <c:v>204000000</c:v>
                </c:pt>
                <c:pt idx="1270">
                  <c:v>204000000</c:v>
                </c:pt>
                <c:pt idx="1271">
                  <c:v>204000000</c:v>
                </c:pt>
                <c:pt idx="1272">
                  <c:v>204000000</c:v>
                </c:pt>
                <c:pt idx="1273">
                  <c:v>203000000</c:v>
                </c:pt>
                <c:pt idx="1274">
                  <c:v>203000000</c:v>
                </c:pt>
                <c:pt idx="1275">
                  <c:v>203000000</c:v>
                </c:pt>
                <c:pt idx="1276">
                  <c:v>203000000</c:v>
                </c:pt>
                <c:pt idx="1277">
                  <c:v>202000000</c:v>
                </c:pt>
                <c:pt idx="1278">
                  <c:v>202000000</c:v>
                </c:pt>
                <c:pt idx="1279">
                  <c:v>202000000</c:v>
                </c:pt>
                <c:pt idx="1280">
                  <c:v>202000000</c:v>
                </c:pt>
                <c:pt idx="1281">
                  <c:v>201000000</c:v>
                </c:pt>
                <c:pt idx="1282">
                  <c:v>201000000</c:v>
                </c:pt>
                <c:pt idx="1283">
                  <c:v>201000000</c:v>
                </c:pt>
                <c:pt idx="1284">
                  <c:v>200000000</c:v>
                </c:pt>
                <c:pt idx="1285">
                  <c:v>200000000</c:v>
                </c:pt>
                <c:pt idx="1286">
                  <c:v>200000000</c:v>
                </c:pt>
                <c:pt idx="1287">
                  <c:v>200000000</c:v>
                </c:pt>
                <c:pt idx="1288">
                  <c:v>199000000</c:v>
                </c:pt>
                <c:pt idx="1289">
                  <c:v>199000000</c:v>
                </c:pt>
                <c:pt idx="1290">
                  <c:v>199000000</c:v>
                </c:pt>
                <c:pt idx="1291">
                  <c:v>199000000</c:v>
                </c:pt>
                <c:pt idx="1292">
                  <c:v>198000000</c:v>
                </c:pt>
                <c:pt idx="1293">
                  <c:v>198000000</c:v>
                </c:pt>
                <c:pt idx="1294">
                  <c:v>198000000</c:v>
                </c:pt>
                <c:pt idx="1295">
                  <c:v>198000000</c:v>
                </c:pt>
                <c:pt idx="1296">
                  <c:v>197000000</c:v>
                </c:pt>
                <c:pt idx="1297">
                  <c:v>197000000</c:v>
                </c:pt>
                <c:pt idx="1298">
                  <c:v>197000000</c:v>
                </c:pt>
                <c:pt idx="1299">
                  <c:v>197000000</c:v>
                </c:pt>
                <c:pt idx="1300">
                  <c:v>196000000</c:v>
                </c:pt>
                <c:pt idx="1301">
                  <c:v>196000000</c:v>
                </c:pt>
                <c:pt idx="1302">
                  <c:v>196000000</c:v>
                </c:pt>
                <c:pt idx="1303">
                  <c:v>196000000</c:v>
                </c:pt>
                <c:pt idx="1304">
                  <c:v>195000000</c:v>
                </c:pt>
                <c:pt idx="1305">
                  <c:v>195000000</c:v>
                </c:pt>
                <c:pt idx="1306">
                  <c:v>195000000</c:v>
                </c:pt>
                <c:pt idx="1307">
                  <c:v>195000000</c:v>
                </c:pt>
                <c:pt idx="1308">
                  <c:v>194000000</c:v>
                </c:pt>
                <c:pt idx="1309">
                  <c:v>194000000</c:v>
                </c:pt>
                <c:pt idx="1310">
                  <c:v>194000000</c:v>
                </c:pt>
                <c:pt idx="1311">
                  <c:v>194000000</c:v>
                </c:pt>
                <c:pt idx="1312">
                  <c:v>193000000</c:v>
                </c:pt>
                <c:pt idx="1313">
                  <c:v>193000000</c:v>
                </c:pt>
                <c:pt idx="1314">
                  <c:v>193000000</c:v>
                </c:pt>
                <c:pt idx="1315">
                  <c:v>193000000</c:v>
                </c:pt>
                <c:pt idx="1316">
                  <c:v>192000000</c:v>
                </c:pt>
                <c:pt idx="1317">
                  <c:v>192000000</c:v>
                </c:pt>
                <c:pt idx="1318">
                  <c:v>192000000</c:v>
                </c:pt>
                <c:pt idx="1319">
                  <c:v>192000000</c:v>
                </c:pt>
                <c:pt idx="1320">
                  <c:v>191000000</c:v>
                </c:pt>
                <c:pt idx="1321">
                  <c:v>191000000</c:v>
                </c:pt>
                <c:pt idx="1322">
                  <c:v>191000000</c:v>
                </c:pt>
                <c:pt idx="1323">
                  <c:v>191000000</c:v>
                </c:pt>
                <c:pt idx="1324">
                  <c:v>190000000</c:v>
                </c:pt>
                <c:pt idx="1325">
                  <c:v>190000000</c:v>
                </c:pt>
                <c:pt idx="1326">
                  <c:v>190000000</c:v>
                </c:pt>
                <c:pt idx="1327">
                  <c:v>190000000</c:v>
                </c:pt>
                <c:pt idx="1328">
                  <c:v>189000000</c:v>
                </c:pt>
                <c:pt idx="1329">
                  <c:v>189000000</c:v>
                </c:pt>
                <c:pt idx="1330">
                  <c:v>189000000</c:v>
                </c:pt>
                <c:pt idx="1331">
                  <c:v>189000000</c:v>
                </c:pt>
                <c:pt idx="1332">
                  <c:v>188000000</c:v>
                </c:pt>
                <c:pt idx="1333">
                  <c:v>188000000</c:v>
                </c:pt>
                <c:pt idx="1334">
                  <c:v>188000000</c:v>
                </c:pt>
                <c:pt idx="1335">
                  <c:v>188000000</c:v>
                </c:pt>
                <c:pt idx="1336">
                  <c:v>187000000</c:v>
                </c:pt>
                <c:pt idx="1337">
                  <c:v>187000000</c:v>
                </c:pt>
                <c:pt idx="1338">
                  <c:v>187000000</c:v>
                </c:pt>
                <c:pt idx="1339">
                  <c:v>187000000</c:v>
                </c:pt>
                <c:pt idx="1340">
                  <c:v>186000000</c:v>
                </c:pt>
                <c:pt idx="1341">
                  <c:v>186000000</c:v>
                </c:pt>
                <c:pt idx="1342">
                  <c:v>186000000</c:v>
                </c:pt>
                <c:pt idx="1343">
                  <c:v>186000000</c:v>
                </c:pt>
                <c:pt idx="1344">
                  <c:v>185000000</c:v>
                </c:pt>
                <c:pt idx="1345">
                  <c:v>185000000</c:v>
                </c:pt>
                <c:pt idx="1346">
                  <c:v>185000000</c:v>
                </c:pt>
                <c:pt idx="1347">
                  <c:v>185000000</c:v>
                </c:pt>
                <c:pt idx="1348">
                  <c:v>184000000</c:v>
                </c:pt>
                <c:pt idx="1349">
                  <c:v>184000000</c:v>
                </c:pt>
                <c:pt idx="1350">
                  <c:v>184000000</c:v>
                </c:pt>
                <c:pt idx="1351">
                  <c:v>184000000</c:v>
                </c:pt>
                <c:pt idx="1352">
                  <c:v>183000000</c:v>
                </c:pt>
                <c:pt idx="1353">
                  <c:v>183000000</c:v>
                </c:pt>
                <c:pt idx="1354">
                  <c:v>183000000</c:v>
                </c:pt>
                <c:pt idx="1355">
                  <c:v>183000000</c:v>
                </c:pt>
                <c:pt idx="1356">
                  <c:v>182000000</c:v>
                </c:pt>
                <c:pt idx="1357">
                  <c:v>182000000</c:v>
                </c:pt>
                <c:pt idx="1358">
                  <c:v>182000000</c:v>
                </c:pt>
                <c:pt idx="1359">
                  <c:v>182000000</c:v>
                </c:pt>
                <c:pt idx="1360">
                  <c:v>181000000</c:v>
                </c:pt>
                <c:pt idx="1361">
                  <c:v>181000000</c:v>
                </c:pt>
                <c:pt idx="1362">
                  <c:v>181000000</c:v>
                </c:pt>
                <c:pt idx="1363">
                  <c:v>181000000</c:v>
                </c:pt>
                <c:pt idx="1364">
                  <c:v>180000000</c:v>
                </c:pt>
                <c:pt idx="1365">
                  <c:v>180000000</c:v>
                </c:pt>
                <c:pt idx="1366">
                  <c:v>180000000</c:v>
                </c:pt>
                <c:pt idx="1367">
                  <c:v>180000000</c:v>
                </c:pt>
                <c:pt idx="1368">
                  <c:v>179000000</c:v>
                </c:pt>
                <c:pt idx="1369">
                  <c:v>179000000</c:v>
                </c:pt>
                <c:pt idx="1370">
                  <c:v>179000000</c:v>
                </c:pt>
                <c:pt idx="1371">
                  <c:v>179000000</c:v>
                </c:pt>
                <c:pt idx="1372">
                  <c:v>178000000</c:v>
                </c:pt>
                <c:pt idx="1373">
                  <c:v>178000000</c:v>
                </c:pt>
                <c:pt idx="1374">
                  <c:v>178000000</c:v>
                </c:pt>
                <c:pt idx="1375">
                  <c:v>178000000</c:v>
                </c:pt>
                <c:pt idx="1376">
                  <c:v>177000000</c:v>
                </c:pt>
                <c:pt idx="1377">
                  <c:v>177000000</c:v>
                </c:pt>
                <c:pt idx="1378">
                  <c:v>177000000</c:v>
                </c:pt>
                <c:pt idx="1379">
                  <c:v>177000000</c:v>
                </c:pt>
                <c:pt idx="1380">
                  <c:v>176000000</c:v>
                </c:pt>
                <c:pt idx="1381">
                  <c:v>176000000</c:v>
                </c:pt>
                <c:pt idx="1382">
                  <c:v>176000000</c:v>
                </c:pt>
                <c:pt idx="1383">
                  <c:v>176000000</c:v>
                </c:pt>
                <c:pt idx="1384">
                  <c:v>175000000</c:v>
                </c:pt>
                <c:pt idx="1385">
                  <c:v>175000000</c:v>
                </c:pt>
                <c:pt idx="1386">
                  <c:v>175000000</c:v>
                </c:pt>
                <c:pt idx="1387">
                  <c:v>175000000</c:v>
                </c:pt>
                <c:pt idx="1388">
                  <c:v>174000000</c:v>
                </c:pt>
                <c:pt idx="1389">
                  <c:v>174000000</c:v>
                </c:pt>
                <c:pt idx="1390">
                  <c:v>174000000</c:v>
                </c:pt>
                <c:pt idx="1391">
                  <c:v>174000000</c:v>
                </c:pt>
                <c:pt idx="1392">
                  <c:v>173000000</c:v>
                </c:pt>
                <c:pt idx="1393">
                  <c:v>173000000</c:v>
                </c:pt>
                <c:pt idx="1394">
                  <c:v>173000000</c:v>
                </c:pt>
                <c:pt idx="1395">
                  <c:v>173000000</c:v>
                </c:pt>
                <c:pt idx="1396">
                  <c:v>172000000</c:v>
                </c:pt>
                <c:pt idx="1397">
                  <c:v>172000000</c:v>
                </c:pt>
                <c:pt idx="1398">
                  <c:v>172000000</c:v>
                </c:pt>
                <c:pt idx="1399">
                  <c:v>172000000</c:v>
                </c:pt>
                <c:pt idx="1400">
                  <c:v>171000000</c:v>
                </c:pt>
                <c:pt idx="1401">
                  <c:v>171000000</c:v>
                </c:pt>
                <c:pt idx="1402">
                  <c:v>171000000</c:v>
                </c:pt>
                <c:pt idx="1403">
                  <c:v>171000000</c:v>
                </c:pt>
                <c:pt idx="1404">
                  <c:v>170000000</c:v>
                </c:pt>
                <c:pt idx="1405">
                  <c:v>170000000</c:v>
                </c:pt>
                <c:pt idx="1406">
                  <c:v>170000000</c:v>
                </c:pt>
                <c:pt idx="1407">
                  <c:v>170000000</c:v>
                </c:pt>
                <c:pt idx="1408">
                  <c:v>169000000</c:v>
                </c:pt>
                <c:pt idx="1409">
                  <c:v>169000000</c:v>
                </c:pt>
                <c:pt idx="1410">
                  <c:v>169000000</c:v>
                </c:pt>
                <c:pt idx="1411">
                  <c:v>169000000</c:v>
                </c:pt>
                <c:pt idx="1412">
                  <c:v>168000000</c:v>
                </c:pt>
                <c:pt idx="1413">
                  <c:v>168000000</c:v>
                </c:pt>
                <c:pt idx="1414">
                  <c:v>168000000</c:v>
                </c:pt>
                <c:pt idx="1415">
                  <c:v>168000000</c:v>
                </c:pt>
                <c:pt idx="1416">
                  <c:v>167000000</c:v>
                </c:pt>
                <c:pt idx="1417">
                  <c:v>167000000</c:v>
                </c:pt>
                <c:pt idx="1418">
                  <c:v>167000000</c:v>
                </c:pt>
                <c:pt idx="1419">
                  <c:v>167000000</c:v>
                </c:pt>
                <c:pt idx="1420">
                  <c:v>166000000</c:v>
                </c:pt>
                <c:pt idx="1421">
                  <c:v>166000000</c:v>
                </c:pt>
                <c:pt idx="1422">
                  <c:v>166000000</c:v>
                </c:pt>
                <c:pt idx="1423">
                  <c:v>166000000</c:v>
                </c:pt>
                <c:pt idx="1424">
                  <c:v>165000000</c:v>
                </c:pt>
                <c:pt idx="1425">
                  <c:v>165000000</c:v>
                </c:pt>
                <c:pt idx="1426">
                  <c:v>165000000</c:v>
                </c:pt>
                <c:pt idx="1427">
                  <c:v>164000000</c:v>
                </c:pt>
                <c:pt idx="1428">
                  <c:v>164000000</c:v>
                </c:pt>
                <c:pt idx="1429">
                  <c:v>164000000</c:v>
                </c:pt>
                <c:pt idx="1430">
                  <c:v>164000000</c:v>
                </c:pt>
                <c:pt idx="1431">
                  <c:v>163000000</c:v>
                </c:pt>
                <c:pt idx="1432">
                  <c:v>163000000</c:v>
                </c:pt>
                <c:pt idx="1433">
                  <c:v>163000000</c:v>
                </c:pt>
                <c:pt idx="1434">
                  <c:v>163000000</c:v>
                </c:pt>
                <c:pt idx="1435">
                  <c:v>162000000</c:v>
                </c:pt>
                <c:pt idx="1436">
                  <c:v>162000000</c:v>
                </c:pt>
                <c:pt idx="1437">
                  <c:v>162000000</c:v>
                </c:pt>
                <c:pt idx="1438">
                  <c:v>162000000</c:v>
                </c:pt>
                <c:pt idx="1439">
                  <c:v>161000000</c:v>
                </c:pt>
                <c:pt idx="1440">
                  <c:v>161000000</c:v>
                </c:pt>
                <c:pt idx="1441">
                  <c:v>161000000</c:v>
                </c:pt>
                <c:pt idx="1442">
                  <c:v>161000000</c:v>
                </c:pt>
                <c:pt idx="1443">
                  <c:v>160000000</c:v>
                </c:pt>
                <c:pt idx="1444">
                  <c:v>160000000</c:v>
                </c:pt>
                <c:pt idx="1445">
                  <c:v>160000000</c:v>
                </c:pt>
                <c:pt idx="1446">
                  <c:v>160000000</c:v>
                </c:pt>
                <c:pt idx="1447">
                  <c:v>159000000</c:v>
                </c:pt>
                <c:pt idx="1448">
                  <c:v>159000000</c:v>
                </c:pt>
                <c:pt idx="1449">
                  <c:v>159000000</c:v>
                </c:pt>
                <c:pt idx="1450">
                  <c:v>159000000</c:v>
                </c:pt>
                <c:pt idx="1451">
                  <c:v>158000000</c:v>
                </c:pt>
                <c:pt idx="1452">
                  <c:v>158000000</c:v>
                </c:pt>
                <c:pt idx="1453">
                  <c:v>158000000</c:v>
                </c:pt>
                <c:pt idx="1454">
                  <c:v>158000000</c:v>
                </c:pt>
                <c:pt idx="1455">
                  <c:v>157000000</c:v>
                </c:pt>
                <c:pt idx="1456">
                  <c:v>157000000</c:v>
                </c:pt>
                <c:pt idx="1457">
                  <c:v>157000000</c:v>
                </c:pt>
                <c:pt idx="1458">
                  <c:v>157000000</c:v>
                </c:pt>
                <c:pt idx="1459">
                  <c:v>156000000</c:v>
                </c:pt>
                <c:pt idx="1460">
                  <c:v>156000000</c:v>
                </c:pt>
                <c:pt idx="1461">
                  <c:v>156000000</c:v>
                </c:pt>
                <c:pt idx="1462">
                  <c:v>156000000</c:v>
                </c:pt>
                <c:pt idx="1463">
                  <c:v>155000000</c:v>
                </c:pt>
                <c:pt idx="1464">
                  <c:v>155000000</c:v>
                </c:pt>
                <c:pt idx="1465">
                  <c:v>155000000</c:v>
                </c:pt>
                <c:pt idx="1466">
                  <c:v>155000000</c:v>
                </c:pt>
                <c:pt idx="1467">
                  <c:v>154000000</c:v>
                </c:pt>
                <c:pt idx="1468">
                  <c:v>154000000</c:v>
                </c:pt>
                <c:pt idx="1469">
                  <c:v>154000000</c:v>
                </c:pt>
                <c:pt idx="1470">
                  <c:v>154000000</c:v>
                </c:pt>
                <c:pt idx="1471">
                  <c:v>153000000</c:v>
                </c:pt>
                <c:pt idx="1472">
                  <c:v>153000000</c:v>
                </c:pt>
                <c:pt idx="1473">
                  <c:v>153000000</c:v>
                </c:pt>
                <c:pt idx="1474">
                  <c:v>153000000</c:v>
                </c:pt>
                <c:pt idx="1475">
                  <c:v>152000000</c:v>
                </c:pt>
                <c:pt idx="1476">
                  <c:v>152000000</c:v>
                </c:pt>
                <c:pt idx="1477">
                  <c:v>152000000</c:v>
                </c:pt>
                <c:pt idx="1478">
                  <c:v>152000000</c:v>
                </c:pt>
                <c:pt idx="1479">
                  <c:v>151000000</c:v>
                </c:pt>
                <c:pt idx="1480">
                  <c:v>151000000</c:v>
                </c:pt>
                <c:pt idx="1481">
                  <c:v>151000000</c:v>
                </c:pt>
                <c:pt idx="1482">
                  <c:v>151000000</c:v>
                </c:pt>
                <c:pt idx="1483">
                  <c:v>150000000</c:v>
                </c:pt>
                <c:pt idx="1484">
                  <c:v>150000000</c:v>
                </c:pt>
                <c:pt idx="1485">
                  <c:v>150000000</c:v>
                </c:pt>
                <c:pt idx="1486">
                  <c:v>150000000</c:v>
                </c:pt>
                <c:pt idx="1487">
                  <c:v>149000000</c:v>
                </c:pt>
                <c:pt idx="1488">
                  <c:v>149000000</c:v>
                </c:pt>
                <c:pt idx="1489">
                  <c:v>149000000</c:v>
                </c:pt>
                <c:pt idx="1490">
                  <c:v>149000000</c:v>
                </c:pt>
                <c:pt idx="1491">
                  <c:v>148000000</c:v>
                </c:pt>
                <c:pt idx="1492">
                  <c:v>148000000</c:v>
                </c:pt>
                <c:pt idx="1493">
                  <c:v>148000000</c:v>
                </c:pt>
                <c:pt idx="1494">
                  <c:v>148000000</c:v>
                </c:pt>
                <c:pt idx="1495">
                  <c:v>147000000</c:v>
                </c:pt>
                <c:pt idx="1496">
                  <c:v>147000000</c:v>
                </c:pt>
                <c:pt idx="1497">
                  <c:v>147000000</c:v>
                </c:pt>
                <c:pt idx="1498">
                  <c:v>147000000</c:v>
                </c:pt>
                <c:pt idx="1499">
                  <c:v>146000000</c:v>
                </c:pt>
                <c:pt idx="1500">
                  <c:v>146000000</c:v>
                </c:pt>
                <c:pt idx="1501">
                  <c:v>146000000</c:v>
                </c:pt>
                <c:pt idx="1502">
                  <c:v>146000000</c:v>
                </c:pt>
                <c:pt idx="1503">
                  <c:v>145000000</c:v>
                </c:pt>
                <c:pt idx="1504">
                  <c:v>145000000</c:v>
                </c:pt>
                <c:pt idx="1505">
                  <c:v>145000000</c:v>
                </c:pt>
                <c:pt idx="1506">
                  <c:v>145000000</c:v>
                </c:pt>
                <c:pt idx="1507">
                  <c:v>144000000</c:v>
                </c:pt>
                <c:pt idx="1508">
                  <c:v>144000000</c:v>
                </c:pt>
                <c:pt idx="1509">
                  <c:v>144000000</c:v>
                </c:pt>
                <c:pt idx="1510">
                  <c:v>144000000</c:v>
                </c:pt>
                <c:pt idx="1511">
                  <c:v>143000000</c:v>
                </c:pt>
                <c:pt idx="1512">
                  <c:v>143000000</c:v>
                </c:pt>
                <c:pt idx="1513">
                  <c:v>143000000</c:v>
                </c:pt>
                <c:pt idx="1514">
                  <c:v>143000000</c:v>
                </c:pt>
                <c:pt idx="1515">
                  <c:v>142000000</c:v>
                </c:pt>
                <c:pt idx="1516">
                  <c:v>142000000</c:v>
                </c:pt>
                <c:pt idx="1517">
                  <c:v>142000000</c:v>
                </c:pt>
                <c:pt idx="1518">
                  <c:v>142000000</c:v>
                </c:pt>
                <c:pt idx="1519">
                  <c:v>141000000</c:v>
                </c:pt>
                <c:pt idx="1520">
                  <c:v>141000000</c:v>
                </c:pt>
                <c:pt idx="1521">
                  <c:v>141000000</c:v>
                </c:pt>
                <c:pt idx="1522">
                  <c:v>141000000</c:v>
                </c:pt>
                <c:pt idx="1523">
                  <c:v>140000000</c:v>
                </c:pt>
                <c:pt idx="1524">
                  <c:v>140000000</c:v>
                </c:pt>
                <c:pt idx="1525">
                  <c:v>140000000</c:v>
                </c:pt>
                <c:pt idx="1526">
                  <c:v>140000000</c:v>
                </c:pt>
                <c:pt idx="1527">
                  <c:v>139000000</c:v>
                </c:pt>
                <c:pt idx="1528">
                  <c:v>139000000</c:v>
                </c:pt>
                <c:pt idx="1529">
                  <c:v>139000000</c:v>
                </c:pt>
                <c:pt idx="1530">
                  <c:v>139000000</c:v>
                </c:pt>
                <c:pt idx="1531">
                  <c:v>138000000</c:v>
                </c:pt>
                <c:pt idx="1532">
                  <c:v>138000000</c:v>
                </c:pt>
                <c:pt idx="1533">
                  <c:v>138000000</c:v>
                </c:pt>
                <c:pt idx="1534">
                  <c:v>138000000</c:v>
                </c:pt>
                <c:pt idx="1535">
                  <c:v>137000000</c:v>
                </c:pt>
                <c:pt idx="1536">
                  <c:v>137000000</c:v>
                </c:pt>
                <c:pt idx="1537">
                  <c:v>137000000</c:v>
                </c:pt>
                <c:pt idx="1538">
                  <c:v>137000000</c:v>
                </c:pt>
                <c:pt idx="1539">
                  <c:v>136000000</c:v>
                </c:pt>
                <c:pt idx="1540">
                  <c:v>136000000</c:v>
                </c:pt>
                <c:pt idx="1541">
                  <c:v>136000000</c:v>
                </c:pt>
                <c:pt idx="1542">
                  <c:v>136000000</c:v>
                </c:pt>
                <c:pt idx="1543">
                  <c:v>135000000</c:v>
                </c:pt>
                <c:pt idx="1544">
                  <c:v>135000000</c:v>
                </c:pt>
                <c:pt idx="1545">
                  <c:v>135000000</c:v>
                </c:pt>
                <c:pt idx="1546">
                  <c:v>135000000</c:v>
                </c:pt>
                <c:pt idx="1547">
                  <c:v>134000000</c:v>
                </c:pt>
                <c:pt idx="1548">
                  <c:v>134000000</c:v>
                </c:pt>
                <c:pt idx="1549">
                  <c:v>134000000</c:v>
                </c:pt>
                <c:pt idx="1550">
                  <c:v>134000000</c:v>
                </c:pt>
                <c:pt idx="1551">
                  <c:v>133000000</c:v>
                </c:pt>
                <c:pt idx="1552">
                  <c:v>133000000</c:v>
                </c:pt>
                <c:pt idx="1553">
                  <c:v>133000000</c:v>
                </c:pt>
                <c:pt idx="1554">
                  <c:v>133000000</c:v>
                </c:pt>
                <c:pt idx="1555">
                  <c:v>132000000</c:v>
                </c:pt>
                <c:pt idx="1556">
                  <c:v>132000000</c:v>
                </c:pt>
                <c:pt idx="1557">
                  <c:v>132000000</c:v>
                </c:pt>
                <c:pt idx="1558">
                  <c:v>132000000</c:v>
                </c:pt>
                <c:pt idx="1559">
                  <c:v>131000000</c:v>
                </c:pt>
                <c:pt idx="1560">
                  <c:v>131000000</c:v>
                </c:pt>
                <c:pt idx="1561">
                  <c:v>131000000</c:v>
                </c:pt>
                <c:pt idx="1562">
                  <c:v>131000000</c:v>
                </c:pt>
                <c:pt idx="1563">
                  <c:v>130000000</c:v>
                </c:pt>
                <c:pt idx="1564">
                  <c:v>130000000</c:v>
                </c:pt>
                <c:pt idx="1565">
                  <c:v>130000000</c:v>
                </c:pt>
                <c:pt idx="1566">
                  <c:v>130000000</c:v>
                </c:pt>
                <c:pt idx="1567">
                  <c:v>129000000</c:v>
                </c:pt>
                <c:pt idx="1568">
                  <c:v>129000000</c:v>
                </c:pt>
                <c:pt idx="1569">
                  <c:v>129000000</c:v>
                </c:pt>
                <c:pt idx="1570">
                  <c:v>128000000</c:v>
                </c:pt>
                <c:pt idx="1571">
                  <c:v>128000000</c:v>
                </c:pt>
                <c:pt idx="1572">
                  <c:v>128000000</c:v>
                </c:pt>
                <c:pt idx="1573">
                  <c:v>128000000</c:v>
                </c:pt>
                <c:pt idx="1574">
                  <c:v>127000000</c:v>
                </c:pt>
                <c:pt idx="1575">
                  <c:v>127000000</c:v>
                </c:pt>
                <c:pt idx="1576">
                  <c:v>127000000</c:v>
                </c:pt>
                <c:pt idx="1577">
                  <c:v>127000000</c:v>
                </c:pt>
                <c:pt idx="1578">
                  <c:v>126000000</c:v>
                </c:pt>
                <c:pt idx="1579">
                  <c:v>126000000</c:v>
                </c:pt>
                <c:pt idx="1580">
                  <c:v>126000000</c:v>
                </c:pt>
                <c:pt idx="1581">
                  <c:v>126000000</c:v>
                </c:pt>
                <c:pt idx="1582">
                  <c:v>125000000</c:v>
                </c:pt>
                <c:pt idx="1583">
                  <c:v>125000000</c:v>
                </c:pt>
                <c:pt idx="1584">
                  <c:v>125000000</c:v>
                </c:pt>
                <c:pt idx="1585">
                  <c:v>125000000</c:v>
                </c:pt>
                <c:pt idx="1586">
                  <c:v>124000000</c:v>
                </c:pt>
                <c:pt idx="1587">
                  <c:v>124000000</c:v>
                </c:pt>
                <c:pt idx="1588">
                  <c:v>124000000</c:v>
                </c:pt>
                <c:pt idx="1589">
                  <c:v>124000000</c:v>
                </c:pt>
                <c:pt idx="1590">
                  <c:v>123000000</c:v>
                </c:pt>
                <c:pt idx="1591">
                  <c:v>123000000</c:v>
                </c:pt>
                <c:pt idx="1592">
                  <c:v>123000000</c:v>
                </c:pt>
                <c:pt idx="1593">
                  <c:v>123000000</c:v>
                </c:pt>
                <c:pt idx="1594">
                  <c:v>122000000</c:v>
                </c:pt>
                <c:pt idx="1595">
                  <c:v>122000000</c:v>
                </c:pt>
                <c:pt idx="1596">
                  <c:v>122000000</c:v>
                </c:pt>
                <c:pt idx="1597">
                  <c:v>122000000</c:v>
                </c:pt>
                <c:pt idx="1598">
                  <c:v>121000000</c:v>
                </c:pt>
                <c:pt idx="1599">
                  <c:v>121000000</c:v>
                </c:pt>
                <c:pt idx="1600">
                  <c:v>121000000</c:v>
                </c:pt>
                <c:pt idx="1601">
                  <c:v>121000000</c:v>
                </c:pt>
                <c:pt idx="1602">
                  <c:v>120000000</c:v>
                </c:pt>
                <c:pt idx="1603">
                  <c:v>120000000</c:v>
                </c:pt>
                <c:pt idx="1604">
                  <c:v>120000000</c:v>
                </c:pt>
                <c:pt idx="1605">
                  <c:v>120000000</c:v>
                </c:pt>
                <c:pt idx="1606">
                  <c:v>119000000</c:v>
                </c:pt>
                <c:pt idx="1607">
                  <c:v>119000000</c:v>
                </c:pt>
                <c:pt idx="1608">
                  <c:v>119000000</c:v>
                </c:pt>
                <c:pt idx="1609">
                  <c:v>119000000</c:v>
                </c:pt>
                <c:pt idx="1610">
                  <c:v>118000000</c:v>
                </c:pt>
                <c:pt idx="1611">
                  <c:v>118000000</c:v>
                </c:pt>
                <c:pt idx="1612">
                  <c:v>118000000</c:v>
                </c:pt>
                <c:pt idx="1613">
                  <c:v>118000000</c:v>
                </c:pt>
                <c:pt idx="1614">
                  <c:v>117000000</c:v>
                </c:pt>
                <c:pt idx="1615">
                  <c:v>117000000</c:v>
                </c:pt>
                <c:pt idx="1616">
                  <c:v>117000000</c:v>
                </c:pt>
                <c:pt idx="1617">
                  <c:v>117000000</c:v>
                </c:pt>
                <c:pt idx="1618">
                  <c:v>116000000</c:v>
                </c:pt>
                <c:pt idx="1619">
                  <c:v>116000000</c:v>
                </c:pt>
                <c:pt idx="1620">
                  <c:v>116000000</c:v>
                </c:pt>
                <c:pt idx="1621">
                  <c:v>116000000</c:v>
                </c:pt>
                <c:pt idx="1622">
                  <c:v>115000000</c:v>
                </c:pt>
                <c:pt idx="1623">
                  <c:v>115000000</c:v>
                </c:pt>
                <c:pt idx="1624">
                  <c:v>115000000</c:v>
                </c:pt>
                <c:pt idx="1625">
                  <c:v>115000000</c:v>
                </c:pt>
                <c:pt idx="1626">
                  <c:v>114000000</c:v>
                </c:pt>
                <c:pt idx="1627">
                  <c:v>114000000</c:v>
                </c:pt>
                <c:pt idx="1628">
                  <c:v>114000000</c:v>
                </c:pt>
                <c:pt idx="1629">
                  <c:v>114000000</c:v>
                </c:pt>
                <c:pt idx="1630">
                  <c:v>113000000</c:v>
                </c:pt>
                <c:pt idx="1631">
                  <c:v>113000000</c:v>
                </c:pt>
                <c:pt idx="1632">
                  <c:v>113000000</c:v>
                </c:pt>
                <c:pt idx="1633">
                  <c:v>113000000</c:v>
                </c:pt>
                <c:pt idx="1634">
                  <c:v>112000000</c:v>
                </c:pt>
                <c:pt idx="1635">
                  <c:v>112000000</c:v>
                </c:pt>
                <c:pt idx="1636">
                  <c:v>112000000</c:v>
                </c:pt>
                <c:pt idx="1637">
                  <c:v>112000000</c:v>
                </c:pt>
                <c:pt idx="1638">
                  <c:v>111000000</c:v>
                </c:pt>
                <c:pt idx="1639">
                  <c:v>111000000</c:v>
                </c:pt>
                <c:pt idx="1640">
                  <c:v>111000000</c:v>
                </c:pt>
                <c:pt idx="1641">
                  <c:v>111000000</c:v>
                </c:pt>
                <c:pt idx="1642">
                  <c:v>110000000</c:v>
                </c:pt>
                <c:pt idx="1643">
                  <c:v>110000000</c:v>
                </c:pt>
                <c:pt idx="1644">
                  <c:v>110000000</c:v>
                </c:pt>
                <c:pt idx="1645">
                  <c:v>110000000</c:v>
                </c:pt>
                <c:pt idx="1646">
                  <c:v>109000000</c:v>
                </c:pt>
                <c:pt idx="1647">
                  <c:v>109000000</c:v>
                </c:pt>
                <c:pt idx="1648">
                  <c:v>109000000</c:v>
                </c:pt>
                <c:pt idx="1649">
                  <c:v>109000000</c:v>
                </c:pt>
                <c:pt idx="1650">
                  <c:v>108000000</c:v>
                </c:pt>
                <c:pt idx="1651">
                  <c:v>108000000</c:v>
                </c:pt>
                <c:pt idx="1652">
                  <c:v>108000000</c:v>
                </c:pt>
                <c:pt idx="1653">
                  <c:v>108000000</c:v>
                </c:pt>
                <c:pt idx="1654">
                  <c:v>107000000</c:v>
                </c:pt>
                <c:pt idx="1655">
                  <c:v>107000000</c:v>
                </c:pt>
                <c:pt idx="1656">
                  <c:v>107000000</c:v>
                </c:pt>
                <c:pt idx="1657">
                  <c:v>107000000</c:v>
                </c:pt>
                <c:pt idx="1658">
                  <c:v>106000000</c:v>
                </c:pt>
                <c:pt idx="1659">
                  <c:v>106000000</c:v>
                </c:pt>
                <c:pt idx="1660">
                  <c:v>106000000</c:v>
                </c:pt>
                <c:pt idx="1661">
                  <c:v>106000000</c:v>
                </c:pt>
                <c:pt idx="1662">
                  <c:v>105000000</c:v>
                </c:pt>
                <c:pt idx="1663">
                  <c:v>105000000</c:v>
                </c:pt>
                <c:pt idx="1664">
                  <c:v>105000000</c:v>
                </c:pt>
                <c:pt idx="1665">
                  <c:v>105000000</c:v>
                </c:pt>
                <c:pt idx="1666">
                  <c:v>104000000</c:v>
                </c:pt>
                <c:pt idx="1667">
                  <c:v>104000000</c:v>
                </c:pt>
                <c:pt idx="1668">
                  <c:v>104000000</c:v>
                </c:pt>
                <c:pt idx="1669">
                  <c:v>104000000</c:v>
                </c:pt>
                <c:pt idx="1670">
                  <c:v>103000000</c:v>
                </c:pt>
                <c:pt idx="1671">
                  <c:v>103000000</c:v>
                </c:pt>
                <c:pt idx="1672">
                  <c:v>103000000</c:v>
                </c:pt>
                <c:pt idx="1673">
                  <c:v>103000000</c:v>
                </c:pt>
                <c:pt idx="1674">
                  <c:v>102000000</c:v>
                </c:pt>
                <c:pt idx="1675">
                  <c:v>102000000</c:v>
                </c:pt>
                <c:pt idx="1676">
                  <c:v>102000000</c:v>
                </c:pt>
                <c:pt idx="1677">
                  <c:v>102000000</c:v>
                </c:pt>
                <c:pt idx="1678">
                  <c:v>101000000</c:v>
                </c:pt>
                <c:pt idx="1679">
                  <c:v>101000000</c:v>
                </c:pt>
                <c:pt idx="1680">
                  <c:v>101000000</c:v>
                </c:pt>
                <c:pt idx="1681">
                  <c:v>101000000</c:v>
                </c:pt>
                <c:pt idx="1682">
                  <c:v>100000000</c:v>
                </c:pt>
                <c:pt idx="1683">
                  <c:v>100000000</c:v>
                </c:pt>
                <c:pt idx="1684">
                  <c:v>99800000</c:v>
                </c:pt>
                <c:pt idx="1685">
                  <c:v>99600000</c:v>
                </c:pt>
                <c:pt idx="1686">
                  <c:v>99300000</c:v>
                </c:pt>
                <c:pt idx="1687">
                  <c:v>99000000</c:v>
                </c:pt>
                <c:pt idx="1688">
                  <c:v>98800000</c:v>
                </c:pt>
                <c:pt idx="1689">
                  <c:v>98500000</c:v>
                </c:pt>
                <c:pt idx="1690">
                  <c:v>98300000</c:v>
                </c:pt>
                <c:pt idx="1691">
                  <c:v>98000000</c:v>
                </c:pt>
                <c:pt idx="1692">
                  <c:v>97800000</c:v>
                </c:pt>
                <c:pt idx="1693">
                  <c:v>97500000</c:v>
                </c:pt>
                <c:pt idx="1694">
                  <c:v>97300000</c:v>
                </c:pt>
                <c:pt idx="1695">
                  <c:v>97000000</c:v>
                </c:pt>
                <c:pt idx="1696">
                  <c:v>96800000</c:v>
                </c:pt>
                <c:pt idx="1697">
                  <c:v>96500000</c:v>
                </c:pt>
                <c:pt idx="1698">
                  <c:v>96300000</c:v>
                </c:pt>
                <c:pt idx="1699">
                  <c:v>96000000</c:v>
                </c:pt>
                <c:pt idx="1700">
                  <c:v>95800000</c:v>
                </c:pt>
                <c:pt idx="1701">
                  <c:v>95500000</c:v>
                </c:pt>
                <c:pt idx="1702">
                  <c:v>95300000</c:v>
                </c:pt>
                <c:pt idx="1703">
                  <c:v>95000000</c:v>
                </c:pt>
                <c:pt idx="1704">
                  <c:v>94800000</c:v>
                </c:pt>
                <c:pt idx="1705">
                  <c:v>94500000</c:v>
                </c:pt>
                <c:pt idx="1706">
                  <c:v>94300000</c:v>
                </c:pt>
                <c:pt idx="1707">
                  <c:v>94000000</c:v>
                </c:pt>
                <c:pt idx="1708">
                  <c:v>93800000</c:v>
                </c:pt>
                <c:pt idx="1709">
                  <c:v>93500000</c:v>
                </c:pt>
                <c:pt idx="1710">
                  <c:v>93300000</c:v>
                </c:pt>
                <c:pt idx="1711">
                  <c:v>93000000</c:v>
                </c:pt>
                <c:pt idx="1712">
                  <c:v>92800000</c:v>
                </c:pt>
                <c:pt idx="1713">
                  <c:v>92500000</c:v>
                </c:pt>
                <c:pt idx="1714">
                  <c:v>92300000</c:v>
                </c:pt>
                <c:pt idx="1715">
                  <c:v>92000000</c:v>
                </c:pt>
                <c:pt idx="1716">
                  <c:v>91800000</c:v>
                </c:pt>
                <c:pt idx="1717">
                  <c:v>91500000</c:v>
                </c:pt>
                <c:pt idx="1718">
                  <c:v>91200000</c:v>
                </c:pt>
                <c:pt idx="1719">
                  <c:v>91000000</c:v>
                </c:pt>
                <c:pt idx="1720">
                  <c:v>90700000</c:v>
                </c:pt>
                <c:pt idx="1721">
                  <c:v>90500000</c:v>
                </c:pt>
                <c:pt idx="1722">
                  <c:v>90200000</c:v>
                </c:pt>
                <c:pt idx="1723">
                  <c:v>90000000</c:v>
                </c:pt>
                <c:pt idx="1724">
                  <c:v>89700000</c:v>
                </c:pt>
                <c:pt idx="1725">
                  <c:v>89500000</c:v>
                </c:pt>
                <c:pt idx="1726">
                  <c:v>89200000</c:v>
                </c:pt>
                <c:pt idx="1727">
                  <c:v>89000000</c:v>
                </c:pt>
                <c:pt idx="1728">
                  <c:v>88700000</c:v>
                </c:pt>
                <c:pt idx="1729">
                  <c:v>88500000</c:v>
                </c:pt>
                <c:pt idx="1730">
                  <c:v>88200000</c:v>
                </c:pt>
                <c:pt idx="1731">
                  <c:v>88000000</c:v>
                </c:pt>
                <c:pt idx="1732">
                  <c:v>87700000</c:v>
                </c:pt>
                <c:pt idx="1733">
                  <c:v>87500000</c:v>
                </c:pt>
                <c:pt idx="1734">
                  <c:v>87200000</c:v>
                </c:pt>
                <c:pt idx="1735">
                  <c:v>87000000</c:v>
                </c:pt>
                <c:pt idx="1736">
                  <c:v>86700000</c:v>
                </c:pt>
                <c:pt idx="1737">
                  <c:v>86500000</c:v>
                </c:pt>
                <c:pt idx="1738">
                  <c:v>86200000</c:v>
                </c:pt>
                <c:pt idx="1739">
                  <c:v>86000000</c:v>
                </c:pt>
                <c:pt idx="1740">
                  <c:v>85700000</c:v>
                </c:pt>
                <c:pt idx="1741">
                  <c:v>85500000</c:v>
                </c:pt>
                <c:pt idx="1742">
                  <c:v>85200000</c:v>
                </c:pt>
                <c:pt idx="1743">
                  <c:v>85000000</c:v>
                </c:pt>
                <c:pt idx="1744">
                  <c:v>84700000</c:v>
                </c:pt>
                <c:pt idx="1745">
                  <c:v>84500000</c:v>
                </c:pt>
                <c:pt idx="1746">
                  <c:v>84200000</c:v>
                </c:pt>
                <c:pt idx="1747">
                  <c:v>83900000</c:v>
                </c:pt>
                <c:pt idx="1748">
                  <c:v>83700000</c:v>
                </c:pt>
                <c:pt idx="1749">
                  <c:v>83400000</c:v>
                </c:pt>
                <c:pt idx="1750">
                  <c:v>83200000</c:v>
                </c:pt>
                <c:pt idx="1751">
                  <c:v>82900000</c:v>
                </c:pt>
                <c:pt idx="1752">
                  <c:v>82700000</c:v>
                </c:pt>
                <c:pt idx="1753">
                  <c:v>82400000</c:v>
                </c:pt>
                <c:pt idx="1754">
                  <c:v>82200000</c:v>
                </c:pt>
                <c:pt idx="1755">
                  <c:v>81900000</c:v>
                </c:pt>
                <c:pt idx="1756">
                  <c:v>81700000</c:v>
                </c:pt>
                <c:pt idx="1757">
                  <c:v>81400000</c:v>
                </c:pt>
                <c:pt idx="1758">
                  <c:v>81200000</c:v>
                </c:pt>
                <c:pt idx="1759">
                  <c:v>80900000</c:v>
                </c:pt>
                <c:pt idx="1760">
                  <c:v>80700000</c:v>
                </c:pt>
                <c:pt idx="1761">
                  <c:v>80400000</c:v>
                </c:pt>
                <c:pt idx="1762">
                  <c:v>80200000</c:v>
                </c:pt>
                <c:pt idx="1763">
                  <c:v>79900000</c:v>
                </c:pt>
                <c:pt idx="1764">
                  <c:v>79700000</c:v>
                </c:pt>
                <c:pt idx="1765">
                  <c:v>79400000</c:v>
                </c:pt>
                <c:pt idx="1766">
                  <c:v>79200000</c:v>
                </c:pt>
                <c:pt idx="1767">
                  <c:v>78900000</c:v>
                </c:pt>
                <c:pt idx="1768">
                  <c:v>78700000</c:v>
                </c:pt>
                <c:pt idx="1769">
                  <c:v>78400000</c:v>
                </c:pt>
                <c:pt idx="1770">
                  <c:v>78200000</c:v>
                </c:pt>
                <c:pt idx="1771">
                  <c:v>77900000</c:v>
                </c:pt>
                <c:pt idx="1772">
                  <c:v>77700000</c:v>
                </c:pt>
                <c:pt idx="1773">
                  <c:v>77400000</c:v>
                </c:pt>
                <c:pt idx="1774">
                  <c:v>77200000</c:v>
                </c:pt>
                <c:pt idx="1775">
                  <c:v>76900000</c:v>
                </c:pt>
                <c:pt idx="1776">
                  <c:v>76700000</c:v>
                </c:pt>
                <c:pt idx="1777">
                  <c:v>76400000</c:v>
                </c:pt>
                <c:pt idx="1778">
                  <c:v>76100000</c:v>
                </c:pt>
                <c:pt idx="1779">
                  <c:v>75900000</c:v>
                </c:pt>
                <c:pt idx="1780">
                  <c:v>75600000</c:v>
                </c:pt>
                <c:pt idx="1781">
                  <c:v>75400000</c:v>
                </c:pt>
                <c:pt idx="1782">
                  <c:v>75100000</c:v>
                </c:pt>
                <c:pt idx="1783">
                  <c:v>74900000</c:v>
                </c:pt>
                <c:pt idx="1784">
                  <c:v>74600000</c:v>
                </c:pt>
                <c:pt idx="1785">
                  <c:v>74400000</c:v>
                </c:pt>
                <c:pt idx="1786">
                  <c:v>74100000</c:v>
                </c:pt>
                <c:pt idx="1787">
                  <c:v>73900000</c:v>
                </c:pt>
                <c:pt idx="1788">
                  <c:v>73600000</c:v>
                </c:pt>
                <c:pt idx="1789">
                  <c:v>73400000</c:v>
                </c:pt>
                <c:pt idx="1790">
                  <c:v>73100000</c:v>
                </c:pt>
                <c:pt idx="1791">
                  <c:v>72900000</c:v>
                </c:pt>
                <c:pt idx="1792">
                  <c:v>72600000</c:v>
                </c:pt>
                <c:pt idx="1793">
                  <c:v>72400000</c:v>
                </c:pt>
                <c:pt idx="1794">
                  <c:v>72100000</c:v>
                </c:pt>
                <c:pt idx="1795">
                  <c:v>71900000</c:v>
                </c:pt>
                <c:pt idx="1796">
                  <c:v>71600000</c:v>
                </c:pt>
                <c:pt idx="1797">
                  <c:v>71400000</c:v>
                </c:pt>
                <c:pt idx="1798">
                  <c:v>71100000</c:v>
                </c:pt>
                <c:pt idx="1799">
                  <c:v>70900000</c:v>
                </c:pt>
                <c:pt idx="1800">
                  <c:v>70600000</c:v>
                </c:pt>
                <c:pt idx="1801">
                  <c:v>70400000</c:v>
                </c:pt>
                <c:pt idx="1802">
                  <c:v>70100000</c:v>
                </c:pt>
                <c:pt idx="1803">
                  <c:v>69900000</c:v>
                </c:pt>
                <c:pt idx="1804">
                  <c:v>69600000</c:v>
                </c:pt>
                <c:pt idx="1805">
                  <c:v>69400000</c:v>
                </c:pt>
                <c:pt idx="1806">
                  <c:v>69100000</c:v>
                </c:pt>
                <c:pt idx="1807">
                  <c:v>68800000</c:v>
                </c:pt>
                <c:pt idx="1808">
                  <c:v>68600000</c:v>
                </c:pt>
                <c:pt idx="1809">
                  <c:v>68300000</c:v>
                </c:pt>
                <c:pt idx="1810">
                  <c:v>68100000</c:v>
                </c:pt>
                <c:pt idx="1811">
                  <c:v>67800000</c:v>
                </c:pt>
                <c:pt idx="1812">
                  <c:v>67600000</c:v>
                </c:pt>
                <c:pt idx="1813">
                  <c:v>67300000</c:v>
                </c:pt>
                <c:pt idx="1814">
                  <c:v>67100000</c:v>
                </c:pt>
                <c:pt idx="1815">
                  <c:v>66800000</c:v>
                </c:pt>
                <c:pt idx="1816">
                  <c:v>66600000</c:v>
                </c:pt>
                <c:pt idx="1817">
                  <c:v>66300000</c:v>
                </c:pt>
                <c:pt idx="1818">
                  <c:v>66100000</c:v>
                </c:pt>
                <c:pt idx="1819">
                  <c:v>65800000</c:v>
                </c:pt>
                <c:pt idx="1820">
                  <c:v>65600000</c:v>
                </c:pt>
                <c:pt idx="1821">
                  <c:v>65300000</c:v>
                </c:pt>
                <c:pt idx="1822">
                  <c:v>65100000</c:v>
                </c:pt>
                <c:pt idx="1823">
                  <c:v>64800000</c:v>
                </c:pt>
                <c:pt idx="1824">
                  <c:v>64600000</c:v>
                </c:pt>
                <c:pt idx="1825">
                  <c:v>64300000</c:v>
                </c:pt>
                <c:pt idx="1826">
                  <c:v>64100000</c:v>
                </c:pt>
                <c:pt idx="1827">
                  <c:v>63800000</c:v>
                </c:pt>
                <c:pt idx="1828">
                  <c:v>63600000</c:v>
                </c:pt>
                <c:pt idx="1829">
                  <c:v>63300000</c:v>
                </c:pt>
                <c:pt idx="1830">
                  <c:v>63100000</c:v>
                </c:pt>
                <c:pt idx="1831">
                  <c:v>62800000</c:v>
                </c:pt>
                <c:pt idx="1832">
                  <c:v>62600000</c:v>
                </c:pt>
                <c:pt idx="1833">
                  <c:v>62300000</c:v>
                </c:pt>
                <c:pt idx="1834">
                  <c:v>62100000</c:v>
                </c:pt>
                <c:pt idx="1835">
                  <c:v>61800000</c:v>
                </c:pt>
                <c:pt idx="1836">
                  <c:v>61600000</c:v>
                </c:pt>
                <c:pt idx="1837">
                  <c:v>61300000</c:v>
                </c:pt>
                <c:pt idx="1838">
                  <c:v>61000000</c:v>
                </c:pt>
                <c:pt idx="1839">
                  <c:v>60800000</c:v>
                </c:pt>
                <c:pt idx="1840">
                  <c:v>60500000</c:v>
                </c:pt>
                <c:pt idx="1841">
                  <c:v>60300000</c:v>
                </c:pt>
                <c:pt idx="1842">
                  <c:v>60000000</c:v>
                </c:pt>
                <c:pt idx="1843">
                  <c:v>59800000</c:v>
                </c:pt>
                <c:pt idx="1844">
                  <c:v>59500000</c:v>
                </c:pt>
                <c:pt idx="1845">
                  <c:v>59300000</c:v>
                </c:pt>
                <c:pt idx="1846">
                  <c:v>59000000</c:v>
                </c:pt>
                <c:pt idx="1847">
                  <c:v>58800000</c:v>
                </c:pt>
                <c:pt idx="1848">
                  <c:v>58500000</c:v>
                </c:pt>
                <c:pt idx="1849">
                  <c:v>58300000</c:v>
                </c:pt>
                <c:pt idx="1850">
                  <c:v>58000000</c:v>
                </c:pt>
                <c:pt idx="1851">
                  <c:v>57800000</c:v>
                </c:pt>
                <c:pt idx="1852">
                  <c:v>57500000</c:v>
                </c:pt>
                <c:pt idx="1853">
                  <c:v>57300000</c:v>
                </c:pt>
                <c:pt idx="1854">
                  <c:v>57000000</c:v>
                </c:pt>
                <c:pt idx="1855">
                  <c:v>56800000</c:v>
                </c:pt>
                <c:pt idx="1856">
                  <c:v>56500000</c:v>
                </c:pt>
                <c:pt idx="1857">
                  <c:v>56300000</c:v>
                </c:pt>
                <c:pt idx="1858">
                  <c:v>56000000</c:v>
                </c:pt>
                <c:pt idx="1859">
                  <c:v>55800000</c:v>
                </c:pt>
                <c:pt idx="1860">
                  <c:v>55500000</c:v>
                </c:pt>
                <c:pt idx="1861">
                  <c:v>55300000</c:v>
                </c:pt>
                <c:pt idx="1862">
                  <c:v>55000000</c:v>
                </c:pt>
                <c:pt idx="1863">
                  <c:v>54800000</c:v>
                </c:pt>
                <c:pt idx="1864">
                  <c:v>54500000</c:v>
                </c:pt>
                <c:pt idx="1865">
                  <c:v>54300000</c:v>
                </c:pt>
                <c:pt idx="1866">
                  <c:v>54000000</c:v>
                </c:pt>
                <c:pt idx="1867">
                  <c:v>53700000</c:v>
                </c:pt>
                <c:pt idx="1868">
                  <c:v>53500000</c:v>
                </c:pt>
                <c:pt idx="1869">
                  <c:v>53200000</c:v>
                </c:pt>
                <c:pt idx="1870">
                  <c:v>53000000</c:v>
                </c:pt>
                <c:pt idx="1871">
                  <c:v>52700000</c:v>
                </c:pt>
                <c:pt idx="1872">
                  <c:v>52500000</c:v>
                </c:pt>
                <c:pt idx="1873">
                  <c:v>52200000</c:v>
                </c:pt>
                <c:pt idx="1874">
                  <c:v>52000000</c:v>
                </c:pt>
                <c:pt idx="1875">
                  <c:v>51700000</c:v>
                </c:pt>
                <c:pt idx="1876">
                  <c:v>51500000</c:v>
                </c:pt>
                <c:pt idx="1877">
                  <c:v>51200000</c:v>
                </c:pt>
                <c:pt idx="1878">
                  <c:v>51000000</c:v>
                </c:pt>
                <c:pt idx="1879">
                  <c:v>50700000</c:v>
                </c:pt>
                <c:pt idx="1880">
                  <c:v>50500000</c:v>
                </c:pt>
                <c:pt idx="1881">
                  <c:v>50200000</c:v>
                </c:pt>
                <c:pt idx="1882">
                  <c:v>50000000</c:v>
                </c:pt>
                <c:pt idx="1883">
                  <c:v>49700000</c:v>
                </c:pt>
                <c:pt idx="1884">
                  <c:v>49500000</c:v>
                </c:pt>
                <c:pt idx="1885">
                  <c:v>49200000</c:v>
                </c:pt>
                <c:pt idx="1886">
                  <c:v>49000000</c:v>
                </c:pt>
                <c:pt idx="1887">
                  <c:v>48700000</c:v>
                </c:pt>
                <c:pt idx="1888">
                  <c:v>48500000</c:v>
                </c:pt>
                <c:pt idx="1889">
                  <c:v>48200000</c:v>
                </c:pt>
                <c:pt idx="1890">
                  <c:v>48000000</c:v>
                </c:pt>
                <c:pt idx="1891">
                  <c:v>47700000</c:v>
                </c:pt>
                <c:pt idx="1892">
                  <c:v>47500000</c:v>
                </c:pt>
                <c:pt idx="1893">
                  <c:v>47200000</c:v>
                </c:pt>
                <c:pt idx="1894">
                  <c:v>47000000</c:v>
                </c:pt>
                <c:pt idx="1895">
                  <c:v>46700000</c:v>
                </c:pt>
                <c:pt idx="1896">
                  <c:v>46500000</c:v>
                </c:pt>
                <c:pt idx="1897">
                  <c:v>46200000</c:v>
                </c:pt>
                <c:pt idx="1898">
                  <c:v>45900000</c:v>
                </c:pt>
                <c:pt idx="1899">
                  <c:v>45700000</c:v>
                </c:pt>
                <c:pt idx="1900">
                  <c:v>45400000</c:v>
                </c:pt>
                <c:pt idx="1901">
                  <c:v>45200000</c:v>
                </c:pt>
                <c:pt idx="1902">
                  <c:v>44900000</c:v>
                </c:pt>
                <c:pt idx="1903">
                  <c:v>44700000</c:v>
                </c:pt>
                <c:pt idx="1904">
                  <c:v>44400000</c:v>
                </c:pt>
                <c:pt idx="1905">
                  <c:v>44200000</c:v>
                </c:pt>
                <c:pt idx="1906">
                  <c:v>43900000</c:v>
                </c:pt>
                <c:pt idx="1907">
                  <c:v>43700000</c:v>
                </c:pt>
                <c:pt idx="1908">
                  <c:v>43400000</c:v>
                </c:pt>
                <c:pt idx="1909">
                  <c:v>43200000</c:v>
                </c:pt>
                <c:pt idx="1910">
                  <c:v>42900000</c:v>
                </c:pt>
                <c:pt idx="1911">
                  <c:v>42700000</c:v>
                </c:pt>
                <c:pt idx="1912">
                  <c:v>42400000</c:v>
                </c:pt>
                <c:pt idx="1913">
                  <c:v>42200000</c:v>
                </c:pt>
                <c:pt idx="1914">
                  <c:v>41900000</c:v>
                </c:pt>
                <c:pt idx="1915">
                  <c:v>41700000</c:v>
                </c:pt>
                <c:pt idx="1916">
                  <c:v>41400000</c:v>
                </c:pt>
                <c:pt idx="1917">
                  <c:v>41200000</c:v>
                </c:pt>
                <c:pt idx="1918">
                  <c:v>40900000</c:v>
                </c:pt>
                <c:pt idx="1919">
                  <c:v>40700000</c:v>
                </c:pt>
                <c:pt idx="1920">
                  <c:v>40400000</c:v>
                </c:pt>
                <c:pt idx="1921">
                  <c:v>40200000</c:v>
                </c:pt>
                <c:pt idx="1922">
                  <c:v>39900000</c:v>
                </c:pt>
                <c:pt idx="1923">
                  <c:v>39700000</c:v>
                </c:pt>
                <c:pt idx="1924">
                  <c:v>39400000</c:v>
                </c:pt>
                <c:pt idx="1925">
                  <c:v>39200000</c:v>
                </c:pt>
                <c:pt idx="1926">
                  <c:v>38900000</c:v>
                </c:pt>
                <c:pt idx="1927">
                  <c:v>38700000</c:v>
                </c:pt>
                <c:pt idx="1928">
                  <c:v>38400000</c:v>
                </c:pt>
                <c:pt idx="1929">
                  <c:v>38100000</c:v>
                </c:pt>
                <c:pt idx="1930">
                  <c:v>37900000</c:v>
                </c:pt>
                <c:pt idx="1931">
                  <c:v>37600000</c:v>
                </c:pt>
                <c:pt idx="1932">
                  <c:v>37400000</c:v>
                </c:pt>
                <c:pt idx="1933">
                  <c:v>37100000</c:v>
                </c:pt>
                <c:pt idx="1934">
                  <c:v>36900000</c:v>
                </c:pt>
                <c:pt idx="1935">
                  <c:v>36600000</c:v>
                </c:pt>
                <c:pt idx="1936">
                  <c:v>36400000</c:v>
                </c:pt>
                <c:pt idx="1937">
                  <c:v>36100000</c:v>
                </c:pt>
                <c:pt idx="1938">
                  <c:v>35900000</c:v>
                </c:pt>
                <c:pt idx="1939">
                  <c:v>35600000</c:v>
                </c:pt>
                <c:pt idx="1940">
                  <c:v>35400000</c:v>
                </c:pt>
                <c:pt idx="1941">
                  <c:v>35100000</c:v>
                </c:pt>
                <c:pt idx="1942">
                  <c:v>34900000</c:v>
                </c:pt>
                <c:pt idx="1943">
                  <c:v>34600000</c:v>
                </c:pt>
                <c:pt idx="1944">
                  <c:v>34400000</c:v>
                </c:pt>
                <c:pt idx="1945">
                  <c:v>34100000</c:v>
                </c:pt>
                <c:pt idx="1946">
                  <c:v>33900000</c:v>
                </c:pt>
                <c:pt idx="1947">
                  <c:v>33600000</c:v>
                </c:pt>
                <c:pt idx="1948">
                  <c:v>33400000</c:v>
                </c:pt>
                <c:pt idx="1949">
                  <c:v>33100000</c:v>
                </c:pt>
                <c:pt idx="1950">
                  <c:v>32900000</c:v>
                </c:pt>
                <c:pt idx="1951">
                  <c:v>32600000</c:v>
                </c:pt>
                <c:pt idx="1952">
                  <c:v>32400000</c:v>
                </c:pt>
                <c:pt idx="1953">
                  <c:v>32100000</c:v>
                </c:pt>
                <c:pt idx="1954">
                  <c:v>31900000</c:v>
                </c:pt>
                <c:pt idx="1955">
                  <c:v>31600000</c:v>
                </c:pt>
                <c:pt idx="1956">
                  <c:v>31400000</c:v>
                </c:pt>
                <c:pt idx="1957">
                  <c:v>31100000</c:v>
                </c:pt>
                <c:pt idx="1958">
                  <c:v>30900000</c:v>
                </c:pt>
                <c:pt idx="1959">
                  <c:v>30600000</c:v>
                </c:pt>
                <c:pt idx="1960">
                  <c:v>30300000</c:v>
                </c:pt>
                <c:pt idx="1961">
                  <c:v>30100000</c:v>
                </c:pt>
                <c:pt idx="1962">
                  <c:v>29800000</c:v>
                </c:pt>
                <c:pt idx="1963">
                  <c:v>29600000</c:v>
                </c:pt>
                <c:pt idx="1964">
                  <c:v>29300000</c:v>
                </c:pt>
                <c:pt idx="1965">
                  <c:v>29100000</c:v>
                </c:pt>
                <c:pt idx="1966">
                  <c:v>28800000</c:v>
                </c:pt>
                <c:pt idx="1967">
                  <c:v>28600000</c:v>
                </c:pt>
                <c:pt idx="1968">
                  <c:v>28300000</c:v>
                </c:pt>
                <c:pt idx="1969">
                  <c:v>28100000</c:v>
                </c:pt>
                <c:pt idx="1970">
                  <c:v>27800000</c:v>
                </c:pt>
                <c:pt idx="1971">
                  <c:v>27600000</c:v>
                </c:pt>
                <c:pt idx="1972">
                  <c:v>27300000</c:v>
                </c:pt>
                <c:pt idx="1973">
                  <c:v>27100000</c:v>
                </c:pt>
                <c:pt idx="1974">
                  <c:v>26800000</c:v>
                </c:pt>
                <c:pt idx="1975">
                  <c:v>26600000</c:v>
                </c:pt>
                <c:pt idx="1976">
                  <c:v>26300000</c:v>
                </c:pt>
                <c:pt idx="1977">
                  <c:v>26100000</c:v>
                </c:pt>
                <c:pt idx="1978">
                  <c:v>25800000</c:v>
                </c:pt>
                <c:pt idx="1979">
                  <c:v>25600000</c:v>
                </c:pt>
                <c:pt idx="1980">
                  <c:v>25300000</c:v>
                </c:pt>
                <c:pt idx="1981">
                  <c:v>25100000</c:v>
                </c:pt>
                <c:pt idx="1982">
                  <c:v>24800000</c:v>
                </c:pt>
                <c:pt idx="1983">
                  <c:v>24600000</c:v>
                </c:pt>
                <c:pt idx="1984">
                  <c:v>24300000</c:v>
                </c:pt>
                <c:pt idx="1985">
                  <c:v>24100000</c:v>
                </c:pt>
                <c:pt idx="1986">
                  <c:v>23800000</c:v>
                </c:pt>
                <c:pt idx="1987">
                  <c:v>23600000</c:v>
                </c:pt>
                <c:pt idx="1988">
                  <c:v>23300000</c:v>
                </c:pt>
                <c:pt idx="1989">
                  <c:v>23000000</c:v>
                </c:pt>
                <c:pt idx="1990">
                  <c:v>22800000</c:v>
                </c:pt>
                <c:pt idx="1991">
                  <c:v>22500000</c:v>
                </c:pt>
                <c:pt idx="1992">
                  <c:v>22300000</c:v>
                </c:pt>
                <c:pt idx="1993">
                  <c:v>22000000</c:v>
                </c:pt>
                <c:pt idx="1994">
                  <c:v>21800000</c:v>
                </c:pt>
                <c:pt idx="1995">
                  <c:v>21500000</c:v>
                </c:pt>
                <c:pt idx="1996">
                  <c:v>21300000</c:v>
                </c:pt>
                <c:pt idx="1997">
                  <c:v>21000000</c:v>
                </c:pt>
                <c:pt idx="1998">
                  <c:v>21000000</c:v>
                </c:pt>
                <c:pt idx="1999">
                  <c:v>21000000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71200"/>
        <c:axId val="24899968"/>
      </c:scatterChart>
      <c:valAx>
        <c:axId val="24771200"/>
        <c:scaling>
          <c:orientation val="minMax"/>
          <c:max val="20"/>
        </c:scaling>
        <c:delete val="0"/>
        <c:axPos val="b"/>
        <c:numFmt formatCode="General" sourceLinked="0"/>
        <c:majorTickMark val="out"/>
        <c:minorTickMark val="out"/>
        <c:tickLblPos val="nextTo"/>
        <c:crossAx val="24899968"/>
        <c:crosses val="autoZero"/>
        <c:crossBetween val="midCat"/>
      </c:valAx>
      <c:valAx>
        <c:axId val="24899968"/>
        <c:scaling>
          <c:logBase val="10"/>
          <c:orientation val="minMax"/>
          <c:min val="10"/>
        </c:scaling>
        <c:delete val="0"/>
        <c:axPos val="l"/>
        <c:majorGridlines>
          <c:spPr>
            <a:ln>
              <a:noFill/>
            </a:ln>
          </c:spPr>
        </c:majorGridlines>
        <c:numFmt formatCode="0.E+00" sourceLinked="0"/>
        <c:majorTickMark val="out"/>
        <c:minorTickMark val="out"/>
        <c:tickLblPos val="nextTo"/>
        <c:crossAx val="24771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39128269846724"/>
          <c:y val="5.1400815584684491E-2"/>
          <c:w val="0.684401669507399"/>
          <c:h val="0.78608778069407992"/>
        </c:manualLayout>
      </c:layout>
      <c:scatterChart>
        <c:scatterStyle val="smoothMarker"/>
        <c:varyColors val="0"/>
        <c:ser>
          <c:idx val="0"/>
          <c:order val="0"/>
          <c:spPr>
            <a:ln w="254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fortsinout!$D$1:$D$1112</c:f>
              <c:numCache>
                <c:formatCode>0.00E+00</c:formatCode>
                <c:ptCount val="1112"/>
                <c:pt idx="0">
                  <c:v>0</c:v>
                </c:pt>
                <c:pt idx="1">
                  <c:v>5.0270000000000002E-3</c:v>
                </c:pt>
                <c:pt idx="2">
                  <c:v>1.068E-2</c:v>
                </c:pt>
                <c:pt idx="3">
                  <c:v>1.634E-2</c:v>
                </c:pt>
                <c:pt idx="4">
                  <c:v>2.1989999999999999E-2</c:v>
                </c:pt>
                <c:pt idx="5">
                  <c:v>2.7640000000000001E-2</c:v>
                </c:pt>
                <c:pt idx="6">
                  <c:v>3.329E-2</c:v>
                </c:pt>
                <c:pt idx="7">
                  <c:v>3.8949999999999999E-2</c:v>
                </c:pt>
                <c:pt idx="8">
                  <c:v>4.4600000000000001E-2</c:v>
                </c:pt>
                <c:pt idx="9">
                  <c:v>5.024E-2</c:v>
                </c:pt>
                <c:pt idx="10">
                  <c:v>5.5890000000000002E-2</c:v>
                </c:pt>
                <c:pt idx="11">
                  <c:v>6.1539999999999997E-2</c:v>
                </c:pt>
                <c:pt idx="12">
                  <c:v>6.7180000000000004E-2</c:v>
                </c:pt>
                <c:pt idx="13">
                  <c:v>7.2819999999999996E-2</c:v>
                </c:pt>
                <c:pt idx="14">
                  <c:v>7.8460000000000002E-2</c:v>
                </c:pt>
                <c:pt idx="15">
                  <c:v>8.4099999999999994E-2</c:v>
                </c:pt>
                <c:pt idx="16">
                  <c:v>8.9730000000000004E-2</c:v>
                </c:pt>
                <c:pt idx="17">
                  <c:v>9.536E-2</c:v>
                </c:pt>
                <c:pt idx="18">
                  <c:v>0.10100000000000001</c:v>
                </c:pt>
                <c:pt idx="19">
                  <c:v>0.1066</c:v>
                </c:pt>
                <c:pt idx="20">
                  <c:v>0.11219999999999999</c:v>
                </c:pt>
                <c:pt idx="21">
                  <c:v>0.1178</c:v>
                </c:pt>
                <c:pt idx="22">
                  <c:v>0.1235</c:v>
                </c:pt>
                <c:pt idx="23">
                  <c:v>0.12909999999999999</c:v>
                </c:pt>
                <c:pt idx="24">
                  <c:v>0.13469999999999999</c:v>
                </c:pt>
                <c:pt idx="25">
                  <c:v>0.14030000000000001</c:v>
                </c:pt>
                <c:pt idx="26">
                  <c:v>0.1459</c:v>
                </c:pt>
                <c:pt idx="27">
                  <c:v>0.1515</c:v>
                </c:pt>
                <c:pt idx="28">
                  <c:v>0.15709999999999999</c:v>
                </c:pt>
                <c:pt idx="29">
                  <c:v>0.16259999999999999</c:v>
                </c:pt>
                <c:pt idx="30">
                  <c:v>0.16819999999999999</c:v>
                </c:pt>
                <c:pt idx="31">
                  <c:v>0.17380000000000001</c:v>
                </c:pt>
                <c:pt idx="32">
                  <c:v>0.1794</c:v>
                </c:pt>
                <c:pt idx="33">
                  <c:v>0.18490000000000001</c:v>
                </c:pt>
                <c:pt idx="34">
                  <c:v>0.1905</c:v>
                </c:pt>
                <c:pt idx="35">
                  <c:v>0.19600000000000001</c:v>
                </c:pt>
                <c:pt idx="36">
                  <c:v>0.2016</c:v>
                </c:pt>
                <c:pt idx="37">
                  <c:v>0.20710000000000001</c:v>
                </c:pt>
                <c:pt idx="38">
                  <c:v>0.21260000000000001</c:v>
                </c:pt>
                <c:pt idx="39">
                  <c:v>0.21809999999999999</c:v>
                </c:pt>
                <c:pt idx="40">
                  <c:v>0.22370000000000001</c:v>
                </c:pt>
                <c:pt idx="41">
                  <c:v>0.22919999999999999</c:v>
                </c:pt>
                <c:pt idx="42">
                  <c:v>0.23469999999999999</c:v>
                </c:pt>
                <c:pt idx="43">
                  <c:v>0.2402</c:v>
                </c:pt>
                <c:pt idx="44">
                  <c:v>0.24560000000000001</c:v>
                </c:pt>
                <c:pt idx="45">
                  <c:v>0.25109999999999999</c:v>
                </c:pt>
                <c:pt idx="46">
                  <c:v>0.25659999999999999</c:v>
                </c:pt>
                <c:pt idx="47">
                  <c:v>0.2621</c:v>
                </c:pt>
                <c:pt idx="48">
                  <c:v>0.26750000000000002</c:v>
                </c:pt>
                <c:pt idx="49">
                  <c:v>0.27300000000000002</c:v>
                </c:pt>
                <c:pt idx="50">
                  <c:v>0.27839999999999998</c:v>
                </c:pt>
                <c:pt idx="51">
                  <c:v>0.2838</c:v>
                </c:pt>
                <c:pt idx="52">
                  <c:v>0.28920000000000001</c:v>
                </c:pt>
                <c:pt idx="53">
                  <c:v>0.29459999999999997</c:v>
                </c:pt>
                <c:pt idx="54">
                  <c:v>0.3</c:v>
                </c:pt>
                <c:pt idx="55">
                  <c:v>0.3054</c:v>
                </c:pt>
                <c:pt idx="56">
                  <c:v>0.31080000000000002</c:v>
                </c:pt>
                <c:pt idx="57">
                  <c:v>0.31619999999999998</c:v>
                </c:pt>
                <c:pt idx="58">
                  <c:v>0.32150000000000001</c:v>
                </c:pt>
                <c:pt idx="59">
                  <c:v>0.32690000000000002</c:v>
                </c:pt>
                <c:pt idx="60">
                  <c:v>0.3322</c:v>
                </c:pt>
                <c:pt idx="61">
                  <c:v>0.33760000000000001</c:v>
                </c:pt>
                <c:pt idx="62">
                  <c:v>0.34289999999999998</c:v>
                </c:pt>
                <c:pt idx="63">
                  <c:v>0.34820000000000001</c:v>
                </c:pt>
                <c:pt idx="64">
                  <c:v>0.35349999999999998</c:v>
                </c:pt>
                <c:pt idx="65">
                  <c:v>0.35880000000000001</c:v>
                </c:pt>
                <c:pt idx="66">
                  <c:v>0.36399999999999999</c:v>
                </c:pt>
                <c:pt idx="67">
                  <c:v>0.36930000000000002</c:v>
                </c:pt>
                <c:pt idx="68">
                  <c:v>0.3745</c:v>
                </c:pt>
                <c:pt idx="69">
                  <c:v>0.37980000000000003</c:v>
                </c:pt>
                <c:pt idx="70">
                  <c:v>0.38500000000000001</c:v>
                </c:pt>
                <c:pt idx="71">
                  <c:v>0.39019999999999999</c:v>
                </c:pt>
                <c:pt idx="72">
                  <c:v>0.39539999999999997</c:v>
                </c:pt>
                <c:pt idx="73">
                  <c:v>0.40060000000000001</c:v>
                </c:pt>
                <c:pt idx="74">
                  <c:v>0.40579999999999999</c:v>
                </c:pt>
                <c:pt idx="75">
                  <c:v>0.41089999999999999</c:v>
                </c:pt>
                <c:pt idx="76">
                  <c:v>0.41610000000000003</c:v>
                </c:pt>
                <c:pt idx="77">
                  <c:v>0.42120000000000002</c:v>
                </c:pt>
                <c:pt idx="78">
                  <c:v>0.42630000000000001</c:v>
                </c:pt>
                <c:pt idx="79">
                  <c:v>0.43149999999999999</c:v>
                </c:pt>
                <c:pt idx="80">
                  <c:v>0.4365</c:v>
                </c:pt>
                <c:pt idx="81">
                  <c:v>0.44159999999999999</c:v>
                </c:pt>
                <c:pt idx="82">
                  <c:v>0.44669999999999999</c:v>
                </c:pt>
                <c:pt idx="83">
                  <c:v>0.45169999999999999</c:v>
                </c:pt>
                <c:pt idx="84">
                  <c:v>0.45679999999999998</c:v>
                </c:pt>
                <c:pt idx="85">
                  <c:v>0.46179999999999999</c:v>
                </c:pt>
                <c:pt idx="86">
                  <c:v>0.46679999999999999</c:v>
                </c:pt>
                <c:pt idx="87">
                  <c:v>0.4718</c:v>
                </c:pt>
                <c:pt idx="88">
                  <c:v>0.4768</c:v>
                </c:pt>
                <c:pt idx="89">
                  <c:v>0.48180000000000001</c:v>
                </c:pt>
                <c:pt idx="90">
                  <c:v>0.48670000000000002</c:v>
                </c:pt>
                <c:pt idx="91">
                  <c:v>0.49159999999999998</c:v>
                </c:pt>
                <c:pt idx="92">
                  <c:v>0.4965</c:v>
                </c:pt>
                <c:pt idx="93">
                  <c:v>0.50139999999999996</c:v>
                </c:pt>
                <c:pt idx="94">
                  <c:v>0.50629999999999997</c:v>
                </c:pt>
                <c:pt idx="95">
                  <c:v>0.51119999999999999</c:v>
                </c:pt>
                <c:pt idx="96">
                  <c:v>0.5161</c:v>
                </c:pt>
                <c:pt idx="97">
                  <c:v>0.52090000000000003</c:v>
                </c:pt>
                <c:pt idx="98">
                  <c:v>0.52569999999999995</c:v>
                </c:pt>
                <c:pt idx="99">
                  <c:v>0.53049999999999997</c:v>
                </c:pt>
                <c:pt idx="100">
                  <c:v>0.5353</c:v>
                </c:pt>
                <c:pt idx="101">
                  <c:v>0.54010000000000002</c:v>
                </c:pt>
                <c:pt idx="102">
                  <c:v>0.54479999999999995</c:v>
                </c:pt>
                <c:pt idx="103">
                  <c:v>0.54949999999999999</c:v>
                </c:pt>
                <c:pt idx="104">
                  <c:v>0.55430000000000001</c:v>
                </c:pt>
                <c:pt idx="105">
                  <c:v>0.55900000000000005</c:v>
                </c:pt>
                <c:pt idx="106">
                  <c:v>0.56359999999999999</c:v>
                </c:pt>
                <c:pt idx="107">
                  <c:v>0.56830000000000003</c:v>
                </c:pt>
                <c:pt idx="108">
                  <c:v>0.57289999999999996</c:v>
                </c:pt>
                <c:pt idx="109">
                  <c:v>0.5776</c:v>
                </c:pt>
                <c:pt idx="110">
                  <c:v>0.58220000000000005</c:v>
                </c:pt>
                <c:pt idx="111">
                  <c:v>0.58679999999999999</c:v>
                </c:pt>
                <c:pt idx="112">
                  <c:v>0.59130000000000005</c:v>
                </c:pt>
                <c:pt idx="113">
                  <c:v>0.59589999999999999</c:v>
                </c:pt>
                <c:pt idx="114">
                  <c:v>0.60040000000000004</c:v>
                </c:pt>
                <c:pt idx="115">
                  <c:v>0.60489999999999999</c:v>
                </c:pt>
                <c:pt idx="116">
                  <c:v>0.60940000000000005</c:v>
                </c:pt>
                <c:pt idx="117">
                  <c:v>0.6139</c:v>
                </c:pt>
                <c:pt idx="118">
                  <c:v>0.61839999999999995</c:v>
                </c:pt>
                <c:pt idx="119">
                  <c:v>0.62280000000000002</c:v>
                </c:pt>
                <c:pt idx="120">
                  <c:v>0.62719999999999998</c:v>
                </c:pt>
                <c:pt idx="121">
                  <c:v>0.63160000000000005</c:v>
                </c:pt>
                <c:pt idx="122">
                  <c:v>0.63600000000000001</c:v>
                </c:pt>
                <c:pt idx="123">
                  <c:v>0.64029999999999998</c:v>
                </c:pt>
                <c:pt idx="124">
                  <c:v>0.64470000000000005</c:v>
                </c:pt>
                <c:pt idx="125">
                  <c:v>0.64900000000000002</c:v>
                </c:pt>
                <c:pt idx="126">
                  <c:v>0.65329999999999999</c:v>
                </c:pt>
                <c:pt idx="127">
                  <c:v>0.65749999999999997</c:v>
                </c:pt>
                <c:pt idx="128">
                  <c:v>0.66180000000000005</c:v>
                </c:pt>
                <c:pt idx="129">
                  <c:v>0.66600000000000004</c:v>
                </c:pt>
                <c:pt idx="130">
                  <c:v>0.67020000000000002</c:v>
                </c:pt>
                <c:pt idx="131">
                  <c:v>0.6744</c:v>
                </c:pt>
                <c:pt idx="132">
                  <c:v>0.67859999999999998</c:v>
                </c:pt>
                <c:pt idx="133">
                  <c:v>0.68269999999999997</c:v>
                </c:pt>
                <c:pt idx="134">
                  <c:v>0.68679999999999997</c:v>
                </c:pt>
                <c:pt idx="135">
                  <c:v>0.69089999999999996</c:v>
                </c:pt>
                <c:pt idx="136">
                  <c:v>0.69499999999999995</c:v>
                </c:pt>
                <c:pt idx="137">
                  <c:v>0.69910000000000005</c:v>
                </c:pt>
                <c:pt idx="138">
                  <c:v>0.70309999999999995</c:v>
                </c:pt>
                <c:pt idx="139">
                  <c:v>0.70709999999999995</c:v>
                </c:pt>
                <c:pt idx="140">
                  <c:v>0.71109999999999995</c:v>
                </c:pt>
                <c:pt idx="141">
                  <c:v>0.71509999999999996</c:v>
                </c:pt>
                <c:pt idx="142">
                  <c:v>0.71899999999999997</c:v>
                </c:pt>
                <c:pt idx="143">
                  <c:v>0.72289999999999999</c:v>
                </c:pt>
                <c:pt idx="144">
                  <c:v>0.7268</c:v>
                </c:pt>
                <c:pt idx="145">
                  <c:v>0.73070000000000002</c:v>
                </c:pt>
                <c:pt idx="146">
                  <c:v>0.73450000000000004</c:v>
                </c:pt>
                <c:pt idx="147">
                  <c:v>0.73839999999999995</c:v>
                </c:pt>
                <c:pt idx="148">
                  <c:v>0.74219999999999997</c:v>
                </c:pt>
                <c:pt idx="149">
                  <c:v>0.74590000000000001</c:v>
                </c:pt>
                <c:pt idx="150">
                  <c:v>0.74970000000000003</c:v>
                </c:pt>
                <c:pt idx="151">
                  <c:v>0.75339999999999996</c:v>
                </c:pt>
                <c:pt idx="152">
                  <c:v>0.7571</c:v>
                </c:pt>
                <c:pt idx="153">
                  <c:v>0.76080000000000003</c:v>
                </c:pt>
                <c:pt idx="154">
                  <c:v>0.76449999999999996</c:v>
                </c:pt>
                <c:pt idx="155">
                  <c:v>0.7681</c:v>
                </c:pt>
                <c:pt idx="156">
                  <c:v>0.77170000000000005</c:v>
                </c:pt>
                <c:pt idx="157">
                  <c:v>0.77529999999999999</c:v>
                </c:pt>
                <c:pt idx="158">
                  <c:v>0.77890000000000004</c:v>
                </c:pt>
                <c:pt idx="159">
                  <c:v>0.78239999999999998</c:v>
                </c:pt>
                <c:pt idx="160">
                  <c:v>0.78590000000000004</c:v>
                </c:pt>
                <c:pt idx="161">
                  <c:v>0.78939999999999999</c:v>
                </c:pt>
                <c:pt idx="162">
                  <c:v>0.79279999999999995</c:v>
                </c:pt>
                <c:pt idx="163">
                  <c:v>0.79630000000000001</c:v>
                </c:pt>
                <c:pt idx="164">
                  <c:v>0.79969999999999997</c:v>
                </c:pt>
                <c:pt idx="165">
                  <c:v>0.80310000000000004</c:v>
                </c:pt>
                <c:pt idx="166">
                  <c:v>0.80640000000000001</c:v>
                </c:pt>
                <c:pt idx="167">
                  <c:v>0.80979999999999996</c:v>
                </c:pt>
                <c:pt idx="168">
                  <c:v>0.81310000000000004</c:v>
                </c:pt>
                <c:pt idx="169">
                  <c:v>0.81630000000000003</c:v>
                </c:pt>
                <c:pt idx="170">
                  <c:v>0.8196</c:v>
                </c:pt>
                <c:pt idx="171">
                  <c:v>0.82279999999999998</c:v>
                </c:pt>
                <c:pt idx="172">
                  <c:v>0.82599999999999996</c:v>
                </c:pt>
                <c:pt idx="173">
                  <c:v>0.82920000000000005</c:v>
                </c:pt>
                <c:pt idx="174">
                  <c:v>0.83230000000000004</c:v>
                </c:pt>
                <c:pt idx="175">
                  <c:v>0.83550000000000002</c:v>
                </c:pt>
                <c:pt idx="176">
                  <c:v>0.83860000000000001</c:v>
                </c:pt>
                <c:pt idx="177">
                  <c:v>0.84160000000000001</c:v>
                </c:pt>
                <c:pt idx="178">
                  <c:v>0.84470000000000001</c:v>
                </c:pt>
                <c:pt idx="179">
                  <c:v>0.84770000000000001</c:v>
                </c:pt>
                <c:pt idx="180">
                  <c:v>0.85070000000000001</c:v>
                </c:pt>
                <c:pt idx="181">
                  <c:v>0.85360000000000003</c:v>
                </c:pt>
                <c:pt idx="182">
                  <c:v>0.85660000000000003</c:v>
                </c:pt>
                <c:pt idx="183">
                  <c:v>0.85950000000000004</c:v>
                </c:pt>
                <c:pt idx="184">
                  <c:v>0.86229999999999996</c:v>
                </c:pt>
                <c:pt idx="185">
                  <c:v>0.86519999999999997</c:v>
                </c:pt>
                <c:pt idx="186">
                  <c:v>0.86799999999999999</c:v>
                </c:pt>
                <c:pt idx="187">
                  <c:v>0.87080000000000002</c:v>
                </c:pt>
                <c:pt idx="188">
                  <c:v>0.87360000000000004</c:v>
                </c:pt>
                <c:pt idx="189">
                  <c:v>0.87629999999999997</c:v>
                </c:pt>
                <c:pt idx="190">
                  <c:v>0.879</c:v>
                </c:pt>
                <c:pt idx="191">
                  <c:v>0.88170000000000004</c:v>
                </c:pt>
                <c:pt idx="192">
                  <c:v>0.88439999999999996</c:v>
                </c:pt>
                <c:pt idx="193">
                  <c:v>0.88700000000000001</c:v>
                </c:pt>
                <c:pt idx="194">
                  <c:v>0.88959999999999995</c:v>
                </c:pt>
                <c:pt idx="195">
                  <c:v>0.8921</c:v>
                </c:pt>
                <c:pt idx="196">
                  <c:v>0.89470000000000005</c:v>
                </c:pt>
                <c:pt idx="197">
                  <c:v>0.8972</c:v>
                </c:pt>
                <c:pt idx="198">
                  <c:v>0.89970000000000006</c:v>
                </c:pt>
                <c:pt idx="199">
                  <c:v>0.90210000000000001</c:v>
                </c:pt>
                <c:pt idx="200">
                  <c:v>0.90459999999999996</c:v>
                </c:pt>
                <c:pt idx="201">
                  <c:v>0.90700000000000003</c:v>
                </c:pt>
                <c:pt idx="202">
                  <c:v>0.9093</c:v>
                </c:pt>
                <c:pt idx="203">
                  <c:v>0.91169999999999995</c:v>
                </c:pt>
                <c:pt idx="204">
                  <c:v>0.91400000000000003</c:v>
                </c:pt>
                <c:pt idx="205">
                  <c:v>0.9163</c:v>
                </c:pt>
                <c:pt idx="206">
                  <c:v>0.91849999999999998</c:v>
                </c:pt>
                <c:pt idx="207">
                  <c:v>0.92069999999999996</c:v>
                </c:pt>
                <c:pt idx="208">
                  <c:v>0.92290000000000005</c:v>
                </c:pt>
                <c:pt idx="209">
                  <c:v>0.92510000000000003</c:v>
                </c:pt>
                <c:pt idx="210">
                  <c:v>0.92720000000000002</c:v>
                </c:pt>
                <c:pt idx="211">
                  <c:v>0.92930000000000001</c:v>
                </c:pt>
                <c:pt idx="212">
                  <c:v>0.93140000000000001</c:v>
                </c:pt>
                <c:pt idx="213">
                  <c:v>0.93340000000000001</c:v>
                </c:pt>
                <c:pt idx="214">
                  <c:v>0.93540000000000001</c:v>
                </c:pt>
                <c:pt idx="215">
                  <c:v>0.93740000000000001</c:v>
                </c:pt>
                <c:pt idx="216">
                  <c:v>0.93940000000000001</c:v>
                </c:pt>
                <c:pt idx="217">
                  <c:v>0.94130000000000003</c:v>
                </c:pt>
                <c:pt idx="218">
                  <c:v>0.94320000000000004</c:v>
                </c:pt>
                <c:pt idx="219">
                  <c:v>0.94510000000000005</c:v>
                </c:pt>
                <c:pt idx="220">
                  <c:v>0.94689999999999996</c:v>
                </c:pt>
                <c:pt idx="221">
                  <c:v>0.94869999999999999</c:v>
                </c:pt>
                <c:pt idx="222">
                  <c:v>0.95050000000000001</c:v>
                </c:pt>
                <c:pt idx="223">
                  <c:v>0.95220000000000005</c:v>
                </c:pt>
                <c:pt idx="224">
                  <c:v>0.95389999999999997</c:v>
                </c:pt>
                <c:pt idx="225">
                  <c:v>0.9556</c:v>
                </c:pt>
                <c:pt idx="226">
                  <c:v>0.95730000000000004</c:v>
                </c:pt>
                <c:pt idx="227">
                  <c:v>0.95889999999999997</c:v>
                </c:pt>
                <c:pt idx="228">
                  <c:v>0.96050000000000002</c:v>
                </c:pt>
                <c:pt idx="229">
                  <c:v>0.96199999999999997</c:v>
                </c:pt>
                <c:pt idx="230">
                  <c:v>0.96360000000000001</c:v>
                </c:pt>
                <c:pt idx="231">
                  <c:v>0.96509999999999996</c:v>
                </c:pt>
                <c:pt idx="232">
                  <c:v>0.96650000000000003</c:v>
                </c:pt>
                <c:pt idx="233">
                  <c:v>0.96799999999999997</c:v>
                </c:pt>
                <c:pt idx="234">
                  <c:v>0.96940000000000004</c:v>
                </c:pt>
                <c:pt idx="235">
                  <c:v>0.97070000000000001</c:v>
                </c:pt>
                <c:pt idx="236">
                  <c:v>0.97209999999999996</c:v>
                </c:pt>
                <c:pt idx="237">
                  <c:v>0.97340000000000004</c:v>
                </c:pt>
                <c:pt idx="238">
                  <c:v>0.97470000000000001</c:v>
                </c:pt>
                <c:pt idx="239">
                  <c:v>0.97589999999999999</c:v>
                </c:pt>
                <c:pt idx="240">
                  <c:v>0.97709999999999997</c:v>
                </c:pt>
                <c:pt idx="241">
                  <c:v>0.97829999999999995</c:v>
                </c:pt>
                <c:pt idx="242">
                  <c:v>0.97950000000000004</c:v>
                </c:pt>
                <c:pt idx="243">
                  <c:v>0.98060000000000003</c:v>
                </c:pt>
                <c:pt idx="244">
                  <c:v>0.98170000000000002</c:v>
                </c:pt>
                <c:pt idx="245">
                  <c:v>0.98280000000000001</c:v>
                </c:pt>
                <c:pt idx="246">
                  <c:v>0.98380000000000001</c:v>
                </c:pt>
                <c:pt idx="247">
                  <c:v>0.98480000000000001</c:v>
                </c:pt>
                <c:pt idx="248">
                  <c:v>0.98580000000000001</c:v>
                </c:pt>
                <c:pt idx="249">
                  <c:v>0.98670000000000002</c:v>
                </c:pt>
                <c:pt idx="250">
                  <c:v>0.98760000000000003</c:v>
                </c:pt>
                <c:pt idx="251">
                  <c:v>0.98850000000000005</c:v>
                </c:pt>
                <c:pt idx="252">
                  <c:v>0.98929999999999996</c:v>
                </c:pt>
                <c:pt idx="253">
                  <c:v>0.99009999999999998</c:v>
                </c:pt>
                <c:pt idx="254">
                  <c:v>0.9909</c:v>
                </c:pt>
                <c:pt idx="255">
                  <c:v>0.99160000000000004</c:v>
                </c:pt>
                <c:pt idx="256">
                  <c:v>0.99239999999999995</c:v>
                </c:pt>
                <c:pt idx="257">
                  <c:v>0.99299999999999999</c:v>
                </c:pt>
                <c:pt idx="258">
                  <c:v>0.99370000000000003</c:v>
                </c:pt>
                <c:pt idx="259">
                  <c:v>0.99429999999999996</c:v>
                </c:pt>
                <c:pt idx="260">
                  <c:v>0.99490000000000001</c:v>
                </c:pt>
                <c:pt idx="261">
                  <c:v>0.99539999999999995</c:v>
                </c:pt>
                <c:pt idx="262">
                  <c:v>0.996</c:v>
                </c:pt>
                <c:pt idx="263">
                  <c:v>0.99650000000000005</c:v>
                </c:pt>
                <c:pt idx="264">
                  <c:v>0.99690000000000001</c:v>
                </c:pt>
                <c:pt idx="265">
                  <c:v>0.99729999999999996</c:v>
                </c:pt>
                <c:pt idx="266">
                  <c:v>0.99770000000000003</c:v>
                </c:pt>
                <c:pt idx="267">
                  <c:v>0.99809999999999999</c:v>
                </c:pt>
                <c:pt idx="268">
                  <c:v>0.99839999999999995</c:v>
                </c:pt>
                <c:pt idx="269">
                  <c:v>0.99870000000000003</c:v>
                </c:pt>
                <c:pt idx="270">
                  <c:v>0.999</c:v>
                </c:pt>
                <c:pt idx="271">
                  <c:v>0.99919999999999998</c:v>
                </c:pt>
                <c:pt idx="272">
                  <c:v>0.99939999999999996</c:v>
                </c:pt>
                <c:pt idx="273">
                  <c:v>0.99960000000000004</c:v>
                </c:pt>
                <c:pt idx="274">
                  <c:v>0.99980000000000002</c:v>
                </c:pt>
                <c:pt idx="275">
                  <c:v>0.99990000000000001</c:v>
                </c:pt>
                <c:pt idx="276">
                  <c:v>0.99990000000000001</c:v>
                </c:pt>
                <c:pt idx="277">
                  <c:v>1</c:v>
                </c:pt>
                <c:pt idx="278">
                  <c:v>1</c:v>
                </c:pt>
                <c:pt idx="279">
                  <c:v>0.99990000000000001</c:v>
                </c:pt>
                <c:pt idx="280">
                  <c:v>0.99990000000000001</c:v>
                </c:pt>
                <c:pt idx="281">
                  <c:v>0.99980000000000002</c:v>
                </c:pt>
                <c:pt idx="282">
                  <c:v>0.99960000000000004</c:v>
                </c:pt>
                <c:pt idx="283">
                  <c:v>0.99939999999999996</c:v>
                </c:pt>
                <c:pt idx="284">
                  <c:v>0.99919999999999998</c:v>
                </c:pt>
                <c:pt idx="285">
                  <c:v>0.999</c:v>
                </c:pt>
                <c:pt idx="286">
                  <c:v>0.99870000000000003</c:v>
                </c:pt>
                <c:pt idx="287">
                  <c:v>0.99839999999999995</c:v>
                </c:pt>
                <c:pt idx="288">
                  <c:v>0.99809999999999999</c:v>
                </c:pt>
                <c:pt idx="289">
                  <c:v>0.99770000000000003</c:v>
                </c:pt>
                <c:pt idx="290">
                  <c:v>0.99729999999999996</c:v>
                </c:pt>
                <c:pt idx="291">
                  <c:v>0.99690000000000001</c:v>
                </c:pt>
                <c:pt idx="292">
                  <c:v>0.99650000000000005</c:v>
                </c:pt>
                <c:pt idx="293">
                  <c:v>0.996</c:v>
                </c:pt>
                <c:pt idx="294">
                  <c:v>0.99539999999999995</c:v>
                </c:pt>
                <c:pt idx="295">
                  <c:v>0.99490000000000001</c:v>
                </c:pt>
                <c:pt idx="296">
                  <c:v>0.99429999999999996</c:v>
                </c:pt>
                <c:pt idx="297">
                  <c:v>0.99370000000000003</c:v>
                </c:pt>
                <c:pt idx="298">
                  <c:v>0.99299999999999999</c:v>
                </c:pt>
                <c:pt idx="299">
                  <c:v>0.99229999999999996</c:v>
                </c:pt>
                <c:pt idx="300">
                  <c:v>0.99160000000000004</c:v>
                </c:pt>
                <c:pt idx="301">
                  <c:v>0.9909</c:v>
                </c:pt>
                <c:pt idx="302">
                  <c:v>0.99009999999999998</c:v>
                </c:pt>
                <c:pt idx="303">
                  <c:v>0.98929999999999996</c:v>
                </c:pt>
                <c:pt idx="304">
                  <c:v>0.98850000000000005</c:v>
                </c:pt>
                <c:pt idx="305">
                  <c:v>0.98760000000000003</c:v>
                </c:pt>
                <c:pt idx="306">
                  <c:v>0.98670000000000002</c:v>
                </c:pt>
                <c:pt idx="307">
                  <c:v>0.98570000000000002</c:v>
                </c:pt>
                <c:pt idx="308">
                  <c:v>0.98480000000000001</c:v>
                </c:pt>
                <c:pt idx="309">
                  <c:v>0.98380000000000001</c:v>
                </c:pt>
                <c:pt idx="310">
                  <c:v>0.98270000000000002</c:v>
                </c:pt>
                <c:pt idx="311">
                  <c:v>0.98170000000000002</c:v>
                </c:pt>
                <c:pt idx="312">
                  <c:v>0.98060000000000003</c:v>
                </c:pt>
                <c:pt idx="313">
                  <c:v>0.97950000000000004</c:v>
                </c:pt>
                <c:pt idx="314">
                  <c:v>0.97829999999999995</c:v>
                </c:pt>
                <c:pt idx="315">
                  <c:v>0.97709999999999997</c:v>
                </c:pt>
                <c:pt idx="316">
                  <c:v>0.97589999999999999</c:v>
                </c:pt>
                <c:pt idx="317">
                  <c:v>0.97470000000000001</c:v>
                </c:pt>
                <c:pt idx="318">
                  <c:v>0.97340000000000004</c:v>
                </c:pt>
                <c:pt idx="319">
                  <c:v>0.97209999999999996</c:v>
                </c:pt>
                <c:pt idx="320">
                  <c:v>0.97070000000000001</c:v>
                </c:pt>
                <c:pt idx="321">
                  <c:v>0.96930000000000005</c:v>
                </c:pt>
                <c:pt idx="322">
                  <c:v>0.96789999999999998</c:v>
                </c:pt>
                <c:pt idx="323">
                  <c:v>0.96650000000000003</c:v>
                </c:pt>
                <c:pt idx="324">
                  <c:v>0.96499999999999997</c:v>
                </c:pt>
                <c:pt idx="325">
                  <c:v>0.96350000000000002</c:v>
                </c:pt>
                <c:pt idx="326">
                  <c:v>0.96199999999999997</c:v>
                </c:pt>
                <c:pt idx="327">
                  <c:v>0.96050000000000002</c:v>
                </c:pt>
                <c:pt idx="328">
                  <c:v>0.95889999999999997</c:v>
                </c:pt>
                <c:pt idx="329">
                  <c:v>0.95720000000000005</c:v>
                </c:pt>
                <c:pt idx="330">
                  <c:v>0.9556</c:v>
                </c:pt>
                <c:pt idx="331">
                  <c:v>0.95389999999999997</c:v>
                </c:pt>
                <c:pt idx="332">
                  <c:v>0.95220000000000005</c:v>
                </c:pt>
                <c:pt idx="333">
                  <c:v>0.95050000000000001</c:v>
                </c:pt>
                <c:pt idx="334">
                  <c:v>0.94869999999999999</c:v>
                </c:pt>
                <c:pt idx="335">
                  <c:v>0.94689999999999996</c:v>
                </c:pt>
                <c:pt idx="336">
                  <c:v>0.94499999999999995</c:v>
                </c:pt>
                <c:pt idx="337">
                  <c:v>0.94320000000000004</c:v>
                </c:pt>
                <c:pt idx="338">
                  <c:v>0.94130000000000003</c:v>
                </c:pt>
                <c:pt idx="339">
                  <c:v>0.93940000000000001</c:v>
                </c:pt>
                <c:pt idx="340">
                  <c:v>0.93740000000000001</c:v>
                </c:pt>
                <c:pt idx="341">
                  <c:v>0.93540000000000001</c:v>
                </c:pt>
                <c:pt idx="342">
                  <c:v>0.93340000000000001</c:v>
                </c:pt>
                <c:pt idx="343">
                  <c:v>0.93140000000000001</c:v>
                </c:pt>
                <c:pt idx="344">
                  <c:v>0.92930000000000001</c:v>
                </c:pt>
                <c:pt idx="345">
                  <c:v>0.92720000000000002</c:v>
                </c:pt>
                <c:pt idx="346">
                  <c:v>0.92500000000000004</c:v>
                </c:pt>
                <c:pt idx="347">
                  <c:v>0.92290000000000005</c:v>
                </c:pt>
                <c:pt idx="348">
                  <c:v>0.92069999999999996</c:v>
                </c:pt>
                <c:pt idx="349">
                  <c:v>0.91849999999999998</c:v>
                </c:pt>
                <c:pt idx="350">
                  <c:v>0.91620000000000001</c:v>
                </c:pt>
                <c:pt idx="351">
                  <c:v>0.91390000000000005</c:v>
                </c:pt>
                <c:pt idx="352">
                  <c:v>0.91159999999999997</c:v>
                </c:pt>
                <c:pt idx="353">
                  <c:v>0.9093</c:v>
                </c:pt>
                <c:pt idx="354">
                  <c:v>0.90690000000000004</c:v>
                </c:pt>
                <c:pt idx="355">
                  <c:v>0.90449999999999997</c:v>
                </c:pt>
                <c:pt idx="356">
                  <c:v>0.90210000000000001</c:v>
                </c:pt>
                <c:pt idx="357">
                  <c:v>0.89959999999999996</c:v>
                </c:pt>
                <c:pt idx="358">
                  <c:v>0.8972</c:v>
                </c:pt>
                <c:pt idx="359">
                  <c:v>0.89459999999999995</c:v>
                </c:pt>
                <c:pt idx="360">
                  <c:v>0.8921</c:v>
                </c:pt>
                <c:pt idx="361">
                  <c:v>0.88949999999999996</c:v>
                </c:pt>
                <c:pt idx="362">
                  <c:v>0.88690000000000002</c:v>
                </c:pt>
                <c:pt idx="363">
                  <c:v>0.88429999999999997</c:v>
                </c:pt>
                <c:pt idx="364">
                  <c:v>0.88170000000000004</c:v>
                </c:pt>
                <c:pt idx="365">
                  <c:v>0.879</c:v>
                </c:pt>
                <c:pt idx="366">
                  <c:v>0.87629999999999997</c:v>
                </c:pt>
                <c:pt idx="367">
                  <c:v>0.87350000000000005</c:v>
                </c:pt>
                <c:pt idx="368">
                  <c:v>0.87080000000000002</c:v>
                </c:pt>
                <c:pt idx="369">
                  <c:v>0.86799999999999999</c:v>
                </c:pt>
                <c:pt idx="370">
                  <c:v>0.86509999999999998</c:v>
                </c:pt>
                <c:pt idx="371">
                  <c:v>0.86229999999999996</c:v>
                </c:pt>
                <c:pt idx="372">
                  <c:v>0.85940000000000005</c:v>
                </c:pt>
                <c:pt idx="373">
                  <c:v>0.85650000000000004</c:v>
                </c:pt>
                <c:pt idx="374">
                  <c:v>0.85360000000000003</c:v>
                </c:pt>
                <c:pt idx="375">
                  <c:v>0.85060000000000002</c:v>
                </c:pt>
                <c:pt idx="376">
                  <c:v>0.84760000000000002</c:v>
                </c:pt>
                <c:pt idx="377">
                  <c:v>0.84460000000000002</c:v>
                </c:pt>
                <c:pt idx="378">
                  <c:v>0.84160000000000001</c:v>
                </c:pt>
                <c:pt idx="379">
                  <c:v>0.83850000000000002</c:v>
                </c:pt>
                <c:pt idx="380">
                  <c:v>0.83540000000000003</c:v>
                </c:pt>
                <c:pt idx="381">
                  <c:v>0.83230000000000004</c:v>
                </c:pt>
                <c:pt idx="382">
                  <c:v>0.82909999999999995</c:v>
                </c:pt>
                <c:pt idx="383">
                  <c:v>0.82599999999999996</c:v>
                </c:pt>
                <c:pt idx="384">
                  <c:v>0.82279999999999998</c:v>
                </c:pt>
                <c:pt idx="385">
                  <c:v>0.81950000000000001</c:v>
                </c:pt>
                <c:pt idx="386">
                  <c:v>0.81630000000000003</c:v>
                </c:pt>
                <c:pt idx="387">
                  <c:v>0.81299999999999994</c:v>
                </c:pt>
                <c:pt idx="388">
                  <c:v>0.80969999999999998</c:v>
                </c:pt>
                <c:pt idx="389">
                  <c:v>0.80640000000000001</c:v>
                </c:pt>
                <c:pt idx="390">
                  <c:v>0.80300000000000005</c:v>
                </c:pt>
                <c:pt idx="391">
                  <c:v>0.79959999999999998</c:v>
                </c:pt>
                <c:pt idx="392">
                  <c:v>0.79620000000000002</c:v>
                </c:pt>
                <c:pt idx="393">
                  <c:v>0.79279999999999995</c:v>
                </c:pt>
                <c:pt idx="394">
                  <c:v>0.7893</c:v>
                </c:pt>
                <c:pt idx="395">
                  <c:v>0.78580000000000005</c:v>
                </c:pt>
                <c:pt idx="396">
                  <c:v>0.7823</c:v>
                </c:pt>
                <c:pt idx="397">
                  <c:v>0.77880000000000005</c:v>
                </c:pt>
                <c:pt idx="398">
                  <c:v>0.7752</c:v>
                </c:pt>
                <c:pt idx="399">
                  <c:v>0.77159999999999995</c:v>
                </c:pt>
                <c:pt idx="400">
                  <c:v>0.76800000000000002</c:v>
                </c:pt>
                <c:pt idx="401">
                  <c:v>0.76439999999999997</c:v>
                </c:pt>
                <c:pt idx="402">
                  <c:v>0.76070000000000004</c:v>
                </c:pt>
                <c:pt idx="403">
                  <c:v>0.7571</c:v>
                </c:pt>
                <c:pt idx="404">
                  <c:v>0.75339999999999996</c:v>
                </c:pt>
                <c:pt idx="405">
                  <c:v>0.74960000000000004</c:v>
                </c:pt>
                <c:pt idx="406">
                  <c:v>0.74590000000000001</c:v>
                </c:pt>
                <c:pt idx="407">
                  <c:v>0.74209999999999998</c:v>
                </c:pt>
                <c:pt idx="408">
                  <c:v>0.73829999999999996</c:v>
                </c:pt>
                <c:pt idx="409">
                  <c:v>0.73450000000000004</c:v>
                </c:pt>
                <c:pt idx="410">
                  <c:v>0.73060000000000003</c:v>
                </c:pt>
                <c:pt idx="411">
                  <c:v>0.72670000000000001</c:v>
                </c:pt>
                <c:pt idx="412">
                  <c:v>0.7228</c:v>
                </c:pt>
                <c:pt idx="413">
                  <c:v>0.71889999999999998</c:v>
                </c:pt>
                <c:pt idx="414">
                  <c:v>0.71499999999999997</c:v>
                </c:pt>
                <c:pt idx="415">
                  <c:v>0.71099999999999997</c:v>
                </c:pt>
                <c:pt idx="416">
                  <c:v>0.70699999999999996</c:v>
                </c:pt>
                <c:pt idx="417">
                  <c:v>0.70299999999999996</c:v>
                </c:pt>
                <c:pt idx="418">
                  <c:v>0.69899999999999995</c:v>
                </c:pt>
                <c:pt idx="419">
                  <c:v>0.69489999999999996</c:v>
                </c:pt>
                <c:pt idx="420">
                  <c:v>0.69089999999999996</c:v>
                </c:pt>
                <c:pt idx="421">
                  <c:v>0.68679999999999997</c:v>
                </c:pt>
                <c:pt idx="422">
                  <c:v>0.68259999999999998</c:v>
                </c:pt>
                <c:pt idx="423">
                  <c:v>0.67849999999999999</c:v>
                </c:pt>
                <c:pt idx="424">
                  <c:v>0.67430000000000001</c:v>
                </c:pt>
                <c:pt idx="425">
                  <c:v>0.67010000000000003</c:v>
                </c:pt>
                <c:pt idx="426">
                  <c:v>0.66590000000000005</c:v>
                </c:pt>
                <c:pt idx="427">
                  <c:v>0.66169999999999995</c:v>
                </c:pt>
                <c:pt idx="428">
                  <c:v>0.65739999999999998</c:v>
                </c:pt>
                <c:pt idx="429">
                  <c:v>0.6532</c:v>
                </c:pt>
                <c:pt idx="430">
                  <c:v>0.64890000000000003</c:v>
                </c:pt>
                <c:pt idx="431">
                  <c:v>0.64459999999999995</c:v>
                </c:pt>
                <c:pt idx="432">
                  <c:v>0.64019999999999999</c:v>
                </c:pt>
                <c:pt idx="433">
                  <c:v>0.63590000000000002</c:v>
                </c:pt>
                <c:pt idx="434">
                  <c:v>0.63149999999999995</c:v>
                </c:pt>
                <c:pt idx="435">
                  <c:v>0.62709999999999999</c:v>
                </c:pt>
                <c:pt idx="436">
                  <c:v>0.62270000000000003</c:v>
                </c:pt>
                <c:pt idx="437">
                  <c:v>0.61829999999999996</c:v>
                </c:pt>
                <c:pt idx="438">
                  <c:v>0.61380000000000001</c:v>
                </c:pt>
                <c:pt idx="439">
                  <c:v>0.60929999999999995</c:v>
                </c:pt>
                <c:pt idx="440">
                  <c:v>0.6048</c:v>
                </c:pt>
                <c:pt idx="441">
                  <c:v>0.60029999999999994</c:v>
                </c:pt>
                <c:pt idx="442">
                  <c:v>0.5958</c:v>
                </c:pt>
                <c:pt idx="443">
                  <c:v>0.59119999999999995</c:v>
                </c:pt>
                <c:pt idx="444">
                  <c:v>0.5867</c:v>
                </c:pt>
                <c:pt idx="445">
                  <c:v>0.58209999999999995</c:v>
                </c:pt>
                <c:pt idx="446">
                  <c:v>0.57750000000000001</c:v>
                </c:pt>
                <c:pt idx="447">
                  <c:v>0.57279999999999998</c:v>
                </c:pt>
                <c:pt idx="448">
                  <c:v>0.56820000000000004</c:v>
                </c:pt>
                <c:pt idx="449">
                  <c:v>0.5635</c:v>
                </c:pt>
                <c:pt idx="450">
                  <c:v>0.55889999999999995</c:v>
                </c:pt>
                <c:pt idx="451">
                  <c:v>0.55420000000000003</c:v>
                </c:pt>
                <c:pt idx="452">
                  <c:v>0.5494</c:v>
                </c:pt>
                <c:pt idx="453">
                  <c:v>0.54469999999999996</c:v>
                </c:pt>
                <c:pt idx="454">
                  <c:v>0.54</c:v>
                </c:pt>
                <c:pt idx="455">
                  <c:v>0.53520000000000001</c:v>
                </c:pt>
                <c:pt idx="456">
                  <c:v>0.53039999999999998</c:v>
                </c:pt>
                <c:pt idx="457">
                  <c:v>0.52559999999999996</c:v>
                </c:pt>
                <c:pt idx="458">
                  <c:v>0.52080000000000004</c:v>
                </c:pt>
                <c:pt idx="459">
                  <c:v>0.51590000000000003</c:v>
                </c:pt>
                <c:pt idx="460">
                  <c:v>0.5111</c:v>
                </c:pt>
                <c:pt idx="461">
                  <c:v>0.50619999999999998</c:v>
                </c:pt>
                <c:pt idx="462">
                  <c:v>0.50129999999999997</c:v>
                </c:pt>
                <c:pt idx="463">
                  <c:v>0.49640000000000001</c:v>
                </c:pt>
                <c:pt idx="464">
                  <c:v>0.49149999999999999</c:v>
                </c:pt>
                <c:pt idx="465">
                  <c:v>0.48659999999999998</c:v>
                </c:pt>
                <c:pt idx="466">
                  <c:v>0.48159999999999997</c:v>
                </c:pt>
                <c:pt idx="467">
                  <c:v>0.47670000000000001</c:v>
                </c:pt>
                <c:pt idx="468">
                  <c:v>0.47170000000000001</c:v>
                </c:pt>
                <c:pt idx="469">
                  <c:v>0.4667</c:v>
                </c:pt>
                <c:pt idx="470">
                  <c:v>0.4617</c:v>
                </c:pt>
                <c:pt idx="471">
                  <c:v>0.45669999999999999</c:v>
                </c:pt>
                <c:pt idx="472">
                  <c:v>0.4516</c:v>
                </c:pt>
                <c:pt idx="473">
                  <c:v>0.4466</c:v>
                </c:pt>
                <c:pt idx="474">
                  <c:v>0.4415</c:v>
                </c:pt>
                <c:pt idx="475">
                  <c:v>0.43640000000000001</c:v>
                </c:pt>
                <c:pt idx="476">
                  <c:v>0.43130000000000002</c:v>
                </c:pt>
                <c:pt idx="477">
                  <c:v>0.42620000000000002</c:v>
                </c:pt>
                <c:pt idx="478">
                  <c:v>0.42109999999999997</c:v>
                </c:pt>
                <c:pt idx="479">
                  <c:v>0.41599999999999998</c:v>
                </c:pt>
                <c:pt idx="480">
                  <c:v>0.4108</c:v>
                </c:pt>
                <c:pt idx="481">
                  <c:v>0.40570000000000001</c:v>
                </c:pt>
                <c:pt idx="482">
                  <c:v>0.40050000000000002</c:v>
                </c:pt>
                <c:pt idx="483">
                  <c:v>0.39529999999999998</c:v>
                </c:pt>
                <c:pt idx="484">
                  <c:v>0.3901</c:v>
                </c:pt>
                <c:pt idx="485">
                  <c:v>0.38490000000000002</c:v>
                </c:pt>
                <c:pt idx="486">
                  <c:v>0.37959999999999999</c:v>
                </c:pt>
                <c:pt idx="487">
                  <c:v>0.37440000000000001</c:v>
                </c:pt>
                <c:pt idx="488">
                  <c:v>0.36919999999999997</c:v>
                </c:pt>
                <c:pt idx="489">
                  <c:v>0.3639</c:v>
                </c:pt>
                <c:pt idx="490">
                  <c:v>0.35859999999999997</c:v>
                </c:pt>
                <c:pt idx="491">
                  <c:v>0.3533</c:v>
                </c:pt>
                <c:pt idx="492">
                  <c:v>0.34799999999999998</c:v>
                </c:pt>
                <c:pt idx="493">
                  <c:v>0.3427</c:v>
                </c:pt>
                <c:pt idx="494">
                  <c:v>0.33739999999999998</c:v>
                </c:pt>
                <c:pt idx="495">
                  <c:v>0.33210000000000001</c:v>
                </c:pt>
                <c:pt idx="496">
                  <c:v>0.32669999999999999</c:v>
                </c:pt>
                <c:pt idx="497">
                  <c:v>0.32140000000000002</c:v>
                </c:pt>
                <c:pt idx="498">
                  <c:v>0.316</c:v>
                </c:pt>
                <c:pt idx="499">
                  <c:v>0.31069999999999998</c:v>
                </c:pt>
                <c:pt idx="500">
                  <c:v>0.30530000000000002</c:v>
                </c:pt>
                <c:pt idx="501">
                  <c:v>0.2999</c:v>
                </c:pt>
                <c:pt idx="502">
                  <c:v>0.29449999999999998</c:v>
                </c:pt>
                <c:pt idx="503">
                  <c:v>0.28910000000000002</c:v>
                </c:pt>
                <c:pt idx="504">
                  <c:v>0.28370000000000001</c:v>
                </c:pt>
                <c:pt idx="505">
                  <c:v>0.2782</c:v>
                </c:pt>
                <c:pt idx="506">
                  <c:v>0.27279999999999999</c:v>
                </c:pt>
                <c:pt idx="507">
                  <c:v>0.26740000000000003</c:v>
                </c:pt>
                <c:pt idx="508">
                  <c:v>0.26190000000000002</c:v>
                </c:pt>
                <c:pt idx="509">
                  <c:v>0.25640000000000002</c:v>
                </c:pt>
                <c:pt idx="510">
                  <c:v>0.251</c:v>
                </c:pt>
                <c:pt idx="511">
                  <c:v>0.2455</c:v>
                </c:pt>
                <c:pt idx="512">
                  <c:v>0.24</c:v>
                </c:pt>
                <c:pt idx="513">
                  <c:v>0.23449999999999999</c:v>
                </c:pt>
                <c:pt idx="514">
                  <c:v>0.22900000000000001</c:v>
                </c:pt>
                <c:pt idx="515">
                  <c:v>0.2235</c:v>
                </c:pt>
                <c:pt idx="516">
                  <c:v>0.218</c:v>
                </c:pt>
                <c:pt idx="517">
                  <c:v>0.21249999999999999</c:v>
                </c:pt>
                <c:pt idx="518">
                  <c:v>0.2069</c:v>
                </c:pt>
                <c:pt idx="519">
                  <c:v>0.2014</c:v>
                </c:pt>
                <c:pt idx="520">
                  <c:v>0.19589999999999999</c:v>
                </c:pt>
                <c:pt idx="521">
                  <c:v>0.1903</c:v>
                </c:pt>
                <c:pt idx="522">
                  <c:v>0.18479999999999999</c:v>
                </c:pt>
                <c:pt idx="523">
                  <c:v>0.1792</c:v>
                </c:pt>
                <c:pt idx="524">
                  <c:v>0.1736</c:v>
                </c:pt>
                <c:pt idx="525">
                  <c:v>0.1681</c:v>
                </c:pt>
                <c:pt idx="526">
                  <c:v>0.16250000000000001</c:v>
                </c:pt>
                <c:pt idx="527">
                  <c:v>0.15690000000000001</c:v>
                </c:pt>
                <c:pt idx="528">
                  <c:v>0.15129999999999999</c:v>
                </c:pt>
                <c:pt idx="529">
                  <c:v>0.1457</c:v>
                </c:pt>
                <c:pt idx="530">
                  <c:v>0.1401</c:v>
                </c:pt>
                <c:pt idx="531">
                  <c:v>0.13450000000000001</c:v>
                </c:pt>
                <c:pt idx="532">
                  <c:v>0.12889999999999999</c:v>
                </c:pt>
                <c:pt idx="533">
                  <c:v>0.12330000000000001</c:v>
                </c:pt>
                <c:pt idx="534">
                  <c:v>0.1177</c:v>
                </c:pt>
                <c:pt idx="535">
                  <c:v>0.11210000000000001</c:v>
                </c:pt>
                <c:pt idx="536">
                  <c:v>0.10639999999999999</c:v>
                </c:pt>
                <c:pt idx="537">
                  <c:v>0.1008</c:v>
                </c:pt>
                <c:pt idx="538">
                  <c:v>9.5189999999999997E-2</c:v>
                </c:pt>
                <c:pt idx="539">
                  <c:v>8.9560000000000001E-2</c:v>
                </c:pt>
                <c:pt idx="540">
                  <c:v>8.3930000000000005E-2</c:v>
                </c:pt>
                <c:pt idx="541">
                  <c:v>7.8289999999999998E-2</c:v>
                </c:pt>
                <c:pt idx="542">
                  <c:v>7.2650000000000006E-2</c:v>
                </c:pt>
                <c:pt idx="543">
                  <c:v>6.701E-2</c:v>
                </c:pt>
                <c:pt idx="544">
                  <c:v>6.1370000000000001E-2</c:v>
                </c:pt>
                <c:pt idx="545">
                  <c:v>5.5719999999999999E-2</c:v>
                </c:pt>
                <c:pt idx="546">
                  <c:v>5.0070000000000003E-2</c:v>
                </c:pt>
                <c:pt idx="547">
                  <c:v>4.4429999999999997E-2</c:v>
                </c:pt>
                <c:pt idx="548">
                  <c:v>3.8780000000000002E-2</c:v>
                </c:pt>
                <c:pt idx="549">
                  <c:v>3.3119999999999997E-2</c:v>
                </c:pt>
                <c:pt idx="550">
                  <c:v>2.7470000000000001E-2</c:v>
                </c:pt>
                <c:pt idx="551">
                  <c:v>2.1819999999999999E-2</c:v>
                </c:pt>
                <c:pt idx="552">
                  <c:v>1.6160000000000001E-2</c:v>
                </c:pt>
                <c:pt idx="553">
                  <c:v>1.051E-2</c:v>
                </c:pt>
                <c:pt idx="554">
                  <c:v>4.8529999999999997E-3</c:v>
                </c:pt>
                <c:pt idx="555">
                  <c:v>-1.7369999999999999E-4</c:v>
                </c:pt>
                <c:pt idx="556">
                  <c:v>-5.2009999999999999E-3</c:v>
                </c:pt>
                <c:pt idx="557">
                  <c:v>-1.086E-2</c:v>
                </c:pt>
                <c:pt idx="558">
                  <c:v>-1.651E-2</c:v>
                </c:pt>
                <c:pt idx="559">
                  <c:v>-2.2159999999999999E-2</c:v>
                </c:pt>
                <c:pt idx="560">
                  <c:v>-2.7820000000000001E-2</c:v>
                </c:pt>
                <c:pt idx="561">
                  <c:v>-3.347E-2</c:v>
                </c:pt>
                <c:pt idx="562">
                  <c:v>-3.9120000000000002E-2</c:v>
                </c:pt>
                <c:pt idx="563">
                  <c:v>-4.4769999999999997E-2</c:v>
                </c:pt>
                <c:pt idx="564">
                  <c:v>-5.042E-2</c:v>
                </c:pt>
                <c:pt idx="565">
                  <c:v>-5.6070000000000002E-2</c:v>
                </c:pt>
                <c:pt idx="566">
                  <c:v>-6.1710000000000001E-2</c:v>
                </c:pt>
                <c:pt idx="567">
                  <c:v>-6.7360000000000003E-2</c:v>
                </c:pt>
                <c:pt idx="568">
                  <c:v>-7.2999999999999995E-2</c:v>
                </c:pt>
                <c:pt idx="569">
                  <c:v>-7.8640000000000002E-2</c:v>
                </c:pt>
                <c:pt idx="570">
                  <c:v>-8.4279999999999994E-2</c:v>
                </c:pt>
                <c:pt idx="571">
                  <c:v>-8.9910000000000004E-2</c:v>
                </c:pt>
                <c:pt idx="572">
                  <c:v>-9.554E-2</c:v>
                </c:pt>
                <c:pt idx="573">
                  <c:v>-0.1012</c:v>
                </c:pt>
                <c:pt idx="574">
                  <c:v>-0.10680000000000001</c:v>
                </c:pt>
                <c:pt idx="575">
                  <c:v>-0.1124</c:v>
                </c:pt>
                <c:pt idx="576">
                  <c:v>-0.11799999999999999</c:v>
                </c:pt>
                <c:pt idx="577">
                  <c:v>-0.1236</c:v>
                </c:pt>
                <c:pt idx="578">
                  <c:v>-0.1293</c:v>
                </c:pt>
                <c:pt idx="579">
                  <c:v>-0.13489999999999999</c:v>
                </c:pt>
                <c:pt idx="580">
                  <c:v>-0.14050000000000001</c:v>
                </c:pt>
                <c:pt idx="581">
                  <c:v>-0.14610000000000001</c:v>
                </c:pt>
                <c:pt idx="582">
                  <c:v>-0.1517</c:v>
                </c:pt>
                <c:pt idx="583">
                  <c:v>-0.15720000000000001</c:v>
                </c:pt>
                <c:pt idx="584">
                  <c:v>-0.1628</c:v>
                </c:pt>
                <c:pt idx="585">
                  <c:v>-0.16839999999999999</c:v>
                </c:pt>
                <c:pt idx="586">
                  <c:v>-0.17399999999999999</c:v>
                </c:pt>
                <c:pt idx="587">
                  <c:v>-0.17949999999999999</c:v>
                </c:pt>
                <c:pt idx="588">
                  <c:v>-0.18509999999999999</c:v>
                </c:pt>
                <c:pt idx="589">
                  <c:v>-0.19070000000000001</c:v>
                </c:pt>
                <c:pt idx="590">
                  <c:v>-0.19620000000000001</c:v>
                </c:pt>
                <c:pt idx="591">
                  <c:v>-0.20169999999999999</c:v>
                </c:pt>
                <c:pt idx="592">
                  <c:v>-0.20730000000000001</c:v>
                </c:pt>
                <c:pt idx="593">
                  <c:v>-0.21279999999999999</c:v>
                </c:pt>
                <c:pt idx="594">
                  <c:v>-0.21829999999999999</c:v>
                </c:pt>
                <c:pt idx="595">
                  <c:v>-0.2238</c:v>
                </c:pt>
                <c:pt idx="596">
                  <c:v>-0.22939999999999999</c:v>
                </c:pt>
                <c:pt idx="597">
                  <c:v>-0.2349</c:v>
                </c:pt>
                <c:pt idx="598">
                  <c:v>-0.24030000000000001</c:v>
                </c:pt>
                <c:pt idx="599">
                  <c:v>-0.24579999999999999</c:v>
                </c:pt>
                <c:pt idx="600">
                  <c:v>-0.25130000000000002</c:v>
                </c:pt>
                <c:pt idx="601">
                  <c:v>-0.25679999999999997</c:v>
                </c:pt>
                <c:pt idx="602">
                  <c:v>-0.26219999999999999</c:v>
                </c:pt>
                <c:pt idx="603">
                  <c:v>-0.26769999999999999</c:v>
                </c:pt>
                <c:pt idx="604">
                  <c:v>-0.27310000000000001</c:v>
                </c:pt>
                <c:pt idx="605">
                  <c:v>-0.27860000000000001</c:v>
                </c:pt>
                <c:pt idx="606">
                  <c:v>-0.28399999999999997</c:v>
                </c:pt>
                <c:pt idx="607">
                  <c:v>-0.28939999999999999</c:v>
                </c:pt>
                <c:pt idx="608">
                  <c:v>-0.29480000000000001</c:v>
                </c:pt>
                <c:pt idx="609">
                  <c:v>-0.30020000000000002</c:v>
                </c:pt>
                <c:pt idx="610">
                  <c:v>-0.30559999999999998</c:v>
                </c:pt>
                <c:pt idx="611">
                  <c:v>-0.311</c:v>
                </c:pt>
                <c:pt idx="612">
                  <c:v>-0.31640000000000001</c:v>
                </c:pt>
                <c:pt idx="613">
                  <c:v>-0.32169999999999999</c:v>
                </c:pt>
                <c:pt idx="614">
                  <c:v>-0.3271</c:v>
                </c:pt>
                <c:pt idx="615">
                  <c:v>-0.33239999999999997</c:v>
                </c:pt>
                <c:pt idx="616">
                  <c:v>-0.3377</c:v>
                </c:pt>
                <c:pt idx="617">
                  <c:v>-0.34310000000000002</c:v>
                </c:pt>
                <c:pt idx="618">
                  <c:v>-0.34839999999999999</c:v>
                </c:pt>
                <c:pt idx="619">
                  <c:v>-0.35370000000000001</c:v>
                </c:pt>
                <c:pt idx="620">
                  <c:v>-0.3589</c:v>
                </c:pt>
                <c:pt idx="621">
                  <c:v>-0.36420000000000002</c:v>
                </c:pt>
                <c:pt idx="622">
                  <c:v>-0.3695</c:v>
                </c:pt>
                <c:pt idx="623">
                  <c:v>-0.37469999999999998</c:v>
                </c:pt>
                <c:pt idx="624">
                  <c:v>-0.38</c:v>
                </c:pt>
                <c:pt idx="625">
                  <c:v>-0.38519999999999999</c:v>
                </c:pt>
                <c:pt idx="626">
                  <c:v>-0.39040000000000002</c:v>
                </c:pt>
                <c:pt idx="627">
                  <c:v>-0.39560000000000001</c:v>
                </c:pt>
                <c:pt idx="628">
                  <c:v>-0.40079999999999999</c:v>
                </c:pt>
                <c:pt idx="629">
                  <c:v>-0.40600000000000003</c:v>
                </c:pt>
                <c:pt idx="630">
                  <c:v>-0.41110000000000002</c:v>
                </c:pt>
                <c:pt idx="631">
                  <c:v>-0.4163</c:v>
                </c:pt>
                <c:pt idx="632">
                  <c:v>-0.4214</c:v>
                </c:pt>
                <c:pt idx="633">
                  <c:v>-0.42649999999999999</c:v>
                </c:pt>
                <c:pt idx="634">
                  <c:v>-0.43159999999999998</c:v>
                </c:pt>
                <c:pt idx="635">
                  <c:v>-0.43669999999999998</c:v>
                </c:pt>
                <c:pt idx="636">
                  <c:v>-0.44180000000000003</c:v>
                </c:pt>
                <c:pt idx="637">
                  <c:v>-0.44690000000000002</c:v>
                </c:pt>
                <c:pt idx="638">
                  <c:v>-0.45190000000000002</c:v>
                </c:pt>
                <c:pt idx="639">
                  <c:v>-0.45700000000000002</c:v>
                </c:pt>
                <c:pt idx="640">
                  <c:v>-0.46200000000000002</c:v>
                </c:pt>
                <c:pt idx="641">
                  <c:v>-0.46700000000000003</c:v>
                </c:pt>
                <c:pt idx="642">
                  <c:v>-0.47199999999999998</c:v>
                </c:pt>
                <c:pt idx="643">
                  <c:v>-0.47699999999999998</c:v>
                </c:pt>
                <c:pt idx="644">
                  <c:v>-0.4819</c:v>
                </c:pt>
                <c:pt idx="645">
                  <c:v>-0.4869</c:v>
                </c:pt>
                <c:pt idx="646">
                  <c:v>-0.49180000000000001</c:v>
                </c:pt>
                <c:pt idx="647">
                  <c:v>-0.49669999999999997</c:v>
                </c:pt>
                <c:pt idx="648">
                  <c:v>-0.50160000000000005</c:v>
                </c:pt>
                <c:pt idx="649">
                  <c:v>-0.50649999999999995</c:v>
                </c:pt>
                <c:pt idx="650">
                  <c:v>-0.51139999999999997</c:v>
                </c:pt>
                <c:pt idx="651">
                  <c:v>-0.51619999999999999</c:v>
                </c:pt>
                <c:pt idx="652">
                  <c:v>-0.52110000000000001</c:v>
                </c:pt>
                <c:pt idx="653">
                  <c:v>-0.52590000000000003</c:v>
                </c:pt>
                <c:pt idx="654">
                  <c:v>-0.53069999999999995</c:v>
                </c:pt>
                <c:pt idx="655">
                  <c:v>-0.53549999999999998</c:v>
                </c:pt>
                <c:pt idx="656">
                  <c:v>-0.54020000000000001</c:v>
                </c:pt>
                <c:pt idx="657">
                  <c:v>-0.54500000000000004</c:v>
                </c:pt>
                <c:pt idx="658">
                  <c:v>-0.54969999999999997</c:v>
                </c:pt>
                <c:pt idx="659">
                  <c:v>-0.5544</c:v>
                </c:pt>
                <c:pt idx="660">
                  <c:v>-0.55910000000000004</c:v>
                </c:pt>
                <c:pt idx="661">
                  <c:v>-0.56379999999999997</c:v>
                </c:pt>
                <c:pt idx="662">
                  <c:v>-0.56850000000000001</c:v>
                </c:pt>
                <c:pt idx="663">
                  <c:v>-0.57310000000000005</c:v>
                </c:pt>
                <c:pt idx="664">
                  <c:v>-0.57779999999999998</c:v>
                </c:pt>
                <c:pt idx="665">
                  <c:v>-0.58240000000000003</c:v>
                </c:pt>
                <c:pt idx="666">
                  <c:v>-0.58699999999999997</c:v>
                </c:pt>
                <c:pt idx="667">
                  <c:v>-0.59150000000000003</c:v>
                </c:pt>
                <c:pt idx="668">
                  <c:v>-0.59609999999999996</c:v>
                </c:pt>
                <c:pt idx="669">
                  <c:v>-0.60060000000000002</c:v>
                </c:pt>
                <c:pt idx="670">
                  <c:v>-0.60509999999999997</c:v>
                </c:pt>
                <c:pt idx="671">
                  <c:v>-0.60960000000000003</c:v>
                </c:pt>
                <c:pt idx="672">
                  <c:v>-0.61409999999999998</c:v>
                </c:pt>
                <c:pt idx="673">
                  <c:v>-0.61850000000000005</c:v>
                </c:pt>
                <c:pt idx="674">
                  <c:v>-0.623</c:v>
                </c:pt>
                <c:pt idx="675">
                  <c:v>-0.62739999999999996</c:v>
                </c:pt>
                <c:pt idx="676">
                  <c:v>-0.63180000000000003</c:v>
                </c:pt>
                <c:pt idx="677">
                  <c:v>-0.6361</c:v>
                </c:pt>
                <c:pt idx="678">
                  <c:v>-0.64049999999999996</c:v>
                </c:pt>
                <c:pt idx="679">
                  <c:v>-0.64480000000000004</c:v>
                </c:pt>
                <c:pt idx="680">
                  <c:v>-0.64910000000000001</c:v>
                </c:pt>
                <c:pt idx="681">
                  <c:v>-0.65339999999999998</c:v>
                </c:pt>
                <c:pt idx="682">
                  <c:v>-0.65769999999999995</c:v>
                </c:pt>
                <c:pt idx="683">
                  <c:v>-0.66190000000000004</c:v>
                </c:pt>
                <c:pt idx="684">
                  <c:v>-0.66620000000000001</c:v>
                </c:pt>
                <c:pt idx="685">
                  <c:v>-0.6704</c:v>
                </c:pt>
                <c:pt idx="686">
                  <c:v>-0.67459999999999998</c:v>
                </c:pt>
                <c:pt idx="687">
                  <c:v>-0.67869999999999997</c:v>
                </c:pt>
                <c:pt idx="688">
                  <c:v>-0.68289999999999995</c:v>
                </c:pt>
                <c:pt idx="689">
                  <c:v>-0.68700000000000006</c:v>
                </c:pt>
                <c:pt idx="690">
                  <c:v>-0.69110000000000005</c:v>
                </c:pt>
                <c:pt idx="691">
                  <c:v>-0.69520000000000004</c:v>
                </c:pt>
                <c:pt idx="692">
                  <c:v>-0.69920000000000004</c:v>
                </c:pt>
                <c:pt idx="693">
                  <c:v>-0.70320000000000005</c:v>
                </c:pt>
                <c:pt idx="694">
                  <c:v>-0.70730000000000004</c:v>
                </c:pt>
                <c:pt idx="695">
                  <c:v>-0.71120000000000005</c:v>
                </c:pt>
                <c:pt idx="696">
                  <c:v>-0.71519999999999995</c:v>
                </c:pt>
                <c:pt idx="697">
                  <c:v>-0.71909999999999996</c:v>
                </c:pt>
                <c:pt idx="698">
                  <c:v>-0.72309999999999997</c:v>
                </c:pt>
                <c:pt idx="699">
                  <c:v>-0.72689999999999999</c:v>
                </c:pt>
                <c:pt idx="700">
                  <c:v>-0.73080000000000001</c:v>
                </c:pt>
                <c:pt idx="701">
                  <c:v>-0.73470000000000002</c:v>
                </c:pt>
                <c:pt idx="702">
                  <c:v>-0.73850000000000005</c:v>
                </c:pt>
                <c:pt idx="703">
                  <c:v>-0.74229999999999996</c:v>
                </c:pt>
                <c:pt idx="704">
                  <c:v>-0.74609999999999999</c:v>
                </c:pt>
                <c:pt idx="705">
                  <c:v>-0.74980000000000002</c:v>
                </c:pt>
                <c:pt idx="706">
                  <c:v>-0.75349999999999995</c:v>
                </c:pt>
                <c:pt idx="707">
                  <c:v>-0.75729999999999997</c:v>
                </c:pt>
                <c:pt idx="708">
                  <c:v>-0.76090000000000002</c:v>
                </c:pt>
                <c:pt idx="709">
                  <c:v>-0.76459999999999995</c:v>
                </c:pt>
                <c:pt idx="710">
                  <c:v>-0.76819999999999999</c:v>
                </c:pt>
                <c:pt idx="711">
                  <c:v>-0.77180000000000004</c:v>
                </c:pt>
                <c:pt idx="712">
                  <c:v>-0.77539999999999998</c:v>
                </c:pt>
                <c:pt idx="713">
                  <c:v>-0.77900000000000003</c:v>
                </c:pt>
                <c:pt idx="714">
                  <c:v>-0.78249999999999997</c:v>
                </c:pt>
                <c:pt idx="715">
                  <c:v>-0.78600000000000003</c:v>
                </c:pt>
                <c:pt idx="716">
                  <c:v>-0.78949999999999998</c:v>
                </c:pt>
                <c:pt idx="717">
                  <c:v>-0.79290000000000005</c:v>
                </c:pt>
                <c:pt idx="718">
                  <c:v>-0.7964</c:v>
                </c:pt>
                <c:pt idx="719">
                  <c:v>-0.79979999999999996</c:v>
                </c:pt>
                <c:pt idx="720">
                  <c:v>-0.80320000000000003</c:v>
                </c:pt>
                <c:pt idx="721">
                  <c:v>-0.80649999999999999</c:v>
                </c:pt>
                <c:pt idx="722">
                  <c:v>-0.80979999999999996</c:v>
                </c:pt>
                <c:pt idx="723">
                  <c:v>-0.81320000000000003</c:v>
                </c:pt>
                <c:pt idx="724">
                  <c:v>-0.81640000000000001</c:v>
                </c:pt>
                <c:pt idx="725">
                  <c:v>-0.81969999999999998</c:v>
                </c:pt>
                <c:pt idx="726">
                  <c:v>-0.82289999999999996</c:v>
                </c:pt>
                <c:pt idx="727">
                  <c:v>-0.82609999999999995</c:v>
                </c:pt>
                <c:pt idx="728">
                  <c:v>-0.82930000000000004</c:v>
                </c:pt>
                <c:pt idx="729">
                  <c:v>-0.83240000000000003</c:v>
                </c:pt>
                <c:pt idx="730">
                  <c:v>-0.83550000000000002</c:v>
                </c:pt>
                <c:pt idx="731">
                  <c:v>-0.83860000000000001</c:v>
                </c:pt>
                <c:pt idx="732">
                  <c:v>-0.8417</c:v>
                </c:pt>
                <c:pt idx="733">
                  <c:v>-0.84470000000000001</c:v>
                </c:pt>
                <c:pt idx="734">
                  <c:v>-0.8478</c:v>
                </c:pt>
                <c:pt idx="735">
                  <c:v>-0.85070000000000001</c:v>
                </c:pt>
                <c:pt idx="736">
                  <c:v>-0.85370000000000001</c:v>
                </c:pt>
                <c:pt idx="737">
                  <c:v>-0.85660000000000003</c:v>
                </c:pt>
                <c:pt idx="738">
                  <c:v>-0.85950000000000004</c:v>
                </c:pt>
                <c:pt idx="739">
                  <c:v>-0.86240000000000006</c:v>
                </c:pt>
                <c:pt idx="740">
                  <c:v>-0.86529999999999996</c:v>
                </c:pt>
                <c:pt idx="741">
                  <c:v>-0.86809999999999998</c:v>
                </c:pt>
                <c:pt idx="742">
                  <c:v>-0.87090000000000001</c:v>
                </c:pt>
                <c:pt idx="743">
                  <c:v>-0.87360000000000004</c:v>
                </c:pt>
                <c:pt idx="744">
                  <c:v>-0.87639999999999996</c:v>
                </c:pt>
                <c:pt idx="745">
                  <c:v>-0.87909999999999999</c:v>
                </c:pt>
                <c:pt idx="746">
                  <c:v>-0.88180000000000003</c:v>
                </c:pt>
                <c:pt idx="747">
                  <c:v>-0.88439999999999996</c:v>
                </c:pt>
                <c:pt idx="748">
                  <c:v>-0.88700000000000001</c:v>
                </c:pt>
                <c:pt idx="749">
                  <c:v>-0.88959999999999995</c:v>
                </c:pt>
                <c:pt idx="750">
                  <c:v>-0.89219999999999999</c:v>
                </c:pt>
                <c:pt idx="751">
                  <c:v>-0.89470000000000005</c:v>
                </c:pt>
                <c:pt idx="752">
                  <c:v>-0.8972</c:v>
                </c:pt>
                <c:pt idx="753">
                  <c:v>-0.89970000000000006</c:v>
                </c:pt>
                <c:pt idx="754">
                  <c:v>-0.9022</c:v>
                </c:pt>
                <c:pt idx="755">
                  <c:v>-0.90459999999999996</c:v>
                </c:pt>
                <c:pt idx="756">
                  <c:v>-0.90700000000000003</c:v>
                </c:pt>
                <c:pt idx="757">
                  <c:v>-0.90939999999999999</c:v>
                </c:pt>
                <c:pt idx="758">
                  <c:v>-0.91169999999999995</c:v>
                </c:pt>
                <c:pt idx="759">
                  <c:v>-0.91400000000000003</c:v>
                </c:pt>
                <c:pt idx="760">
                  <c:v>-0.9163</c:v>
                </c:pt>
                <c:pt idx="761">
                  <c:v>-0.91849999999999998</c:v>
                </c:pt>
                <c:pt idx="762">
                  <c:v>-0.92079999999999995</c:v>
                </c:pt>
                <c:pt idx="763">
                  <c:v>-0.92300000000000004</c:v>
                </c:pt>
                <c:pt idx="764">
                  <c:v>-0.92510000000000003</c:v>
                </c:pt>
                <c:pt idx="765">
                  <c:v>-0.92720000000000002</c:v>
                </c:pt>
                <c:pt idx="766">
                  <c:v>-0.92930000000000001</c:v>
                </c:pt>
                <c:pt idx="767">
                  <c:v>-0.93140000000000001</c:v>
                </c:pt>
                <c:pt idx="768">
                  <c:v>-0.9335</c:v>
                </c:pt>
                <c:pt idx="769">
                  <c:v>-0.9355</c:v>
                </c:pt>
                <c:pt idx="770">
                  <c:v>-0.9375</c:v>
                </c:pt>
                <c:pt idx="771">
                  <c:v>-0.93940000000000001</c:v>
                </c:pt>
                <c:pt idx="772">
                  <c:v>-0.94130000000000003</c:v>
                </c:pt>
                <c:pt idx="773">
                  <c:v>-0.94320000000000004</c:v>
                </c:pt>
                <c:pt idx="774">
                  <c:v>-0.94510000000000005</c:v>
                </c:pt>
                <c:pt idx="775">
                  <c:v>-0.94689999999999996</c:v>
                </c:pt>
                <c:pt idx="776">
                  <c:v>-0.94869999999999999</c:v>
                </c:pt>
                <c:pt idx="777">
                  <c:v>-0.95050000000000001</c:v>
                </c:pt>
                <c:pt idx="778">
                  <c:v>-0.95220000000000005</c:v>
                </c:pt>
                <c:pt idx="779">
                  <c:v>-0.95389999999999997</c:v>
                </c:pt>
                <c:pt idx="780">
                  <c:v>-0.9556</c:v>
                </c:pt>
                <c:pt idx="781">
                  <c:v>-0.95730000000000004</c:v>
                </c:pt>
                <c:pt idx="782">
                  <c:v>-0.95889999999999997</c:v>
                </c:pt>
                <c:pt idx="783">
                  <c:v>-0.96050000000000002</c:v>
                </c:pt>
                <c:pt idx="784">
                  <c:v>-0.96199999999999997</c:v>
                </c:pt>
                <c:pt idx="785">
                  <c:v>-0.96360000000000001</c:v>
                </c:pt>
                <c:pt idx="786">
                  <c:v>-0.96509999999999996</c:v>
                </c:pt>
                <c:pt idx="787">
                  <c:v>-0.96650000000000003</c:v>
                </c:pt>
                <c:pt idx="788">
                  <c:v>-0.96799999999999997</c:v>
                </c:pt>
                <c:pt idx="789">
                  <c:v>-0.96940000000000004</c:v>
                </c:pt>
                <c:pt idx="790">
                  <c:v>-0.97070000000000001</c:v>
                </c:pt>
                <c:pt idx="791">
                  <c:v>-0.97209999999999996</c:v>
                </c:pt>
                <c:pt idx="792">
                  <c:v>-0.97340000000000004</c:v>
                </c:pt>
                <c:pt idx="793">
                  <c:v>-0.97470000000000001</c:v>
                </c:pt>
                <c:pt idx="794">
                  <c:v>-0.97589999999999999</c:v>
                </c:pt>
                <c:pt idx="795">
                  <c:v>-0.97709999999999997</c:v>
                </c:pt>
                <c:pt idx="796">
                  <c:v>-0.97829999999999995</c:v>
                </c:pt>
                <c:pt idx="797">
                  <c:v>-0.97950000000000004</c:v>
                </c:pt>
                <c:pt idx="798">
                  <c:v>-0.98060000000000003</c:v>
                </c:pt>
                <c:pt idx="799">
                  <c:v>-0.98170000000000002</c:v>
                </c:pt>
                <c:pt idx="800">
                  <c:v>-0.98280000000000001</c:v>
                </c:pt>
                <c:pt idx="801">
                  <c:v>-0.98380000000000001</c:v>
                </c:pt>
                <c:pt idx="802">
                  <c:v>-0.98480000000000001</c:v>
                </c:pt>
                <c:pt idx="803">
                  <c:v>-0.98580000000000001</c:v>
                </c:pt>
                <c:pt idx="804">
                  <c:v>-0.98670000000000002</c:v>
                </c:pt>
                <c:pt idx="805">
                  <c:v>-0.98760000000000003</c:v>
                </c:pt>
                <c:pt idx="806">
                  <c:v>-0.98850000000000005</c:v>
                </c:pt>
                <c:pt idx="807">
                  <c:v>-0.98929999999999996</c:v>
                </c:pt>
                <c:pt idx="808">
                  <c:v>-0.99009999999999998</c:v>
                </c:pt>
                <c:pt idx="809">
                  <c:v>-0.9909</c:v>
                </c:pt>
                <c:pt idx="810">
                  <c:v>-0.99160000000000004</c:v>
                </c:pt>
                <c:pt idx="811">
                  <c:v>-0.99239999999999995</c:v>
                </c:pt>
                <c:pt idx="812">
                  <c:v>-0.99299999999999999</c:v>
                </c:pt>
                <c:pt idx="813">
                  <c:v>-0.99370000000000003</c:v>
                </c:pt>
                <c:pt idx="814">
                  <c:v>-0.99429999999999996</c:v>
                </c:pt>
                <c:pt idx="815">
                  <c:v>-0.99490000000000001</c:v>
                </c:pt>
                <c:pt idx="816">
                  <c:v>-0.99539999999999995</c:v>
                </c:pt>
                <c:pt idx="817">
                  <c:v>-0.996</c:v>
                </c:pt>
                <c:pt idx="818">
                  <c:v>-0.99650000000000005</c:v>
                </c:pt>
                <c:pt idx="819">
                  <c:v>-0.99690000000000001</c:v>
                </c:pt>
                <c:pt idx="820">
                  <c:v>-0.99729999999999996</c:v>
                </c:pt>
                <c:pt idx="821">
                  <c:v>-0.99770000000000003</c:v>
                </c:pt>
                <c:pt idx="822">
                  <c:v>-0.99809999999999999</c:v>
                </c:pt>
                <c:pt idx="823">
                  <c:v>-0.99839999999999995</c:v>
                </c:pt>
                <c:pt idx="824">
                  <c:v>-0.99870000000000003</c:v>
                </c:pt>
                <c:pt idx="825">
                  <c:v>-0.999</c:v>
                </c:pt>
                <c:pt idx="826">
                  <c:v>-0.99919999999999998</c:v>
                </c:pt>
                <c:pt idx="827">
                  <c:v>-0.99939999999999996</c:v>
                </c:pt>
                <c:pt idx="828">
                  <c:v>-0.99960000000000004</c:v>
                </c:pt>
                <c:pt idx="829">
                  <c:v>-0.99980000000000002</c:v>
                </c:pt>
                <c:pt idx="830">
                  <c:v>-0.99990000000000001</c:v>
                </c:pt>
                <c:pt idx="831">
                  <c:v>-0.99990000000000001</c:v>
                </c:pt>
                <c:pt idx="832">
                  <c:v>-1</c:v>
                </c:pt>
                <c:pt idx="833">
                  <c:v>-1</c:v>
                </c:pt>
                <c:pt idx="834">
                  <c:v>-1</c:v>
                </c:pt>
                <c:pt idx="835">
                  <c:v>-0.99990000000000001</c:v>
                </c:pt>
                <c:pt idx="836">
                  <c:v>-0.99990000000000001</c:v>
                </c:pt>
                <c:pt idx="837">
                  <c:v>-0.99970000000000003</c:v>
                </c:pt>
                <c:pt idx="838">
                  <c:v>-0.99960000000000004</c:v>
                </c:pt>
                <c:pt idx="839">
                  <c:v>-0.99939999999999996</c:v>
                </c:pt>
                <c:pt idx="840">
                  <c:v>-0.99919999999999998</c:v>
                </c:pt>
                <c:pt idx="841">
                  <c:v>-0.999</c:v>
                </c:pt>
                <c:pt idx="842">
                  <c:v>-0.99870000000000003</c:v>
                </c:pt>
                <c:pt idx="843">
                  <c:v>-0.99839999999999995</c:v>
                </c:pt>
                <c:pt idx="844">
                  <c:v>-0.99809999999999999</c:v>
                </c:pt>
                <c:pt idx="845">
                  <c:v>-0.99770000000000003</c:v>
                </c:pt>
                <c:pt idx="846">
                  <c:v>-0.99729999999999996</c:v>
                </c:pt>
                <c:pt idx="847">
                  <c:v>-0.99690000000000001</c:v>
                </c:pt>
                <c:pt idx="848">
                  <c:v>-0.99639999999999995</c:v>
                </c:pt>
                <c:pt idx="849">
                  <c:v>-0.99590000000000001</c:v>
                </c:pt>
                <c:pt idx="850">
                  <c:v>-0.99539999999999995</c:v>
                </c:pt>
                <c:pt idx="851">
                  <c:v>-0.99480000000000002</c:v>
                </c:pt>
                <c:pt idx="852">
                  <c:v>-0.99419999999999997</c:v>
                </c:pt>
                <c:pt idx="853">
                  <c:v>-0.99360000000000004</c:v>
                </c:pt>
                <c:pt idx="854">
                  <c:v>-0.99299999999999999</c:v>
                </c:pt>
                <c:pt idx="855">
                  <c:v>-0.99229999999999996</c:v>
                </c:pt>
                <c:pt idx="856">
                  <c:v>-0.99160000000000004</c:v>
                </c:pt>
                <c:pt idx="857">
                  <c:v>-0.99080000000000001</c:v>
                </c:pt>
                <c:pt idx="858">
                  <c:v>-0.99</c:v>
                </c:pt>
                <c:pt idx="859">
                  <c:v>-0.98919999999999997</c:v>
                </c:pt>
                <c:pt idx="860">
                  <c:v>-0.98839999999999995</c:v>
                </c:pt>
                <c:pt idx="861">
                  <c:v>-0.98750000000000004</c:v>
                </c:pt>
                <c:pt idx="862">
                  <c:v>-0.98660000000000003</c:v>
                </c:pt>
                <c:pt idx="863">
                  <c:v>-0.98570000000000002</c:v>
                </c:pt>
                <c:pt idx="864">
                  <c:v>-0.98470000000000002</c:v>
                </c:pt>
                <c:pt idx="865">
                  <c:v>-0.98370000000000002</c:v>
                </c:pt>
                <c:pt idx="866">
                  <c:v>-0.98270000000000002</c:v>
                </c:pt>
                <c:pt idx="867">
                  <c:v>-0.98160000000000003</c:v>
                </c:pt>
                <c:pt idx="868">
                  <c:v>-0.98050000000000004</c:v>
                </c:pt>
                <c:pt idx="869">
                  <c:v>-0.97940000000000005</c:v>
                </c:pt>
                <c:pt idx="870">
                  <c:v>-0.97819999999999996</c:v>
                </c:pt>
                <c:pt idx="871">
                  <c:v>-0.97699999999999998</c:v>
                </c:pt>
                <c:pt idx="872">
                  <c:v>-0.9758</c:v>
                </c:pt>
                <c:pt idx="873">
                  <c:v>-0.97450000000000003</c:v>
                </c:pt>
                <c:pt idx="874">
                  <c:v>-0.97330000000000005</c:v>
                </c:pt>
                <c:pt idx="875">
                  <c:v>-0.97189999999999999</c:v>
                </c:pt>
                <c:pt idx="876">
                  <c:v>-0.97060000000000002</c:v>
                </c:pt>
                <c:pt idx="877">
                  <c:v>-0.96919999999999995</c:v>
                </c:pt>
                <c:pt idx="878">
                  <c:v>-0.96779999999999999</c:v>
                </c:pt>
                <c:pt idx="879">
                  <c:v>-0.96640000000000004</c:v>
                </c:pt>
                <c:pt idx="880">
                  <c:v>-0.96489999999999998</c:v>
                </c:pt>
                <c:pt idx="881">
                  <c:v>-0.96340000000000003</c:v>
                </c:pt>
                <c:pt idx="882">
                  <c:v>-0.96189999999999998</c:v>
                </c:pt>
                <c:pt idx="883">
                  <c:v>-0.96030000000000004</c:v>
                </c:pt>
                <c:pt idx="884">
                  <c:v>-0.9587</c:v>
                </c:pt>
                <c:pt idx="885">
                  <c:v>-0.95709999999999995</c:v>
                </c:pt>
                <c:pt idx="886">
                  <c:v>-0.95550000000000002</c:v>
                </c:pt>
                <c:pt idx="887">
                  <c:v>-0.95379999999999998</c:v>
                </c:pt>
                <c:pt idx="888">
                  <c:v>-0.95209999999999995</c:v>
                </c:pt>
                <c:pt idx="889">
                  <c:v>-0.95030000000000003</c:v>
                </c:pt>
                <c:pt idx="890">
                  <c:v>-0.94850000000000001</c:v>
                </c:pt>
                <c:pt idx="891">
                  <c:v>-0.94669999999999999</c:v>
                </c:pt>
                <c:pt idx="892">
                  <c:v>-0.94489999999999996</c:v>
                </c:pt>
                <c:pt idx="893">
                  <c:v>-0.94299999999999995</c:v>
                </c:pt>
                <c:pt idx="894">
                  <c:v>-0.94110000000000005</c:v>
                </c:pt>
                <c:pt idx="895">
                  <c:v>-0.93920000000000003</c:v>
                </c:pt>
                <c:pt idx="896">
                  <c:v>-0.93720000000000003</c:v>
                </c:pt>
                <c:pt idx="897">
                  <c:v>-0.93530000000000002</c:v>
                </c:pt>
                <c:pt idx="898">
                  <c:v>-0.93320000000000003</c:v>
                </c:pt>
                <c:pt idx="899">
                  <c:v>-0.93120000000000003</c:v>
                </c:pt>
                <c:pt idx="900">
                  <c:v>-0.92910000000000004</c:v>
                </c:pt>
                <c:pt idx="901">
                  <c:v>-0.92700000000000005</c:v>
                </c:pt>
                <c:pt idx="902">
                  <c:v>-0.92490000000000006</c:v>
                </c:pt>
                <c:pt idx="903">
                  <c:v>-0.92269999999999996</c:v>
                </c:pt>
                <c:pt idx="904">
                  <c:v>-0.92049999999999998</c:v>
                </c:pt>
                <c:pt idx="905">
                  <c:v>-0.91830000000000001</c:v>
                </c:pt>
                <c:pt idx="906">
                  <c:v>-0.91610000000000003</c:v>
                </c:pt>
                <c:pt idx="907">
                  <c:v>-0.91379999999999995</c:v>
                </c:pt>
                <c:pt idx="908">
                  <c:v>-0.91149999999999998</c:v>
                </c:pt>
                <c:pt idx="909">
                  <c:v>-0.90910000000000002</c:v>
                </c:pt>
                <c:pt idx="910">
                  <c:v>-0.90669999999999995</c:v>
                </c:pt>
                <c:pt idx="911">
                  <c:v>-0.90439999999999998</c:v>
                </c:pt>
                <c:pt idx="912">
                  <c:v>-0.90190000000000003</c:v>
                </c:pt>
                <c:pt idx="913">
                  <c:v>-0.89949999999999997</c:v>
                </c:pt>
                <c:pt idx="914">
                  <c:v>-0.89700000000000002</c:v>
                </c:pt>
                <c:pt idx="915">
                  <c:v>-0.89449999999999996</c:v>
                </c:pt>
                <c:pt idx="916">
                  <c:v>-0.89190000000000003</c:v>
                </c:pt>
                <c:pt idx="917">
                  <c:v>-0.88939999999999997</c:v>
                </c:pt>
                <c:pt idx="918">
                  <c:v>-0.88680000000000003</c:v>
                </c:pt>
                <c:pt idx="919">
                  <c:v>-0.8841</c:v>
                </c:pt>
                <c:pt idx="920">
                  <c:v>-0.88149999999999995</c:v>
                </c:pt>
                <c:pt idx="921">
                  <c:v>-0.87880000000000003</c:v>
                </c:pt>
                <c:pt idx="922">
                  <c:v>-0.87609999999999999</c:v>
                </c:pt>
                <c:pt idx="923">
                  <c:v>-0.87329999999999997</c:v>
                </c:pt>
                <c:pt idx="924">
                  <c:v>-0.87060000000000004</c:v>
                </c:pt>
                <c:pt idx="925">
                  <c:v>-0.86780000000000002</c:v>
                </c:pt>
                <c:pt idx="926">
                  <c:v>-0.86499999999999999</c:v>
                </c:pt>
                <c:pt idx="927">
                  <c:v>-0.86209999999999998</c:v>
                </c:pt>
                <c:pt idx="928">
                  <c:v>-0.85919999999999996</c:v>
                </c:pt>
                <c:pt idx="929">
                  <c:v>-0.85629999999999995</c:v>
                </c:pt>
                <c:pt idx="930">
                  <c:v>-0.85340000000000005</c:v>
                </c:pt>
                <c:pt idx="931">
                  <c:v>-0.85040000000000004</c:v>
                </c:pt>
                <c:pt idx="932">
                  <c:v>-0.84740000000000004</c:v>
                </c:pt>
                <c:pt idx="933">
                  <c:v>-0.84440000000000004</c:v>
                </c:pt>
                <c:pt idx="934">
                  <c:v>-0.84140000000000004</c:v>
                </c:pt>
                <c:pt idx="935">
                  <c:v>-0.83830000000000005</c:v>
                </c:pt>
                <c:pt idx="936">
                  <c:v>-0.83520000000000005</c:v>
                </c:pt>
                <c:pt idx="937">
                  <c:v>-0.83209999999999995</c:v>
                </c:pt>
                <c:pt idx="938">
                  <c:v>-0.82889999999999997</c:v>
                </c:pt>
                <c:pt idx="939">
                  <c:v>-0.82579999999999998</c:v>
                </c:pt>
                <c:pt idx="940">
                  <c:v>-0.8226</c:v>
                </c:pt>
                <c:pt idx="941">
                  <c:v>-0.81930000000000003</c:v>
                </c:pt>
                <c:pt idx="942">
                  <c:v>-0.81610000000000005</c:v>
                </c:pt>
                <c:pt idx="943">
                  <c:v>-0.81279999999999997</c:v>
                </c:pt>
                <c:pt idx="944">
                  <c:v>-0.8095</c:v>
                </c:pt>
                <c:pt idx="945">
                  <c:v>-0.80620000000000003</c:v>
                </c:pt>
                <c:pt idx="946">
                  <c:v>-0.80279999999999996</c:v>
                </c:pt>
                <c:pt idx="947">
                  <c:v>-0.7994</c:v>
                </c:pt>
                <c:pt idx="948">
                  <c:v>-0.79600000000000004</c:v>
                </c:pt>
                <c:pt idx="949">
                  <c:v>-0.79259999999999997</c:v>
                </c:pt>
                <c:pt idx="950">
                  <c:v>-0.78910000000000002</c:v>
                </c:pt>
                <c:pt idx="951">
                  <c:v>-0.78559999999999997</c:v>
                </c:pt>
                <c:pt idx="952">
                  <c:v>-0.78210000000000002</c:v>
                </c:pt>
                <c:pt idx="953">
                  <c:v>-0.77859999999999996</c:v>
                </c:pt>
                <c:pt idx="954">
                  <c:v>-0.77500000000000002</c:v>
                </c:pt>
                <c:pt idx="955">
                  <c:v>-0.77139999999999997</c:v>
                </c:pt>
                <c:pt idx="956">
                  <c:v>-0.76780000000000004</c:v>
                </c:pt>
                <c:pt idx="957">
                  <c:v>-0.76419999999999999</c:v>
                </c:pt>
                <c:pt idx="958">
                  <c:v>-0.76049999999999995</c:v>
                </c:pt>
                <c:pt idx="959">
                  <c:v>-0.75690000000000002</c:v>
                </c:pt>
                <c:pt idx="960">
                  <c:v>-0.75319999999999998</c:v>
                </c:pt>
                <c:pt idx="961">
                  <c:v>-0.74939999999999996</c:v>
                </c:pt>
                <c:pt idx="962">
                  <c:v>-0.74570000000000003</c:v>
                </c:pt>
                <c:pt idx="963">
                  <c:v>-0.7419</c:v>
                </c:pt>
                <c:pt idx="964">
                  <c:v>-0.73809999999999998</c:v>
                </c:pt>
                <c:pt idx="965">
                  <c:v>-0.73429999999999995</c:v>
                </c:pt>
                <c:pt idx="966">
                  <c:v>-0.73040000000000005</c:v>
                </c:pt>
                <c:pt idx="967">
                  <c:v>-0.72650000000000003</c:v>
                </c:pt>
                <c:pt idx="968">
                  <c:v>-0.72260000000000002</c:v>
                </c:pt>
                <c:pt idx="969">
                  <c:v>-0.71870000000000001</c:v>
                </c:pt>
                <c:pt idx="970">
                  <c:v>-0.71479999999999999</c:v>
                </c:pt>
                <c:pt idx="971">
                  <c:v>-0.71079999999999999</c:v>
                </c:pt>
                <c:pt idx="972">
                  <c:v>-0.70679999999999998</c:v>
                </c:pt>
                <c:pt idx="973">
                  <c:v>-0.70279999999999998</c:v>
                </c:pt>
                <c:pt idx="974">
                  <c:v>-0.69879999999999998</c:v>
                </c:pt>
                <c:pt idx="975">
                  <c:v>-0.69469999999999998</c:v>
                </c:pt>
                <c:pt idx="976">
                  <c:v>-0.69069999999999998</c:v>
                </c:pt>
                <c:pt idx="977">
                  <c:v>-0.68659999999999999</c:v>
                </c:pt>
                <c:pt idx="978">
                  <c:v>-0.68240000000000001</c:v>
                </c:pt>
                <c:pt idx="979">
                  <c:v>-0.67830000000000001</c:v>
                </c:pt>
                <c:pt idx="980">
                  <c:v>-0.67410000000000003</c:v>
                </c:pt>
                <c:pt idx="981">
                  <c:v>-0.66990000000000005</c:v>
                </c:pt>
                <c:pt idx="982">
                  <c:v>-0.66569999999999996</c:v>
                </c:pt>
                <c:pt idx="983">
                  <c:v>-0.66149999999999998</c:v>
                </c:pt>
                <c:pt idx="984">
                  <c:v>-0.6573</c:v>
                </c:pt>
                <c:pt idx="985">
                  <c:v>-0.65300000000000002</c:v>
                </c:pt>
                <c:pt idx="986">
                  <c:v>-0.64870000000000005</c:v>
                </c:pt>
                <c:pt idx="987">
                  <c:v>-0.64439999999999997</c:v>
                </c:pt>
                <c:pt idx="988">
                  <c:v>-0.64</c:v>
                </c:pt>
                <c:pt idx="989">
                  <c:v>-0.63570000000000004</c:v>
                </c:pt>
                <c:pt idx="990">
                  <c:v>-0.63129999999999997</c:v>
                </c:pt>
                <c:pt idx="991">
                  <c:v>-0.62690000000000001</c:v>
                </c:pt>
                <c:pt idx="992">
                  <c:v>-0.62250000000000005</c:v>
                </c:pt>
                <c:pt idx="993">
                  <c:v>-0.61809999999999998</c:v>
                </c:pt>
                <c:pt idx="994">
                  <c:v>-0.61360000000000003</c:v>
                </c:pt>
                <c:pt idx="995">
                  <c:v>-0.60909999999999997</c:v>
                </c:pt>
                <c:pt idx="996">
                  <c:v>-0.60470000000000002</c:v>
                </c:pt>
                <c:pt idx="997">
                  <c:v>-0.60009999999999997</c:v>
                </c:pt>
                <c:pt idx="998">
                  <c:v>-0.59560000000000002</c:v>
                </c:pt>
                <c:pt idx="999">
                  <c:v>-0.59109999999999996</c:v>
                </c:pt>
                <c:pt idx="1000">
                  <c:v>-0.58650000000000002</c:v>
                </c:pt>
                <c:pt idx="1001">
                  <c:v>-0.58189999999999997</c:v>
                </c:pt>
                <c:pt idx="1002">
                  <c:v>-0.57730000000000004</c:v>
                </c:pt>
                <c:pt idx="1003">
                  <c:v>-0.57269999999999999</c:v>
                </c:pt>
                <c:pt idx="1004">
                  <c:v>-0.56799999999999995</c:v>
                </c:pt>
                <c:pt idx="1005">
                  <c:v>-0.56340000000000001</c:v>
                </c:pt>
                <c:pt idx="1006">
                  <c:v>-0.55869999999999997</c:v>
                </c:pt>
                <c:pt idx="1007">
                  <c:v>-0.55400000000000005</c:v>
                </c:pt>
                <c:pt idx="1008">
                  <c:v>-0.54930000000000001</c:v>
                </c:pt>
                <c:pt idx="1009">
                  <c:v>-0.54449999999999998</c:v>
                </c:pt>
                <c:pt idx="1010">
                  <c:v>-0.53979999999999995</c:v>
                </c:pt>
                <c:pt idx="1011">
                  <c:v>-0.53500000000000003</c:v>
                </c:pt>
                <c:pt idx="1012">
                  <c:v>-0.5302</c:v>
                </c:pt>
                <c:pt idx="1013">
                  <c:v>-0.52539999999999998</c:v>
                </c:pt>
                <c:pt idx="1014">
                  <c:v>-0.52059999999999995</c:v>
                </c:pt>
                <c:pt idx="1015">
                  <c:v>-0.51580000000000004</c:v>
                </c:pt>
                <c:pt idx="1016">
                  <c:v>-0.51090000000000002</c:v>
                </c:pt>
                <c:pt idx="1017">
                  <c:v>-0.50609999999999999</c:v>
                </c:pt>
                <c:pt idx="1018">
                  <c:v>-0.50119999999999998</c:v>
                </c:pt>
                <c:pt idx="1019">
                  <c:v>-0.49630000000000002</c:v>
                </c:pt>
                <c:pt idx="1020">
                  <c:v>-0.4914</c:v>
                </c:pt>
                <c:pt idx="1021">
                  <c:v>-0.4864</c:v>
                </c:pt>
                <c:pt idx="1022">
                  <c:v>-0.48149999999999998</c:v>
                </c:pt>
                <c:pt idx="1023">
                  <c:v>-0.47649999999999998</c:v>
                </c:pt>
                <c:pt idx="1024">
                  <c:v>-0.47149999999999997</c:v>
                </c:pt>
                <c:pt idx="1025">
                  <c:v>-0.46650000000000003</c:v>
                </c:pt>
                <c:pt idx="1026">
                  <c:v>-0.46150000000000002</c:v>
                </c:pt>
                <c:pt idx="1027">
                  <c:v>-0.45650000000000002</c:v>
                </c:pt>
                <c:pt idx="1028">
                  <c:v>-0.45150000000000001</c:v>
                </c:pt>
                <c:pt idx="1029">
                  <c:v>-0.44640000000000002</c:v>
                </c:pt>
                <c:pt idx="1030">
                  <c:v>-0.44140000000000001</c:v>
                </c:pt>
                <c:pt idx="1031">
                  <c:v>-0.43630000000000002</c:v>
                </c:pt>
                <c:pt idx="1032">
                  <c:v>-0.43120000000000003</c:v>
                </c:pt>
                <c:pt idx="1033">
                  <c:v>-0.42609999999999998</c:v>
                </c:pt>
                <c:pt idx="1034">
                  <c:v>-0.42099999999999999</c:v>
                </c:pt>
                <c:pt idx="1035">
                  <c:v>-0.4158</c:v>
                </c:pt>
                <c:pt idx="1036">
                  <c:v>-0.41070000000000001</c:v>
                </c:pt>
                <c:pt idx="1037">
                  <c:v>-0.40550000000000003</c:v>
                </c:pt>
                <c:pt idx="1038">
                  <c:v>-0.40029999999999999</c:v>
                </c:pt>
                <c:pt idx="1039">
                  <c:v>-0.3952</c:v>
                </c:pt>
                <c:pt idx="1040">
                  <c:v>-0.39</c:v>
                </c:pt>
                <c:pt idx="1041">
                  <c:v>-0.38469999999999999</c:v>
                </c:pt>
                <c:pt idx="1042">
                  <c:v>-0.3795</c:v>
                </c:pt>
                <c:pt idx="1043">
                  <c:v>-0.37430000000000002</c:v>
                </c:pt>
                <c:pt idx="1044">
                  <c:v>-0.36899999999999999</c:v>
                </c:pt>
                <c:pt idx="1045">
                  <c:v>-0.36380000000000001</c:v>
                </c:pt>
                <c:pt idx="1046">
                  <c:v>-0.35849999999999999</c:v>
                </c:pt>
                <c:pt idx="1047">
                  <c:v>-0.35320000000000001</c:v>
                </c:pt>
                <c:pt idx="1048">
                  <c:v>-0.34789999999999999</c:v>
                </c:pt>
                <c:pt idx="1049">
                  <c:v>-0.34260000000000002</c:v>
                </c:pt>
                <c:pt idx="1050">
                  <c:v>-0.33729999999999999</c:v>
                </c:pt>
                <c:pt idx="1051">
                  <c:v>-0.33200000000000002</c:v>
                </c:pt>
                <c:pt idx="1052">
                  <c:v>-0.3266</c:v>
                </c:pt>
                <c:pt idx="1053">
                  <c:v>-0.32129999999999997</c:v>
                </c:pt>
                <c:pt idx="1054">
                  <c:v>-0.31590000000000001</c:v>
                </c:pt>
                <c:pt idx="1055">
                  <c:v>-0.31059999999999999</c:v>
                </c:pt>
                <c:pt idx="1056">
                  <c:v>-0.30520000000000003</c:v>
                </c:pt>
                <c:pt idx="1057">
                  <c:v>-0.29980000000000001</c:v>
                </c:pt>
                <c:pt idx="1058">
                  <c:v>-0.2944</c:v>
                </c:pt>
                <c:pt idx="1059">
                  <c:v>-0.28899999999999998</c:v>
                </c:pt>
                <c:pt idx="1060">
                  <c:v>-0.28360000000000002</c:v>
                </c:pt>
                <c:pt idx="1061">
                  <c:v>-0.27810000000000001</c:v>
                </c:pt>
                <c:pt idx="1062">
                  <c:v>-0.2727</c:v>
                </c:pt>
                <c:pt idx="1063">
                  <c:v>-0.26729999999999998</c:v>
                </c:pt>
                <c:pt idx="1064">
                  <c:v>-0.26179999999999998</c:v>
                </c:pt>
                <c:pt idx="1065">
                  <c:v>-0.25640000000000002</c:v>
                </c:pt>
                <c:pt idx="1066">
                  <c:v>-0.25090000000000001</c:v>
                </c:pt>
                <c:pt idx="1067">
                  <c:v>-0.24540000000000001</c:v>
                </c:pt>
                <c:pt idx="1068">
                  <c:v>-0.2399</c:v>
                </c:pt>
                <c:pt idx="1069">
                  <c:v>-0.2344</c:v>
                </c:pt>
                <c:pt idx="1070">
                  <c:v>-0.22889999999999999</c:v>
                </c:pt>
                <c:pt idx="1071">
                  <c:v>-0.22339999999999999</c:v>
                </c:pt>
                <c:pt idx="1072">
                  <c:v>-0.21790000000000001</c:v>
                </c:pt>
                <c:pt idx="1073">
                  <c:v>-0.21240000000000001</c:v>
                </c:pt>
                <c:pt idx="1074">
                  <c:v>-0.2069</c:v>
                </c:pt>
                <c:pt idx="1075">
                  <c:v>-0.20130000000000001</c:v>
                </c:pt>
                <c:pt idx="1076">
                  <c:v>-0.1958</c:v>
                </c:pt>
                <c:pt idx="1077">
                  <c:v>-0.19020000000000001</c:v>
                </c:pt>
                <c:pt idx="1078">
                  <c:v>-0.1847</c:v>
                </c:pt>
                <c:pt idx="1079">
                  <c:v>-0.17910000000000001</c:v>
                </c:pt>
                <c:pt idx="1080">
                  <c:v>-0.1736</c:v>
                </c:pt>
                <c:pt idx="1081">
                  <c:v>-0.16800000000000001</c:v>
                </c:pt>
                <c:pt idx="1082">
                  <c:v>-0.16239999999999999</c:v>
                </c:pt>
                <c:pt idx="1083">
                  <c:v>-0.15679999999999999</c:v>
                </c:pt>
                <c:pt idx="1084">
                  <c:v>-0.15129999999999999</c:v>
                </c:pt>
                <c:pt idx="1085">
                  <c:v>-0.1457</c:v>
                </c:pt>
                <c:pt idx="1086">
                  <c:v>-0.1401</c:v>
                </c:pt>
                <c:pt idx="1087">
                  <c:v>-0.13450000000000001</c:v>
                </c:pt>
                <c:pt idx="1088">
                  <c:v>-0.12889999999999999</c:v>
                </c:pt>
                <c:pt idx="1089">
                  <c:v>-0.12330000000000001</c:v>
                </c:pt>
                <c:pt idx="1090">
                  <c:v>-0.1176</c:v>
                </c:pt>
                <c:pt idx="1091">
                  <c:v>-0.112</c:v>
                </c:pt>
                <c:pt idx="1092">
                  <c:v>-0.10639999999999999</c:v>
                </c:pt>
                <c:pt idx="1093">
                  <c:v>-0.1008</c:v>
                </c:pt>
                <c:pt idx="1094">
                  <c:v>-9.5159999999999995E-2</c:v>
                </c:pt>
                <c:pt idx="1095">
                  <c:v>-8.9529999999999998E-2</c:v>
                </c:pt>
                <c:pt idx="1096">
                  <c:v>-8.3900000000000002E-2</c:v>
                </c:pt>
                <c:pt idx="1097">
                  <c:v>-7.8270000000000006E-2</c:v>
                </c:pt>
                <c:pt idx="1098">
                  <c:v>-7.263E-2</c:v>
                </c:pt>
                <c:pt idx="1099">
                  <c:v>-6.6989999999999994E-2</c:v>
                </c:pt>
                <c:pt idx="1100">
                  <c:v>-6.1350000000000002E-2</c:v>
                </c:pt>
                <c:pt idx="1101">
                  <c:v>-5.57E-2</c:v>
                </c:pt>
                <c:pt idx="1102">
                  <c:v>-5.006E-2</c:v>
                </c:pt>
                <c:pt idx="1103">
                  <c:v>-4.4409999999999998E-2</c:v>
                </c:pt>
                <c:pt idx="1104">
                  <c:v>-3.8760000000000003E-2</c:v>
                </c:pt>
                <c:pt idx="1105">
                  <c:v>-3.3110000000000001E-2</c:v>
                </c:pt>
                <c:pt idx="1106">
                  <c:v>-2.7459999999999998E-2</c:v>
                </c:pt>
                <c:pt idx="1107">
                  <c:v>-2.181E-2</c:v>
                </c:pt>
                <c:pt idx="1108">
                  <c:v>-1.6160000000000001E-2</c:v>
                </c:pt>
                <c:pt idx="1109">
                  <c:v>-1.051E-2</c:v>
                </c:pt>
                <c:pt idx="1110">
                  <c:v>-4.8539999999999998E-3</c:v>
                </c:pt>
                <c:pt idx="1111">
                  <c:v>1.7100000000000001E-4</c:v>
                </c:pt>
              </c:numCache>
            </c:numRef>
          </c:xVal>
          <c:yVal>
            <c:numRef>
              <c:f>fortsinout!$E$1:$E$1112</c:f>
              <c:numCache>
                <c:formatCode>0.00E+00</c:formatCode>
                <c:ptCount val="1112"/>
                <c:pt idx="0">
                  <c:v>0</c:v>
                </c:pt>
                <c:pt idx="1">
                  <c:v>5.0269999999999998E-5</c:v>
                </c:pt>
                <c:pt idx="2">
                  <c:v>1.0679999999999999E-4</c:v>
                </c:pt>
                <c:pt idx="3">
                  <c:v>1.6339999999999999E-4</c:v>
                </c:pt>
                <c:pt idx="4">
                  <c:v>2.2000000000000001E-4</c:v>
                </c:pt>
                <c:pt idx="5">
                  <c:v>2.767E-4</c:v>
                </c:pt>
                <c:pt idx="6">
                  <c:v>3.3340000000000003E-4</c:v>
                </c:pt>
                <c:pt idx="7">
                  <c:v>3.902E-4</c:v>
                </c:pt>
                <c:pt idx="8">
                  <c:v>4.4710000000000003E-4</c:v>
                </c:pt>
                <c:pt idx="9">
                  <c:v>5.0409999999999995E-4</c:v>
                </c:pt>
                <c:pt idx="10">
                  <c:v>5.6110000000000003E-4</c:v>
                </c:pt>
                <c:pt idx="11">
                  <c:v>6.1830000000000001E-4</c:v>
                </c:pt>
                <c:pt idx="12">
                  <c:v>6.757E-4</c:v>
                </c:pt>
                <c:pt idx="13">
                  <c:v>7.3309999999999998E-4</c:v>
                </c:pt>
                <c:pt idx="14">
                  <c:v>7.9080000000000003E-4</c:v>
                </c:pt>
                <c:pt idx="15">
                  <c:v>8.4860000000000003E-4</c:v>
                </c:pt>
                <c:pt idx="16">
                  <c:v>9.0660000000000003E-4</c:v>
                </c:pt>
                <c:pt idx="17">
                  <c:v>9.6469999999999998E-4</c:v>
                </c:pt>
                <c:pt idx="18">
                  <c:v>1.023E-3</c:v>
                </c:pt>
                <c:pt idx="19">
                  <c:v>1.0820000000000001E-3</c:v>
                </c:pt>
                <c:pt idx="20">
                  <c:v>1.1410000000000001E-3</c:v>
                </c:pt>
                <c:pt idx="21">
                  <c:v>1.1999999999999999E-3</c:v>
                </c:pt>
                <c:pt idx="22">
                  <c:v>1.2589999999999999E-3</c:v>
                </c:pt>
                <c:pt idx="23">
                  <c:v>1.3190000000000001E-3</c:v>
                </c:pt>
                <c:pt idx="24">
                  <c:v>1.3780000000000001E-3</c:v>
                </c:pt>
                <c:pt idx="25">
                  <c:v>1.439E-3</c:v>
                </c:pt>
                <c:pt idx="26">
                  <c:v>1.4989999999999999E-3</c:v>
                </c:pt>
                <c:pt idx="27">
                  <c:v>1.56E-3</c:v>
                </c:pt>
                <c:pt idx="28">
                  <c:v>1.621E-3</c:v>
                </c:pt>
                <c:pt idx="29">
                  <c:v>1.6819999999999999E-3</c:v>
                </c:pt>
                <c:pt idx="30">
                  <c:v>1.7440000000000001E-3</c:v>
                </c:pt>
                <c:pt idx="31">
                  <c:v>1.807E-3</c:v>
                </c:pt>
                <c:pt idx="32">
                  <c:v>1.869E-3</c:v>
                </c:pt>
                <c:pt idx="33">
                  <c:v>1.9319999999999999E-3</c:v>
                </c:pt>
                <c:pt idx="34">
                  <c:v>1.9959999999999999E-3</c:v>
                </c:pt>
                <c:pt idx="35">
                  <c:v>2.0590000000000001E-3</c:v>
                </c:pt>
                <c:pt idx="36">
                  <c:v>2.124E-3</c:v>
                </c:pt>
                <c:pt idx="37">
                  <c:v>2.1879999999999998E-3</c:v>
                </c:pt>
                <c:pt idx="38">
                  <c:v>2.2539999999999999E-3</c:v>
                </c:pt>
                <c:pt idx="39">
                  <c:v>2.3189999999999999E-3</c:v>
                </c:pt>
                <c:pt idx="40">
                  <c:v>2.3860000000000001E-3</c:v>
                </c:pt>
                <c:pt idx="41">
                  <c:v>2.4520000000000002E-3</c:v>
                </c:pt>
                <c:pt idx="42">
                  <c:v>2.5200000000000001E-3</c:v>
                </c:pt>
                <c:pt idx="43">
                  <c:v>2.5869999999999999E-3</c:v>
                </c:pt>
                <c:pt idx="44">
                  <c:v>2.6559999999999999E-3</c:v>
                </c:pt>
                <c:pt idx="45">
                  <c:v>2.725E-3</c:v>
                </c:pt>
                <c:pt idx="46">
                  <c:v>2.794E-3</c:v>
                </c:pt>
                <c:pt idx="47">
                  <c:v>2.8639999999999998E-3</c:v>
                </c:pt>
                <c:pt idx="48">
                  <c:v>2.9350000000000001E-3</c:v>
                </c:pt>
                <c:pt idx="49">
                  <c:v>3.0070000000000001E-3</c:v>
                </c:pt>
                <c:pt idx="50">
                  <c:v>3.0790000000000001E-3</c:v>
                </c:pt>
                <c:pt idx="51">
                  <c:v>3.1510000000000002E-3</c:v>
                </c:pt>
                <c:pt idx="52">
                  <c:v>3.225E-3</c:v>
                </c:pt>
                <c:pt idx="53">
                  <c:v>3.2989999999999998E-3</c:v>
                </c:pt>
                <c:pt idx="54">
                  <c:v>3.3739999999999998E-3</c:v>
                </c:pt>
                <c:pt idx="55">
                  <c:v>3.4489999999999998E-3</c:v>
                </c:pt>
                <c:pt idx="56">
                  <c:v>3.5260000000000001E-3</c:v>
                </c:pt>
                <c:pt idx="57">
                  <c:v>3.6029999999999999E-3</c:v>
                </c:pt>
                <c:pt idx="58">
                  <c:v>3.6809999999999998E-3</c:v>
                </c:pt>
                <c:pt idx="59">
                  <c:v>3.7599999999999999E-3</c:v>
                </c:pt>
                <c:pt idx="60">
                  <c:v>3.839E-3</c:v>
                </c:pt>
                <c:pt idx="61">
                  <c:v>3.9199999999999999E-3</c:v>
                </c:pt>
                <c:pt idx="62">
                  <c:v>4.0010000000000002E-3</c:v>
                </c:pt>
                <c:pt idx="63">
                  <c:v>4.0829999999999998E-3</c:v>
                </c:pt>
                <c:pt idx="64">
                  <c:v>4.1660000000000004E-3</c:v>
                </c:pt>
                <c:pt idx="65">
                  <c:v>4.2500000000000003E-3</c:v>
                </c:pt>
                <c:pt idx="66">
                  <c:v>4.3350000000000003E-3</c:v>
                </c:pt>
                <c:pt idx="67">
                  <c:v>4.4209999999999996E-3</c:v>
                </c:pt>
                <c:pt idx="68">
                  <c:v>4.5079999999999999E-3</c:v>
                </c:pt>
                <c:pt idx="69">
                  <c:v>4.5960000000000003E-3</c:v>
                </c:pt>
                <c:pt idx="70">
                  <c:v>4.6849999999999999E-3</c:v>
                </c:pt>
                <c:pt idx="71">
                  <c:v>4.7749999999999997E-3</c:v>
                </c:pt>
                <c:pt idx="72">
                  <c:v>4.8659999999999997E-3</c:v>
                </c:pt>
                <c:pt idx="73">
                  <c:v>4.9579999999999997E-3</c:v>
                </c:pt>
                <c:pt idx="74">
                  <c:v>5.0520000000000001E-3</c:v>
                </c:pt>
                <c:pt idx="75">
                  <c:v>5.1460000000000004E-3</c:v>
                </c:pt>
                <c:pt idx="76">
                  <c:v>5.2420000000000001E-3</c:v>
                </c:pt>
                <c:pt idx="77">
                  <c:v>5.3379999999999999E-3</c:v>
                </c:pt>
                <c:pt idx="78">
                  <c:v>5.4359999999999999E-3</c:v>
                </c:pt>
                <c:pt idx="79">
                  <c:v>5.5360000000000001E-3</c:v>
                </c:pt>
                <c:pt idx="80">
                  <c:v>5.6360000000000004E-3</c:v>
                </c:pt>
                <c:pt idx="81">
                  <c:v>5.738E-3</c:v>
                </c:pt>
                <c:pt idx="82">
                  <c:v>5.8409999999999998E-3</c:v>
                </c:pt>
                <c:pt idx="83">
                  <c:v>5.9449999999999998E-3</c:v>
                </c:pt>
                <c:pt idx="84">
                  <c:v>6.051E-3</c:v>
                </c:pt>
                <c:pt idx="85">
                  <c:v>6.1580000000000003E-3</c:v>
                </c:pt>
                <c:pt idx="86">
                  <c:v>6.267E-3</c:v>
                </c:pt>
                <c:pt idx="87">
                  <c:v>6.3769999999999999E-3</c:v>
                </c:pt>
                <c:pt idx="88">
                  <c:v>6.4879999999999998E-3</c:v>
                </c:pt>
                <c:pt idx="89">
                  <c:v>6.6010000000000001E-3</c:v>
                </c:pt>
                <c:pt idx="90">
                  <c:v>6.7159999999999997E-3</c:v>
                </c:pt>
                <c:pt idx="91">
                  <c:v>6.8320000000000004E-3</c:v>
                </c:pt>
                <c:pt idx="92">
                  <c:v>6.9490000000000003E-3</c:v>
                </c:pt>
                <c:pt idx="93">
                  <c:v>7.0679999999999996E-3</c:v>
                </c:pt>
                <c:pt idx="94">
                  <c:v>7.1890000000000001E-3</c:v>
                </c:pt>
                <c:pt idx="95">
                  <c:v>7.3119999999999999E-3</c:v>
                </c:pt>
                <c:pt idx="96">
                  <c:v>7.4359999999999999E-3</c:v>
                </c:pt>
                <c:pt idx="97">
                  <c:v>7.5620000000000001E-3</c:v>
                </c:pt>
                <c:pt idx="98">
                  <c:v>7.6889999999999997E-3</c:v>
                </c:pt>
                <c:pt idx="99">
                  <c:v>7.8189999999999996E-3</c:v>
                </c:pt>
                <c:pt idx="100">
                  <c:v>7.9500000000000005E-3</c:v>
                </c:pt>
                <c:pt idx="101">
                  <c:v>8.0829999999999999E-3</c:v>
                </c:pt>
                <c:pt idx="102">
                  <c:v>8.2179999999999996E-3</c:v>
                </c:pt>
                <c:pt idx="103">
                  <c:v>8.3549999999999996E-3</c:v>
                </c:pt>
                <c:pt idx="104">
                  <c:v>8.4939999999999998E-3</c:v>
                </c:pt>
                <c:pt idx="105">
                  <c:v>8.6350000000000003E-3</c:v>
                </c:pt>
                <c:pt idx="106">
                  <c:v>8.7779999999999993E-3</c:v>
                </c:pt>
                <c:pt idx="107">
                  <c:v>8.9230000000000004E-3</c:v>
                </c:pt>
                <c:pt idx="108">
                  <c:v>9.0699999999999999E-3</c:v>
                </c:pt>
                <c:pt idx="109">
                  <c:v>9.2200000000000008E-3</c:v>
                </c:pt>
                <c:pt idx="110">
                  <c:v>9.3710000000000009E-3</c:v>
                </c:pt>
                <c:pt idx="111">
                  <c:v>9.5250000000000005E-3</c:v>
                </c:pt>
                <c:pt idx="112">
                  <c:v>9.6810000000000004E-3</c:v>
                </c:pt>
                <c:pt idx="113">
                  <c:v>9.8390000000000005E-3</c:v>
                </c:pt>
                <c:pt idx="114">
                  <c:v>0.01</c:v>
                </c:pt>
                <c:pt idx="115">
                  <c:v>1.0160000000000001E-2</c:v>
                </c:pt>
                <c:pt idx="116">
                  <c:v>1.0330000000000001E-2</c:v>
                </c:pt>
                <c:pt idx="117">
                  <c:v>1.0500000000000001E-2</c:v>
                </c:pt>
                <c:pt idx="118">
                  <c:v>1.0670000000000001E-2</c:v>
                </c:pt>
                <c:pt idx="119">
                  <c:v>1.0840000000000001E-2</c:v>
                </c:pt>
                <c:pt idx="120">
                  <c:v>1.1010000000000001E-2</c:v>
                </c:pt>
                <c:pt idx="121">
                  <c:v>1.119E-2</c:v>
                </c:pt>
                <c:pt idx="122">
                  <c:v>1.137E-2</c:v>
                </c:pt>
                <c:pt idx="123">
                  <c:v>1.1560000000000001E-2</c:v>
                </c:pt>
                <c:pt idx="124">
                  <c:v>1.174E-2</c:v>
                </c:pt>
                <c:pt idx="125">
                  <c:v>1.193E-2</c:v>
                </c:pt>
                <c:pt idx="126">
                  <c:v>1.2120000000000001E-2</c:v>
                </c:pt>
                <c:pt idx="127">
                  <c:v>1.2319999999999999E-2</c:v>
                </c:pt>
                <c:pt idx="128">
                  <c:v>1.252E-2</c:v>
                </c:pt>
                <c:pt idx="129">
                  <c:v>1.272E-2</c:v>
                </c:pt>
                <c:pt idx="130">
                  <c:v>1.2919999999999999E-2</c:v>
                </c:pt>
                <c:pt idx="131">
                  <c:v>1.3129999999999999E-2</c:v>
                </c:pt>
                <c:pt idx="132">
                  <c:v>1.3339999999999999E-2</c:v>
                </c:pt>
                <c:pt idx="133">
                  <c:v>1.355E-2</c:v>
                </c:pt>
                <c:pt idx="134">
                  <c:v>1.3769999999999999E-2</c:v>
                </c:pt>
                <c:pt idx="135">
                  <c:v>1.3990000000000001E-2</c:v>
                </c:pt>
                <c:pt idx="136">
                  <c:v>1.422E-2</c:v>
                </c:pt>
                <c:pt idx="137">
                  <c:v>1.444E-2</c:v>
                </c:pt>
                <c:pt idx="138">
                  <c:v>1.4670000000000001E-2</c:v>
                </c:pt>
                <c:pt idx="139">
                  <c:v>1.491E-2</c:v>
                </c:pt>
                <c:pt idx="140">
                  <c:v>1.515E-2</c:v>
                </c:pt>
                <c:pt idx="141">
                  <c:v>1.5389999999999999E-2</c:v>
                </c:pt>
                <c:pt idx="142">
                  <c:v>1.5630000000000002E-2</c:v>
                </c:pt>
                <c:pt idx="143">
                  <c:v>1.5879999999999998E-2</c:v>
                </c:pt>
                <c:pt idx="144">
                  <c:v>1.6129999999999999E-2</c:v>
                </c:pt>
                <c:pt idx="145">
                  <c:v>1.6389999999999998E-2</c:v>
                </c:pt>
                <c:pt idx="146">
                  <c:v>1.6650000000000002E-2</c:v>
                </c:pt>
                <c:pt idx="147">
                  <c:v>1.6920000000000001E-2</c:v>
                </c:pt>
                <c:pt idx="148">
                  <c:v>1.719E-2</c:v>
                </c:pt>
                <c:pt idx="149">
                  <c:v>1.746E-2</c:v>
                </c:pt>
                <c:pt idx="150">
                  <c:v>1.7739999999999999E-2</c:v>
                </c:pt>
                <c:pt idx="151">
                  <c:v>1.8020000000000001E-2</c:v>
                </c:pt>
                <c:pt idx="152">
                  <c:v>1.831E-2</c:v>
                </c:pt>
                <c:pt idx="153">
                  <c:v>1.8599999999999998E-2</c:v>
                </c:pt>
                <c:pt idx="154">
                  <c:v>1.8890000000000001E-2</c:v>
                </c:pt>
                <c:pt idx="155">
                  <c:v>1.9189999999999999E-2</c:v>
                </c:pt>
                <c:pt idx="156">
                  <c:v>1.95E-2</c:v>
                </c:pt>
                <c:pt idx="157">
                  <c:v>1.9810000000000001E-2</c:v>
                </c:pt>
                <c:pt idx="158">
                  <c:v>2.0119999999999999E-2</c:v>
                </c:pt>
                <c:pt idx="159">
                  <c:v>2.044E-2</c:v>
                </c:pt>
                <c:pt idx="160">
                  <c:v>2.077E-2</c:v>
                </c:pt>
                <c:pt idx="161">
                  <c:v>2.1100000000000001E-2</c:v>
                </c:pt>
                <c:pt idx="162">
                  <c:v>2.1430000000000001E-2</c:v>
                </c:pt>
                <c:pt idx="163">
                  <c:v>2.1780000000000001E-2</c:v>
                </c:pt>
                <c:pt idx="164">
                  <c:v>2.2120000000000001E-2</c:v>
                </c:pt>
                <c:pt idx="165">
                  <c:v>2.247E-2</c:v>
                </c:pt>
                <c:pt idx="166">
                  <c:v>2.283E-2</c:v>
                </c:pt>
                <c:pt idx="167">
                  <c:v>2.3189999999999999E-2</c:v>
                </c:pt>
                <c:pt idx="168">
                  <c:v>2.3560000000000001E-2</c:v>
                </c:pt>
                <c:pt idx="169">
                  <c:v>2.393E-2</c:v>
                </c:pt>
                <c:pt idx="170">
                  <c:v>2.4320000000000001E-2</c:v>
                </c:pt>
                <c:pt idx="171">
                  <c:v>2.47E-2</c:v>
                </c:pt>
                <c:pt idx="172">
                  <c:v>2.5090000000000001E-2</c:v>
                </c:pt>
                <c:pt idx="173">
                  <c:v>2.5489999999999999E-2</c:v>
                </c:pt>
                <c:pt idx="174">
                  <c:v>2.5899999999999999E-2</c:v>
                </c:pt>
                <c:pt idx="175">
                  <c:v>2.631E-2</c:v>
                </c:pt>
                <c:pt idx="176">
                  <c:v>2.673E-2</c:v>
                </c:pt>
                <c:pt idx="177">
                  <c:v>2.7150000000000001E-2</c:v>
                </c:pt>
                <c:pt idx="178">
                  <c:v>2.758E-2</c:v>
                </c:pt>
                <c:pt idx="179">
                  <c:v>2.802E-2</c:v>
                </c:pt>
                <c:pt idx="180">
                  <c:v>2.8459999999999999E-2</c:v>
                </c:pt>
                <c:pt idx="181">
                  <c:v>2.8910000000000002E-2</c:v>
                </c:pt>
                <c:pt idx="182">
                  <c:v>2.937E-2</c:v>
                </c:pt>
                <c:pt idx="183">
                  <c:v>2.9839999999999998E-2</c:v>
                </c:pt>
                <c:pt idx="184">
                  <c:v>3.031E-2</c:v>
                </c:pt>
                <c:pt idx="185">
                  <c:v>3.0790000000000001E-2</c:v>
                </c:pt>
                <c:pt idx="186">
                  <c:v>3.1280000000000002E-2</c:v>
                </c:pt>
                <c:pt idx="187">
                  <c:v>3.1780000000000003E-2</c:v>
                </c:pt>
                <c:pt idx="188">
                  <c:v>3.2280000000000003E-2</c:v>
                </c:pt>
                <c:pt idx="189">
                  <c:v>3.279E-2</c:v>
                </c:pt>
                <c:pt idx="190">
                  <c:v>3.3309999999999999E-2</c:v>
                </c:pt>
                <c:pt idx="191">
                  <c:v>3.3840000000000002E-2</c:v>
                </c:pt>
                <c:pt idx="192">
                  <c:v>3.4380000000000001E-2</c:v>
                </c:pt>
                <c:pt idx="193">
                  <c:v>3.492E-2</c:v>
                </c:pt>
                <c:pt idx="194">
                  <c:v>3.5479999999999998E-2</c:v>
                </c:pt>
                <c:pt idx="195">
                  <c:v>3.6040000000000003E-2</c:v>
                </c:pt>
                <c:pt idx="196">
                  <c:v>3.6609999999999997E-2</c:v>
                </c:pt>
                <c:pt idx="197">
                  <c:v>3.7190000000000001E-2</c:v>
                </c:pt>
                <c:pt idx="198">
                  <c:v>3.7780000000000001E-2</c:v>
                </c:pt>
                <c:pt idx="199">
                  <c:v>3.8370000000000001E-2</c:v>
                </c:pt>
                <c:pt idx="200">
                  <c:v>3.8980000000000001E-2</c:v>
                </c:pt>
                <c:pt idx="201">
                  <c:v>3.9600000000000003E-2</c:v>
                </c:pt>
                <c:pt idx="202">
                  <c:v>4.0219999999999999E-2</c:v>
                </c:pt>
                <c:pt idx="203">
                  <c:v>4.086E-2</c:v>
                </c:pt>
                <c:pt idx="204">
                  <c:v>4.1509999999999998E-2</c:v>
                </c:pt>
                <c:pt idx="205">
                  <c:v>4.2160000000000003E-2</c:v>
                </c:pt>
                <c:pt idx="206">
                  <c:v>4.283E-2</c:v>
                </c:pt>
                <c:pt idx="207">
                  <c:v>4.3499999999999997E-2</c:v>
                </c:pt>
                <c:pt idx="208">
                  <c:v>4.419E-2</c:v>
                </c:pt>
                <c:pt idx="209">
                  <c:v>4.4889999999999999E-2</c:v>
                </c:pt>
                <c:pt idx="210">
                  <c:v>4.5589999999999999E-2</c:v>
                </c:pt>
                <c:pt idx="211">
                  <c:v>4.6309999999999997E-2</c:v>
                </c:pt>
                <c:pt idx="212">
                  <c:v>4.7039999999999998E-2</c:v>
                </c:pt>
                <c:pt idx="213">
                  <c:v>4.7780000000000003E-2</c:v>
                </c:pt>
                <c:pt idx="214">
                  <c:v>4.8529999999999997E-2</c:v>
                </c:pt>
                <c:pt idx="215">
                  <c:v>4.9299999999999997E-2</c:v>
                </c:pt>
                <c:pt idx="216">
                  <c:v>5.0070000000000003E-2</c:v>
                </c:pt>
                <c:pt idx="217">
                  <c:v>5.0860000000000002E-2</c:v>
                </c:pt>
                <c:pt idx="218">
                  <c:v>5.1659999999999998E-2</c:v>
                </c:pt>
                <c:pt idx="219">
                  <c:v>5.2470000000000003E-2</c:v>
                </c:pt>
                <c:pt idx="220">
                  <c:v>5.3289999999999997E-2</c:v>
                </c:pt>
                <c:pt idx="221">
                  <c:v>5.4129999999999998E-2</c:v>
                </c:pt>
                <c:pt idx="222">
                  <c:v>5.4969999999999998E-2</c:v>
                </c:pt>
                <c:pt idx="223">
                  <c:v>5.5829999999999998E-2</c:v>
                </c:pt>
                <c:pt idx="224">
                  <c:v>5.6710000000000003E-2</c:v>
                </c:pt>
                <c:pt idx="225">
                  <c:v>5.7590000000000002E-2</c:v>
                </c:pt>
                <c:pt idx="226">
                  <c:v>5.849E-2</c:v>
                </c:pt>
                <c:pt idx="227">
                  <c:v>5.9409999999999998E-2</c:v>
                </c:pt>
                <c:pt idx="228">
                  <c:v>6.0330000000000002E-2</c:v>
                </c:pt>
                <c:pt idx="229">
                  <c:v>6.1269999999999998E-2</c:v>
                </c:pt>
                <c:pt idx="230">
                  <c:v>6.2230000000000001E-2</c:v>
                </c:pt>
                <c:pt idx="231">
                  <c:v>6.3200000000000006E-2</c:v>
                </c:pt>
                <c:pt idx="232">
                  <c:v>6.4180000000000001E-2</c:v>
                </c:pt>
                <c:pt idx="233">
                  <c:v>6.5170000000000006E-2</c:v>
                </c:pt>
                <c:pt idx="234">
                  <c:v>6.6189999999999999E-2</c:v>
                </c:pt>
                <c:pt idx="235">
                  <c:v>6.7210000000000006E-2</c:v>
                </c:pt>
                <c:pt idx="236">
                  <c:v>6.8250000000000005E-2</c:v>
                </c:pt>
                <c:pt idx="237">
                  <c:v>6.9309999999999997E-2</c:v>
                </c:pt>
                <c:pt idx="238">
                  <c:v>7.0379999999999998E-2</c:v>
                </c:pt>
                <c:pt idx="239">
                  <c:v>7.1470000000000006E-2</c:v>
                </c:pt>
                <c:pt idx="240">
                  <c:v>7.2569999999999996E-2</c:v>
                </c:pt>
                <c:pt idx="241">
                  <c:v>7.3690000000000005E-2</c:v>
                </c:pt>
                <c:pt idx="242">
                  <c:v>7.4819999999999998E-2</c:v>
                </c:pt>
                <c:pt idx="243">
                  <c:v>7.5969999999999996E-2</c:v>
                </c:pt>
                <c:pt idx="244">
                  <c:v>7.714E-2</c:v>
                </c:pt>
                <c:pt idx="245">
                  <c:v>7.8320000000000001E-2</c:v>
                </c:pt>
                <c:pt idx="246">
                  <c:v>7.9530000000000003E-2</c:v>
                </c:pt>
                <c:pt idx="247">
                  <c:v>8.0740000000000006E-2</c:v>
                </c:pt>
                <c:pt idx="248">
                  <c:v>8.1979999999999997E-2</c:v>
                </c:pt>
                <c:pt idx="249">
                  <c:v>8.3229999999999998E-2</c:v>
                </c:pt>
                <c:pt idx="250">
                  <c:v>8.4500000000000006E-2</c:v>
                </c:pt>
                <c:pt idx="251">
                  <c:v>8.5779999999999995E-2</c:v>
                </c:pt>
                <c:pt idx="252">
                  <c:v>8.7090000000000001E-2</c:v>
                </c:pt>
                <c:pt idx="253">
                  <c:v>8.8410000000000002E-2</c:v>
                </c:pt>
                <c:pt idx="254">
                  <c:v>8.9749999999999996E-2</c:v>
                </c:pt>
                <c:pt idx="255">
                  <c:v>9.1109999999999997E-2</c:v>
                </c:pt>
                <c:pt idx="256">
                  <c:v>9.2490000000000003E-2</c:v>
                </c:pt>
                <c:pt idx="257">
                  <c:v>9.3880000000000005E-2</c:v>
                </c:pt>
                <c:pt idx="258">
                  <c:v>9.5299999999999996E-2</c:v>
                </c:pt>
                <c:pt idx="259">
                  <c:v>9.6729999999999997E-2</c:v>
                </c:pt>
                <c:pt idx="260">
                  <c:v>9.819E-2</c:v>
                </c:pt>
                <c:pt idx="261">
                  <c:v>9.9659999999999999E-2</c:v>
                </c:pt>
                <c:pt idx="262">
                  <c:v>0.1012</c:v>
                </c:pt>
                <c:pt idx="263">
                  <c:v>0.1027</c:v>
                </c:pt>
                <c:pt idx="264">
                  <c:v>0.1042</c:v>
                </c:pt>
                <c:pt idx="265">
                  <c:v>0.1057</c:v>
                </c:pt>
                <c:pt idx="266">
                  <c:v>0.10730000000000001</c:v>
                </c:pt>
                <c:pt idx="267">
                  <c:v>0.1089</c:v>
                </c:pt>
                <c:pt idx="268">
                  <c:v>0.1105</c:v>
                </c:pt>
                <c:pt idx="269">
                  <c:v>0.11219999999999999</c:v>
                </c:pt>
                <c:pt idx="270">
                  <c:v>0.1138</c:v>
                </c:pt>
                <c:pt idx="271">
                  <c:v>0.11550000000000001</c:v>
                </c:pt>
                <c:pt idx="272">
                  <c:v>0.1172</c:v>
                </c:pt>
                <c:pt idx="273">
                  <c:v>0.11890000000000001</c:v>
                </c:pt>
                <c:pt idx="274">
                  <c:v>0.1207</c:v>
                </c:pt>
                <c:pt idx="275">
                  <c:v>0.12239999999999999</c:v>
                </c:pt>
                <c:pt idx="276">
                  <c:v>0.1242</c:v>
                </c:pt>
                <c:pt idx="277">
                  <c:v>0.126</c:v>
                </c:pt>
                <c:pt idx="278">
                  <c:v>0.1293</c:v>
                </c:pt>
                <c:pt idx="279">
                  <c:v>0.13109999999999999</c:v>
                </c:pt>
                <c:pt idx="280">
                  <c:v>0.13300000000000001</c:v>
                </c:pt>
                <c:pt idx="281">
                  <c:v>0.13500000000000001</c:v>
                </c:pt>
                <c:pt idx="282">
                  <c:v>0.13689999999999999</c:v>
                </c:pt>
                <c:pt idx="283">
                  <c:v>0.1389</c:v>
                </c:pt>
                <c:pt idx="284">
                  <c:v>0.14080000000000001</c:v>
                </c:pt>
                <c:pt idx="285">
                  <c:v>0.14280000000000001</c:v>
                </c:pt>
                <c:pt idx="286">
                  <c:v>0.1449</c:v>
                </c:pt>
                <c:pt idx="287">
                  <c:v>0.1469</c:v>
                </c:pt>
                <c:pt idx="288">
                  <c:v>0.14899999999999999</c:v>
                </c:pt>
                <c:pt idx="289">
                  <c:v>0.15110000000000001</c:v>
                </c:pt>
                <c:pt idx="290">
                  <c:v>0.1532</c:v>
                </c:pt>
                <c:pt idx="291">
                  <c:v>0.15540000000000001</c:v>
                </c:pt>
                <c:pt idx="292">
                  <c:v>0.15759999999999999</c:v>
                </c:pt>
                <c:pt idx="293">
                  <c:v>0.1598</c:v>
                </c:pt>
                <c:pt idx="294">
                  <c:v>0.16200000000000001</c:v>
                </c:pt>
                <c:pt idx="295">
                  <c:v>0.16420000000000001</c:v>
                </c:pt>
                <c:pt idx="296">
                  <c:v>0.16650000000000001</c:v>
                </c:pt>
                <c:pt idx="297">
                  <c:v>0.16880000000000001</c:v>
                </c:pt>
                <c:pt idx="298">
                  <c:v>0.1711</c:v>
                </c:pt>
                <c:pt idx="299">
                  <c:v>0.17349999999999999</c:v>
                </c:pt>
                <c:pt idx="300">
                  <c:v>0.17580000000000001</c:v>
                </c:pt>
                <c:pt idx="301">
                  <c:v>0.1782</c:v>
                </c:pt>
                <c:pt idx="302">
                  <c:v>0.18060000000000001</c:v>
                </c:pt>
                <c:pt idx="303">
                  <c:v>0.18310000000000001</c:v>
                </c:pt>
                <c:pt idx="304">
                  <c:v>0.1855</c:v>
                </c:pt>
                <c:pt idx="305">
                  <c:v>0.188</c:v>
                </c:pt>
                <c:pt idx="306">
                  <c:v>0.19059999999999999</c:v>
                </c:pt>
                <c:pt idx="307">
                  <c:v>0.19309999999999999</c:v>
                </c:pt>
                <c:pt idx="308">
                  <c:v>0.19570000000000001</c:v>
                </c:pt>
                <c:pt idx="309">
                  <c:v>0.1983</c:v>
                </c:pt>
                <c:pt idx="310">
                  <c:v>0.2009</c:v>
                </c:pt>
                <c:pt idx="311">
                  <c:v>0.20349999999999999</c:v>
                </c:pt>
                <c:pt idx="312">
                  <c:v>0.20619999999999999</c:v>
                </c:pt>
                <c:pt idx="313">
                  <c:v>0.2089</c:v>
                </c:pt>
                <c:pt idx="314">
                  <c:v>0.21160000000000001</c:v>
                </c:pt>
                <c:pt idx="315">
                  <c:v>0.21429999999999999</c:v>
                </c:pt>
                <c:pt idx="316">
                  <c:v>0.21709999999999999</c:v>
                </c:pt>
                <c:pt idx="317">
                  <c:v>0.21990000000000001</c:v>
                </c:pt>
                <c:pt idx="318">
                  <c:v>0.22270000000000001</c:v>
                </c:pt>
                <c:pt idx="319">
                  <c:v>0.22550000000000001</c:v>
                </c:pt>
                <c:pt idx="320">
                  <c:v>0.22839999999999999</c:v>
                </c:pt>
                <c:pt idx="321">
                  <c:v>0.23130000000000001</c:v>
                </c:pt>
                <c:pt idx="322">
                  <c:v>0.23419999999999999</c:v>
                </c:pt>
                <c:pt idx="323">
                  <c:v>0.23710000000000001</c:v>
                </c:pt>
                <c:pt idx="324">
                  <c:v>0.24010000000000001</c:v>
                </c:pt>
                <c:pt idx="325">
                  <c:v>0.24310000000000001</c:v>
                </c:pt>
                <c:pt idx="326">
                  <c:v>0.24610000000000001</c:v>
                </c:pt>
                <c:pt idx="327">
                  <c:v>0.24909999999999999</c:v>
                </c:pt>
                <c:pt idx="328">
                  <c:v>0.25209999999999999</c:v>
                </c:pt>
                <c:pt idx="329">
                  <c:v>0.25519999999999998</c:v>
                </c:pt>
                <c:pt idx="330">
                  <c:v>0.25829999999999997</c:v>
                </c:pt>
                <c:pt idx="331">
                  <c:v>0.26140000000000002</c:v>
                </c:pt>
                <c:pt idx="332">
                  <c:v>0.26450000000000001</c:v>
                </c:pt>
                <c:pt idx="333">
                  <c:v>0.26769999999999999</c:v>
                </c:pt>
                <c:pt idx="334">
                  <c:v>0.27089999999999997</c:v>
                </c:pt>
                <c:pt idx="335">
                  <c:v>0.27410000000000001</c:v>
                </c:pt>
                <c:pt idx="336">
                  <c:v>0.27729999999999999</c:v>
                </c:pt>
                <c:pt idx="337">
                  <c:v>0.28050000000000003</c:v>
                </c:pt>
                <c:pt idx="338">
                  <c:v>0.2838</c:v>
                </c:pt>
                <c:pt idx="339">
                  <c:v>0.28710000000000002</c:v>
                </c:pt>
                <c:pt idx="340">
                  <c:v>0.29039999999999999</c:v>
                </c:pt>
                <c:pt idx="341">
                  <c:v>0.29370000000000002</c:v>
                </c:pt>
                <c:pt idx="342">
                  <c:v>0.29699999999999999</c:v>
                </c:pt>
                <c:pt idx="343">
                  <c:v>0.3004</c:v>
                </c:pt>
                <c:pt idx="344">
                  <c:v>0.30380000000000001</c:v>
                </c:pt>
                <c:pt idx="345">
                  <c:v>0.30719999999999997</c:v>
                </c:pt>
                <c:pt idx="346">
                  <c:v>0.31059999999999999</c:v>
                </c:pt>
                <c:pt idx="347">
                  <c:v>0.314</c:v>
                </c:pt>
                <c:pt idx="348">
                  <c:v>0.31740000000000002</c:v>
                </c:pt>
                <c:pt idx="349">
                  <c:v>0.32090000000000002</c:v>
                </c:pt>
                <c:pt idx="350">
                  <c:v>0.32440000000000002</c:v>
                </c:pt>
                <c:pt idx="351">
                  <c:v>0.32790000000000002</c:v>
                </c:pt>
                <c:pt idx="352">
                  <c:v>0.33129999999999998</c:v>
                </c:pt>
                <c:pt idx="353">
                  <c:v>0.33489999999999998</c:v>
                </c:pt>
                <c:pt idx="354">
                  <c:v>0.33839999999999998</c:v>
                </c:pt>
                <c:pt idx="355">
                  <c:v>0.34189999999999998</c:v>
                </c:pt>
                <c:pt idx="356">
                  <c:v>0.34549999999999997</c:v>
                </c:pt>
                <c:pt idx="357">
                  <c:v>0.34899999999999998</c:v>
                </c:pt>
                <c:pt idx="358">
                  <c:v>0.35260000000000002</c:v>
                </c:pt>
                <c:pt idx="359">
                  <c:v>0.35620000000000002</c:v>
                </c:pt>
                <c:pt idx="360">
                  <c:v>0.35980000000000001</c:v>
                </c:pt>
                <c:pt idx="361">
                  <c:v>0.3634</c:v>
                </c:pt>
                <c:pt idx="362">
                  <c:v>0.36699999999999999</c:v>
                </c:pt>
                <c:pt idx="363">
                  <c:v>0.37059999999999998</c:v>
                </c:pt>
                <c:pt idx="364">
                  <c:v>0.37419999999999998</c:v>
                </c:pt>
                <c:pt idx="365">
                  <c:v>0.37780000000000002</c:v>
                </c:pt>
                <c:pt idx="366">
                  <c:v>0.38140000000000002</c:v>
                </c:pt>
                <c:pt idx="367">
                  <c:v>0.3851</c:v>
                </c:pt>
                <c:pt idx="368">
                  <c:v>0.38869999999999999</c:v>
                </c:pt>
                <c:pt idx="369">
                  <c:v>0.39229999999999998</c:v>
                </c:pt>
                <c:pt idx="370">
                  <c:v>0.39600000000000002</c:v>
                </c:pt>
                <c:pt idx="371">
                  <c:v>0.39960000000000001</c:v>
                </c:pt>
                <c:pt idx="372">
                  <c:v>0.4032</c:v>
                </c:pt>
                <c:pt idx="373">
                  <c:v>0.40689999999999998</c:v>
                </c:pt>
                <c:pt idx="374">
                  <c:v>0.41049999999999998</c:v>
                </c:pt>
                <c:pt idx="375">
                  <c:v>0.41410000000000002</c:v>
                </c:pt>
                <c:pt idx="376">
                  <c:v>0.41770000000000002</c:v>
                </c:pt>
                <c:pt idx="377">
                  <c:v>0.4214</c:v>
                </c:pt>
                <c:pt idx="378">
                  <c:v>0.42499999999999999</c:v>
                </c:pt>
                <c:pt idx="379">
                  <c:v>0.42859999999999998</c:v>
                </c:pt>
                <c:pt idx="380">
                  <c:v>0.43219999999999997</c:v>
                </c:pt>
                <c:pt idx="381">
                  <c:v>0.43580000000000002</c:v>
                </c:pt>
                <c:pt idx="382">
                  <c:v>0.43930000000000002</c:v>
                </c:pt>
                <c:pt idx="383">
                  <c:v>0.44290000000000002</c:v>
                </c:pt>
                <c:pt idx="384">
                  <c:v>0.44650000000000001</c:v>
                </c:pt>
                <c:pt idx="385">
                  <c:v>0.45</c:v>
                </c:pt>
                <c:pt idx="386">
                  <c:v>0.45350000000000001</c:v>
                </c:pt>
                <c:pt idx="387">
                  <c:v>0.45700000000000002</c:v>
                </c:pt>
                <c:pt idx="388">
                  <c:v>0.46050000000000002</c:v>
                </c:pt>
                <c:pt idx="389">
                  <c:v>0.46400000000000002</c:v>
                </c:pt>
                <c:pt idx="390">
                  <c:v>0.46739999999999998</c:v>
                </c:pt>
                <c:pt idx="391">
                  <c:v>0.47089999999999999</c:v>
                </c:pt>
                <c:pt idx="392">
                  <c:v>0.4743</c:v>
                </c:pt>
                <c:pt idx="393">
                  <c:v>0.47770000000000001</c:v>
                </c:pt>
                <c:pt idx="394">
                  <c:v>0.48099999999999998</c:v>
                </c:pt>
                <c:pt idx="395">
                  <c:v>0.4844</c:v>
                </c:pt>
                <c:pt idx="396">
                  <c:v>0.48770000000000002</c:v>
                </c:pt>
                <c:pt idx="397">
                  <c:v>0.49099999999999999</c:v>
                </c:pt>
                <c:pt idx="398">
                  <c:v>0.49419999999999997</c:v>
                </c:pt>
                <c:pt idx="399">
                  <c:v>0.4975</c:v>
                </c:pt>
                <c:pt idx="400">
                  <c:v>0.50070000000000003</c:v>
                </c:pt>
                <c:pt idx="401">
                  <c:v>0.50380000000000003</c:v>
                </c:pt>
                <c:pt idx="402">
                  <c:v>0.50690000000000002</c:v>
                </c:pt>
                <c:pt idx="403">
                  <c:v>0.51</c:v>
                </c:pt>
                <c:pt idx="404">
                  <c:v>0.5131</c:v>
                </c:pt>
                <c:pt idx="405">
                  <c:v>0.5161</c:v>
                </c:pt>
                <c:pt idx="406">
                  <c:v>0.51910000000000001</c:v>
                </c:pt>
                <c:pt idx="407">
                  <c:v>0.52200000000000002</c:v>
                </c:pt>
                <c:pt idx="408">
                  <c:v>0.52490000000000003</c:v>
                </c:pt>
                <c:pt idx="409">
                  <c:v>0.52769999999999995</c:v>
                </c:pt>
                <c:pt idx="410">
                  <c:v>0.53049999999999997</c:v>
                </c:pt>
                <c:pt idx="411">
                  <c:v>0.5333</c:v>
                </c:pt>
                <c:pt idx="412">
                  <c:v>0.53600000000000003</c:v>
                </c:pt>
                <c:pt idx="413">
                  <c:v>0.53869999999999996</c:v>
                </c:pt>
                <c:pt idx="414">
                  <c:v>0.5413</c:v>
                </c:pt>
                <c:pt idx="415">
                  <c:v>0.54379999999999995</c:v>
                </c:pt>
                <c:pt idx="416">
                  <c:v>0.54630000000000001</c:v>
                </c:pt>
                <c:pt idx="417">
                  <c:v>0.54879999999999995</c:v>
                </c:pt>
                <c:pt idx="418">
                  <c:v>0.55110000000000003</c:v>
                </c:pt>
                <c:pt idx="419">
                  <c:v>0.55349999999999999</c:v>
                </c:pt>
                <c:pt idx="420">
                  <c:v>0.55569999999999997</c:v>
                </c:pt>
                <c:pt idx="421">
                  <c:v>0.55800000000000005</c:v>
                </c:pt>
                <c:pt idx="422">
                  <c:v>0.56010000000000004</c:v>
                </c:pt>
                <c:pt idx="423">
                  <c:v>0.56220000000000003</c:v>
                </c:pt>
                <c:pt idx="424">
                  <c:v>0.56420000000000003</c:v>
                </c:pt>
                <c:pt idx="425">
                  <c:v>0.56620000000000004</c:v>
                </c:pt>
                <c:pt idx="426">
                  <c:v>0.56799999999999995</c:v>
                </c:pt>
                <c:pt idx="427">
                  <c:v>0.56989999999999996</c:v>
                </c:pt>
                <c:pt idx="428">
                  <c:v>0.5716</c:v>
                </c:pt>
                <c:pt idx="429">
                  <c:v>0.57330000000000003</c:v>
                </c:pt>
                <c:pt idx="430">
                  <c:v>0.57489999999999997</c:v>
                </c:pt>
                <c:pt idx="431">
                  <c:v>0.57640000000000002</c:v>
                </c:pt>
                <c:pt idx="432">
                  <c:v>0.57779999999999998</c:v>
                </c:pt>
                <c:pt idx="433">
                  <c:v>0.57920000000000005</c:v>
                </c:pt>
                <c:pt idx="434">
                  <c:v>0.58050000000000002</c:v>
                </c:pt>
                <c:pt idx="435">
                  <c:v>0.58169999999999999</c:v>
                </c:pt>
                <c:pt idx="436">
                  <c:v>0.58279999999999998</c:v>
                </c:pt>
                <c:pt idx="437">
                  <c:v>0.58389999999999997</c:v>
                </c:pt>
                <c:pt idx="438">
                  <c:v>0.58479999999999999</c:v>
                </c:pt>
                <c:pt idx="439">
                  <c:v>0.5857</c:v>
                </c:pt>
                <c:pt idx="440">
                  <c:v>0.58650000000000002</c:v>
                </c:pt>
                <c:pt idx="441">
                  <c:v>0.58720000000000006</c:v>
                </c:pt>
                <c:pt idx="442">
                  <c:v>0.58779999999999999</c:v>
                </c:pt>
                <c:pt idx="443">
                  <c:v>0.58830000000000005</c:v>
                </c:pt>
                <c:pt idx="444">
                  <c:v>0.5887</c:v>
                </c:pt>
                <c:pt idx="445">
                  <c:v>0.58909999999999996</c:v>
                </c:pt>
                <c:pt idx="446">
                  <c:v>0.58930000000000005</c:v>
                </c:pt>
                <c:pt idx="447">
                  <c:v>0.58940000000000003</c:v>
                </c:pt>
                <c:pt idx="448">
                  <c:v>0.58950000000000002</c:v>
                </c:pt>
                <c:pt idx="449">
                  <c:v>0.58940000000000003</c:v>
                </c:pt>
                <c:pt idx="450">
                  <c:v>0.58930000000000005</c:v>
                </c:pt>
                <c:pt idx="451">
                  <c:v>0.58899999999999997</c:v>
                </c:pt>
                <c:pt idx="452">
                  <c:v>0.5887</c:v>
                </c:pt>
                <c:pt idx="453">
                  <c:v>0.58819999999999995</c:v>
                </c:pt>
                <c:pt idx="454">
                  <c:v>0.5877</c:v>
                </c:pt>
                <c:pt idx="455">
                  <c:v>0.58699999999999997</c:v>
                </c:pt>
                <c:pt idx="456">
                  <c:v>0.58620000000000005</c:v>
                </c:pt>
                <c:pt idx="457">
                  <c:v>0.58530000000000004</c:v>
                </c:pt>
                <c:pt idx="458">
                  <c:v>0.58440000000000003</c:v>
                </c:pt>
                <c:pt idx="459">
                  <c:v>0.58330000000000004</c:v>
                </c:pt>
                <c:pt idx="460">
                  <c:v>0.58209999999999995</c:v>
                </c:pt>
                <c:pt idx="461">
                  <c:v>0.58079999999999998</c:v>
                </c:pt>
                <c:pt idx="462">
                  <c:v>0.57940000000000003</c:v>
                </c:pt>
                <c:pt idx="463">
                  <c:v>0.57779999999999998</c:v>
                </c:pt>
                <c:pt idx="464">
                  <c:v>0.57620000000000005</c:v>
                </c:pt>
                <c:pt idx="465">
                  <c:v>0.57440000000000002</c:v>
                </c:pt>
                <c:pt idx="466">
                  <c:v>0.5726</c:v>
                </c:pt>
                <c:pt idx="467">
                  <c:v>0.5706</c:v>
                </c:pt>
                <c:pt idx="468">
                  <c:v>0.56850000000000001</c:v>
                </c:pt>
                <c:pt idx="469">
                  <c:v>0.56630000000000003</c:v>
                </c:pt>
                <c:pt idx="470">
                  <c:v>0.56399999999999995</c:v>
                </c:pt>
                <c:pt idx="471">
                  <c:v>0.5615</c:v>
                </c:pt>
                <c:pt idx="472">
                  <c:v>0.55900000000000005</c:v>
                </c:pt>
                <c:pt idx="473">
                  <c:v>0.55630000000000002</c:v>
                </c:pt>
                <c:pt idx="474">
                  <c:v>0.55349999999999999</c:v>
                </c:pt>
                <c:pt idx="475">
                  <c:v>0.55059999999999998</c:v>
                </c:pt>
                <c:pt idx="476">
                  <c:v>0.54759999999999998</c:v>
                </c:pt>
                <c:pt idx="477">
                  <c:v>0.54449999999999998</c:v>
                </c:pt>
                <c:pt idx="478">
                  <c:v>0.54120000000000001</c:v>
                </c:pt>
                <c:pt idx="479">
                  <c:v>0.53790000000000004</c:v>
                </c:pt>
                <c:pt idx="480">
                  <c:v>0.53439999999999999</c:v>
                </c:pt>
                <c:pt idx="481">
                  <c:v>0.53080000000000005</c:v>
                </c:pt>
                <c:pt idx="482">
                  <c:v>0.52710000000000001</c:v>
                </c:pt>
                <c:pt idx="483">
                  <c:v>0.5232</c:v>
                </c:pt>
                <c:pt idx="484">
                  <c:v>0.51929999999999998</c:v>
                </c:pt>
                <c:pt idx="485">
                  <c:v>0.51519999999999999</c:v>
                </c:pt>
                <c:pt idx="486">
                  <c:v>0.51100000000000001</c:v>
                </c:pt>
                <c:pt idx="487">
                  <c:v>0.50670000000000004</c:v>
                </c:pt>
                <c:pt idx="488">
                  <c:v>0.50229999999999997</c:v>
                </c:pt>
                <c:pt idx="489">
                  <c:v>0.49769999999999998</c:v>
                </c:pt>
                <c:pt idx="490">
                  <c:v>0.49309999999999998</c:v>
                </c:pt>
                <c:pt idx="491">
                  <c:v>0.48830000000000001</c:v>
                </c:pt>
                <c:pt idx="492">
                  <c:v>0.4834</c:v>
                </c:pt>
                <c:pt idx="493">
                  <c:v>0.47839999999999999</c:v>
                </c:pt>
                <c:pt idx="494">
                  <c:v>0.4733</c:v>
                </c:pt>
                <c:pt idx="495">
                  <c:v>0.46810000000000002</c:v>
                </c:pt>
                <c:pt idx="496">
                  <c:v>0.46279999999999999</c:v>
                </c:pt>
                <c:pt idx="497">
                  <c:v>0.45729999999999998</c:v>
                </c:pt>
                <c:pt idx="498">
                  <c:v>0.45169999999999999</c:v>
                </c:pt>
                <c:pt idx="499">
                  <c:v>0.4461</c:v>
                </c:pt>
                <c:pt idx="500">
                  <c:v>0.44030000000000002</c:v>
                </c:pt>
                <c:pt idx="501">
                  <c:v>0.43440000000000001</c:v>
                </c:pt>
                <c:pt idx="502">
                  <c:v>0.4284</c:v>
                </c:pt>
                <c:pt idx="503">
                  <c:v>0.42230000000000001</c:v>
                </c:pt>
                <c:pt idx="504">
                  <c:v>0.41610000000000003</c:v>
                </c:pt>
                <c:pt idx="505">
                  <c:v>0.4098</c:v>
                </c:pt>
                <c:pt idx="506">
                  <c:v>0.40339999999999998</c:v>
                </c:pt>
                <c:pt idx="507">
                  <c:v>0.39689999999999998</c:v>
                </c:pt>
                <c:pt idx="508">
                  <c:v>0.39029999999999998</c:v>
                </c:pt>
                <c:pt idx="509">
                  <c:v>0.3836</c:v>
                </c:pt>
                <c:pt idx="510">
                  <c:v>0.37680000000000002</c:v>
                </c:pt>
                <c:pt idx="511">
                  <c:v>0.36990000000000001</c:v>
                </c:pt>
                <c:pt idx="512">
                  <c:v>0.3629</c:v>
                </c:pt>
                <c:pt idx="513">
                  <c:v>0.35580000000000001</c:v>
                </c:pt>
                <c:pt idx="514">
                  <c:v>0.34860000000000002</c:v>
                </c:pt>
                <c:pt idx="515">
                  <c:v>0.34129999999999999</c:v>
                </c:pt>
                <c:pt idx="516">
                  <c:v>0.33400000000000002</c:v>
                </c:pt>
                <c:pt idx="517">
                  <c:v>0.32650000000000001</c:v>
                </c:pt>
                <c:pt idx="518">
                  <c:v>0.31900000000000001</c:v>
                </c:pt>
                <c:pt idx="519">
                  <c:v>0.31130000000000002</c:v>
                </c:pt>
                <c:pt idx="520">
                  <c:v>0.30359999999999998</c:v>
                </c:pt>
                <c:pt idx="521">
                  <c:v>0.2959</c:v>
                </c:pt>
                <c:pt idx="522">
                  <c:v>0.28799999999999998</c:v>
                </c:pt>
                <c:pt idx="523">
                  <c:v>0.28010000000000002</c:v>
                </c:pt>
                <c:pt idx="524">
                  <c:v>0.27210000000000001</c:v>
                </c:pt>
                <c:pt idx="525">
                  <c:v>0.26400000000000001</c:v>
                </c:pt>
                <c:pt idx="526">
                  <c:v>0.25580000000000003</c:v>
                </c:pt>
                <c:pt idx="527">
                  <c:v>0.24759999999999999</c:v>
                </c:pt>
                <c:pt idx="528">
                  <c:v>0.23930000000000001</c:v>
                </c:pt>
                <c:pt idx="529">
                  <c:v>0.23100000000000001</c:v>
                </c:pt>
                <c:pt idx="530">
                  <c:v>0.2225</c:v>
                </c:pt>
                <c:pt idx="531">
                  <c:v>0.21410000000000001</c:v>
                </c:pt>
                <c:pt idx="532">
                  <c:v>0.20549999999999999</c:v>
                </c:pt>
                <c:pt idx="533">
                  <c:v>0.19700000000000001</c:v>
                </c:pt>
                <c:pt idx="534">
                  <c:v>0.1883</c:v>
                </c:pt>
                <c:pt idx="535">
                  <c:v>0.17960000000000001</c:v>
                </c:pt>
                <c:pt idx="536">
                  <c:v>0.1709</c:v>
                </c:pt>
                <c:pt idx="537">
                  <c:v>0.16209999999999999</c:v>
                </c:pt>
                <c:pt idx="538">
                  <c:v>0.15329999999999999</c:v>
                </c:pt>
                <c:pt idx="539">
                  <c:v>0.1444</c:v>
                </c:pt>
                <c:pt idx="540">
                  <c:v>0.13550000000000001</c:v>
                </c:pt>
                <c:pt idx="541">
                  <c:v>0.1265</c:v>
                </c:pt>
                <c:pt idx="542">
                  <c:v>0.11749999999999999</c:v>
                </c:pt>
                <c:pt idx="543">
                  <c:v>0.1085</c:v>
                </c:pt>
                <c:pt idx="544">
                  <c:v>9.9470000000000003E-2</c:v>
                </c:pt>
                <c:pt idx="545">
                  <c:v>9.0399999999999994E-2</c:v>
                </c:pt>
                <c:pt idx="546">
                  <c:v>8.1299999999999997E-2</c:v>
                </c:pt>
                <c:pt idx="547">
                  <c:v>7.2169999999999998E-2</c:v>
                </c:pt>
                <c:pt idx="548">
                  <c:v>6.3030000000000003E-2</c:v>
                </c:pt>
                <c:pt idx="549">
                  <c:v>5.3870000000000001E-2</c:v>
                </c:pt>
                <c:pt idx="550">
                  <c:v>4.4699999999999997E-2</c:v>
                </c:pt>
                <c:pt idx="551">
                  <c:v>3.551E-2</c:v>
                </c:pt>
                <c:pt idx="552">
                  <c:v>2.632E-2</c:v>
                </c:pt>
                <c:pt idx="553">
                  <c:v>1.711E-2</c:v>
                </c:pt>
                <c:pt idx="554">
                  <c:v>7.9039999999999996E-3</c:v>
                </c:pt>
                <c:pt idx="555">
                  <c:v>7.4049999999999995E-4</c:v>
                </c:pt>
                <c:pt idx="556">
                  <c:v>-8.4700000000000001E-3</c:v>
                </c:pt>
                <c:pt idx="557">
                  <c:v>-1.7680000000000001E-2</c:v>
                </c:pt>
                <c:pt idx="558">
                  <c:v>-2.6880000000000001E-2</c:v>
                </c:pt>
                <c:pt idx="559">
                  <c:v>-3.6080000000000001E-2</c:v>
                </c:pt>
                <c:pt idx="560">
                  <c:v>-4.5260000000000002E-2</c:v>
                </c:pt>
                <c:pt idx="561">
                  <c:v>-5.4440000000000002E-2</c:v>
                </c:pt>
                <c:pt idx="562">
                  <c:v>-6.3589999999999994E-2</c:v>
                </c:pt>
                <c:pt idx="563">
                  <c:v>-7.2739999999999999E-2</c:v>
                </c:pt>
                <c:pt idx="564">
                  <c:v>-8.1860000000000002E-2</c:v>
                </c:pt>
                <c:pt idx="565">
                  <c:v>-9.0950000000000003E-2</c:v>
                </c:pt>
                <c:pt idx="566">
                  <c:v>-0.1</c:v>
                </c:pt>
                <c:pt idx="567">
                  <c:v>-0.1091</c:v>
                </c:pt>
                <c:pt idx="568">
                  <c:v>-0.1181</c:v>
                </c:pt>
                <c:pt idx="569">
                  <c:v>-0.12709999999999999</c:v>
                </c:pt>
                <c:pt idx="570">
                  <c:v>-0.13600000000000001</c:v>
                </c:pt>
                <c:pt idx="571">
                  <c:v>-0.1449</c:v>
                </c:pt>
                <c:pt idx="572">
                  <c:v>-0.15379999999999999</c:v>
                </c:pt>
                <c:pt idx="573">
                  <c:v>-0.16259999999999999</c:v>
                </c:pt>
                <c:pt idx="574">
                  <c:v>-0.1714</c:v>
                </c:pt>
                <c:pt idx="575">
                  <c:v>-0.1802</c:v>
                </c:pt>
                <c:pt idx="576">
                  <c:v>-0.1888</c:v>
                </c:pt>
                <c:pt idx="577">
                  <c:v>-0.19750000000000001</c:v>
                </c:pt>
                <c:pt idx="578">
                  <c:v>-0.20610000000000001</c:v>
                </c:pt>
                <c:pt idx="579">
                  <c:v>-0.21460000000000001</c:v>
                </c:pt>
                <c:pt idx="580">
                  <c:v>-0.22309999999999999</c:v>
                </c:pt>
                <c:pt idx="581">
                  <c:v>-0.23150000000000001</c:v>
                </c:pt>
                <c:pt idx="582">
                  <c:v>-0.23980000000000001</c:v>
                </c:pt>
                <c:pt idx="583">
                  <c:v>-0.24809999999999999</c:v>
                </c:pt>
                <c:pt idx="584">
                  <c:v>-0.25629999999999997</c:v>
                </c:pt>
                <c:pt idx="585">
                  <c:v>-0.26450000000000001</c:v>
                </c:pt>
                <c:pt idx="586">
                  <c:v>-0.27260000000000001</c:v>
                </c:pt>
                <c:pt idx="587">
                  <c:v>-0.28060000000000002</c:v>
                </c:pt>
                <c:pt idx="588">
                  <c:v>-0.28849999999999998</c:v>
                </c:pt>
                <c:pt idx="589">
                  <c:v>-0.29630000000000001</c:v>
                </c:pt>
                <c:pt idx="590">
                  <c:v>-0.30409999999999998</c:v>
                </c:pt>
                <c:pt idx="591">
                  <c:v>-0.31180000000000002</c:v>
                </c:pt>
                <c:pt idx="592">
                  <c:v>-0.31940000000000002</c:v>
                </c:pt>
                <c:pt idx="593">
                  <c:v>-0.32700000000000001</c:v>
                </c:pt>
                <c:pt idx="594">
                  <c:v>-0.33439999999999998</c:v>
                </c:pt>
                <c:pt idx="595">
                  <c:v>-0.34179999999999999</c:v>
                </c:pt>
                <c:pt idx="596">
                  <c:v>-0.34899999999999998</c:v>
                </c:pt>
                <c:pt idx="597">
                  <c:v>-0.35620000000000002</c:v>
                </c:pt>
                <c:pt idx="598">
                  <c:v>-0.36330000000000001</c:v>
                </c:pt>
                <c:pt idx="599">
                  <c:v>-0.37030000000000002</c:v>
                </c:pt>
                <c:pt idx="600">
                  <c:v>-0.37719999999999998</c:v>
                </c:pt>
                <c:pt idx="601">
                  <c:v>-0.38400000000000001</c:v>
                </c:pt>
                <c:pt idx="602">
                  <c:v>-0.39069999999999999</c:v>
                </c:pt>
                <c:pt idx="603">
                  <c:v>-0.39729999999999999</c:v>
                </c:pt>
                <c:pt idx="604">
                  <c:v>-0.40379999999999999</c:v>
                </c:pt>
                <c:pt idx="605">
                  <c:v>-0.41020000000000001</c:v>
                </c:pt>
                <c:pt idx="606">
                  <c:v>-0.41649999999999998</c:v>
                </c:pt>
                <c:pt idx="607">
                  <c:v>-0.42270000000000002</c:v>
                </c:pt>
                <c:pt idx="608">
                  <c:v>-0.42880000000000001</c:v>
                </c:pt>
                <c:pt idx="609">
                  <c:v>-0.43480000000000002</c:v>
                </c:pt>
                <c:pt idx="610">
                  <c:v>-0.44069999999999998</c:v>
                </c:pt>
                <c:pt idx="611">
                  <c:v>-0.44640000000000002</c:v>
                </c:pt>
                <c:pt idx="612">
                  <c:v>-0.4521</c:v>
                </c:pt>
                <c:pt idx="613">
                  <c:v>-0.45760000000000001</c:v>
                </c:pt>
                <c:pt idx="614">
                  <c:v>-0.46310000000000001</c:v>
                </c:pt>
                <c:pt idx="615">
                  <c:v>-0.46839999999999998</c:v>
                </c:pt>
                <c:pt idx="616">
                  <c:v>-0.47360000000000002</c:v>
                </c:pt>
                <c:pt idx="617">
                  <c:v>-0.47870000000000001</c:v>
                </c:pt>
                <c:pt idx="618">
                  <c:v>-0.48370000000000002</c:v>
                </c:pt>
                <c:pt idx="619">
                  <c:v>-0.48859999999999998</c:v>
                </c:pt>
                <c:pt idx="620">
                  <c:v>-0.49340000000000001</c:v>
                </c:pt>
                <c:pt idx="621">
                  <c:v>-0.498</c:v>
                </c:pt>
                <c:pt idx="622">
                  <c:v>-0.50249999999999995</c:v>
                </c:pt>
                <c:pt idx="623">
                  <c:v>-0.50700000000000001</c:v>
                </c:pt>
                <c:pt idx="624">
                  <c:v>-0.51129999999999998</c:v>
                </c:pt>
                <c:pt idx="625">
                  <c:v>-0.51539999999999997</c:v>
                </c:pt>
                <c:pt idx="626">
                  <c:v>-0.51949999999999996</c:v>
                </c:pt>
                <c:pt idx="627">
                  <c:v>-0.52349999999999997</c:v>
                </c:pt>
                <c:pt idx="628">
                  <c:v>-0.52729999999999999</c:v>
                </c:pt>
                <c:pt idx="629">
                  <c:v>-0.53100000000000003</c:v>
                </c:pt>
                <c:pt idx="630">
                  <c:v>-0.53459999999999996</c:v>
                </c:pt>
                <c:pt idx="631">
                  <c:v>-0.53810000000000002</c:v>
                </c:pt>
                <c:pt idx="632">
                  <c:v>-0.54139999999999999</c:v>
                </c:pt>
                <c:pt idx="633">
                  <c:v>-0.54469999999999996</c:v>
                </c:pt>
                <c:pt idx="634">
                  <c:v>-0.54779999999999995</c:v>
                </c:pt>
                <c:pt idx="635">
                  <c:v>-0.55079999999999996</c:v>
                </c:pt>
                <c:pt idx="636">
                  <c:v>-0.55369999999999997</c:v>
                </c:pt>
                <c:pt idx="637">
                  <c:v>-0.55649999999999999</c:v>
                </c:pt>
                <c:pt idx="638">
                  <c:v>-0.55920000000000003</c:v>
                </c:pt>
                <c:pt idx="639">
                  <c:v>-0.56169999999999998</c:v>
                </c:pt>
                <c:pt idx="640">
                  <c:v>-0.56410000000000005</c:v>
                </c:pt>
                <c:pt idx="641">
                  <c:v>-0.56640000000000001</c:v>
                </c:pt>
                <c:pt idx="642">
                  <c:v>-0.56859999999999999</c:v>
                </c:pt>
                <c:pt idx="643">
                  <c:v>-0.57069999999999999</c:v>
                </c:pt>
                <c:pt idx="644">
                  <c:v>-0.57269999999999999</c:v>
                </c:pt>
                <c:pt idx="645">
                  <c:v>-0.5746</c:v>
                </c:pt>
                <c:pt idx="646">
                  <c:v>-0.57630000000000003</c:v>
                </c:pt>
                <c:pt idx="647">
                  <c:v>-0.57789999999999997</c:v>
                </c:pt>
                <c:pt idx="648">
                  <c:v>-0.57940000000000003</c:v>
                </c:pt>
                <c:pt idx="649">
                  <c:v>-0.58089999999999997</c:v>
                </c:pt>
                <c:pt idx="650">
                  <c:v>-0.58220000000000005</c:v>
                </c:pt>
                <c:pt idx="651">
                  <c:v>-0.58340000000000003</c:v>
                </c:pt>
                <c:pt idx="652">
                  <c:v>-0.58440000000000003</c:v>
                </c:pt>
                <c:pt idx="653">
                  <c:v>-0.58540000000000003</c:v>
                </c:pt>
                <c:pt idx="654">
                  <c:v>-0.58630000000000004</c:v>
                </c:pt>
                <c:pt idx="655">
                  <c:v>-0.58699999999999997</c:v>
                </c:pt>
                <c:pt idx="656">
                  <c:v>-0.5877</c:v>
                </c:pt>
                <c:pt idx="657">
                  <c:v>-0.58819999999999995</c:v>
                </c:pt>
                <c:pt idx="658">
                  <c:v>-0.5887</c:v>
                </c:pt>
                <c:pt idx="659">
                  <c:v>-0.58899999999999997</c:v>
                </c:pt>
                <c:pt idx="660">
                  <c:v>-0.58930000000000005</c:v>
                </c:pt>
                <c:pt idx="661">
                  <c:v>-0.58940000000000003</c:v>
                </c:pt>
                <c:pt idx="662">
                  <c:v>-0.58950000000000002</c:v>
                </c:pt>
                <c:pt idx="663">
                  <c:v>-0.58940000000000003</c:v>
                </c:pt>
                <c:pt idx="664">
                  <c:v>-0.58930000000000005</c:v>
                </c:pt>
                <c:pt idx="665">
                  <c:v>-0.58899999999999997</c:v>
                </c:pt>
                <c:pt idx="666">
                  <c:v>-0.5887</c:v>
                </c:pt>
                <c:pt idx="667">
                  <c:v>-0.58830000000000005</c:v>
                </c:pt>
                <c:pt idx="668">
                  <c:v>-0.58779999999999999</c:v>
                </c:pt>
                <c:pt idx="669">
                  <c:v>-0.58709999999999996</c:v>
                </c:pt>
                <c:pt idx="670">
                  <c:v>-0.58640000000000003</c:v>
                </c:pt>
                <c:pt idx="671">
                  <c:v>-0.58560000000000001</c:v>
                </c:pt>
                <c:pt idx="672">
                  <c:v>-0.58479999999999999</c:v>
                </c:pt>
                <c:pt idx="673">
                  <c:v>-0.58379999999999999</c:v>
                </c:pt>
                <c:pt idx="674">
                  <c:v>-0.58279999999999998</c:v>
                </c:pt>
                <c:pt idx="675">
                  <c:v>-0.58160000000000001</c:v>
                </c:pt>
                <c:pt idx="676">
                  <c:v>-0.58040000000000003</c:v>
                </c:pt>
                <c:pt idx="677">
                  <c:v>-0.57909999999999995</c:v>
                </c:pt>
                <c:pt idx="678">
                  <c:v>-0.57769999999999999</c:v>
                </c:pt>
                <c:pt idx="679">
                  <c:v>-0.57630000000000003</c:v>
                </c:pt>
                <c:pt idx="680">
                  <c:v>-0.57479999999999998</c:v>
                </c:pt>
                <c:pt idx="681">
                  <c:v>-0.57320000000000004</c:v>
                </c:pt>
                <c:pt idx="682">
                  <c:v>-0.57150000000000001</c:v>
                </c:pt>
                <c:pt idx="683">
                  <c:v>-0.56969999999999998</c:v>
                </c:pt>
                <c:pt idx="684">
                  <c:v>-0.56789999999999996</c:v>
                </c:pt>
                <c:pt idx="685">
                  <c:v>-0.56599999999999995</c:v>
                </c:pt>
                <c:pt idx="686">
                  <c:v>-0.56410000000000005</c:v>
                </c:pt>
                <c:pt idx="687">
                  <c:v>-0.56210000000000004</c:v>
                </c:pt>
                <c:pt idx="688">
                  <c:v>-0.56000000000000005</c:v>
                </c:pt>
                <c:pt idx="689">
                  <c:v>-0.55779999999999996</c:v>
                </c:pt>
                <c:pt idx="690">
                  <c:v>-0.55559999999999998</c:v>
                </c:pt>
                <c:pt idx="691">
                  <c:v>-0.55330000000000001</c:v>
                </c:pt>
                <c:pt idx="692">
                  <c:v>-0.55100000000000005</c:v>
                </c:pt>
                <c:pt idx="693">
                  <c:v>-0.54859999999999998</c:v>
                </c:pt>
                <c:pt idx="694">
                  <c:v>-0.54620000000000002</c:v>
                </c:pt>
                <c:pt idx="695">
                  <c:v>-0.54369999999999996</c:v>
                </c:pt>
                <c:pt idx="696">
                  <c:v>-0.54110000000000003</c:v>
                </c:pt>
                <c:pt idx="697">
                  <c:v>-0.53849999999999998</c:v>
                </c:pt>
                <c:pt idx="698">
                  <c:v>-0.53590000000000004</c:v>
                </c:pt>
                <c:pt idx="699">
                  <c:v>-0.53310000000000002</c:v>
                </c:pt>
                <c:pt idx="700">
                  <c:v>-0.53039999999999998</c:v>
                </c:pt>
                <c:pt idx="701">
                  <c:v>-0.52759999999999996</c:v>
                </c:pt>
                <c:pt idx="702">
                  <c:v>-0.52470000000000006</c:v>
                </c:pt>
                <c:pt idx="703">
                  <c:v>-0.52180000000000004</c:v>
                </c:pt>
                <c:pt idx="704">
                  <c:v>-0.51890000000000003</c:v>
                </c:pt>
                <c:pt idx="705">
                  <c:v>-0.51590000000000003</c:v>
                </c:pt>
                <c:pt idx="706">
                  <c:v>-0.51290000000000002</c:v>
                </c:pt>
                <c:pt idx="707">
                  <c:v>-0.50990000000000002</c:v>
                </c:pt>
                <c:pt idx="708">
                  <c:v>-0.50680000000000003</c:v>
                </c:pt>
                <c:pt idx="709">
                  <c:v>-0.50370000000000004</c:v>
                </c:pt>
                <c:pt idx="710">
                  <c:v>-0.50049999999999994</c:v>
                </c:pt>
                <c:pt idx="711">
                  <c:v>-0.49730000000000002</c:v>
                </c:pt>
                <c:pt idx="712">
                  <c:v>-0.49409999999999998</c:v>
                </c:pt>
                <c:pt idx="713">
                  <c:v>-0.49080000000000001</c:v>
                </c:pt>
                <c:pt idx="714">
                  <c:v>-0.48749999999999999</c:v>
                </c:pt>
                <c:pt idx="715">
                  <c:v>-0.48420000000000002</c:v>
                </c:pt>
                <c:pt idx="716">
                  <c:v>-0.48089999999999999</c:v>
                </c:pt>
                <c:pt idx="717">
                  <c:v>-0.47749999999999998</c:v>
                </c:pt>
                <c:pt idx="718">
                  <c:v>-0.47410000000000002</c:v>
                </c:pt>
                <c:pt idx="719">
                  <c:v>-0.47070000000000001</c:v>
                </c:pt>
                <c:pt idx="720">
                  <c:v>-0.46729999999999999</c:v>
                </c:pt>
                <c:pt idx="721">
                  <c:v>-0.46379999999999999</c:v>
                </c:pt>
                <c:pt idx="722">
                  <c:v>-0.46039999999999998</c:v>
                </c:pt>
                <c:pt idx="723">
                  <c:v>-0.45689999999999997</c:v>
                </c:pt>
                <c:pt idx="724">
                  <c:v>-0.45340000000000003</c:v>
                </c:pt>
                <c:pt idx="725">
                  <c:v>-0.44979999999999998</c:v>
                </c:pt>
                <c:pt idx="726">
                  <c:v>-0.44629999999999997</c:v>
                </c:pt>
                <c:pt idx="727">
                  <c:v>-0.44269999999999998</c:v>
                </c:pt>
                <c:pt idx="728">
                  <c:v>-0.43919999999999998</c:v>
                </c:pt>
                <c:pt idx="729">
                  <c:v>-0.43559999999999999</c:v>
                </c:pt>
                <c:pt idx="730">
                  <c:v>-0.432</c:v>
                </c:pt>
                <c:pt idx="731">
                  <c:v>-0.4284</c:v>
                </c:pt>
                <c:pt idx="732">
                  <c:v>-0.42480000000000001</c:v>
                </c:pt>
                <c:pt idx="733">
                  <c:v>-0.42120000000000002</c:v>
                </c:pt>
                <c:pt idx="734">
                  <c:v>-0.41760000000000003</c:v>
                </c:pt>
                <c:pt idx="735">
                  <c:v>-0.41399999999999998</c:v>
                </c:pt>
                <c:pt idx="736">
                  <c:v>-0.4103</c:v>
                </c:pt>
                <c:pt idx="737">
                  <c:v>-0.40670000000000001</c:v>
                </c:pt>
                <c:pt idx="738">
                  <c:v>-0.40310000000000001</c:v>
                </c:pt>
                <c:pt idx="739">
                  <c:v>-0.39950000000000002</c:v>
                </c:pt>
                <c:pt idx="740">
                  <c:v>-0.39579999999999999</c:v>
                </c:pt>
                <c:pt idx="741">
                  <c:v>-0.39219999999999999</c:v>
                </c:pt>
                <c:pt idx="742">
                  <c:v>-0.3886</c:v>
                </c:pt>
                <c:pt idx="743">
                  <c:v>-0.38490000000000002</c:v>
                </c:pt>
                <c:pt idx="744">
                  <c:v>-0.38129999999999997</c:v>
                </c:pt>
                <c:pt idx="745">
                  <c:v>-0.37769999999999998</c:v>
                </c:pt>
                <c:pt idx="746">
                  <c:v>-0.37409999999999999</c:v>
                </c:pt>
                <c:pt idx="747">
                  <c:v>-0.37040000000000001</c:v>
                </c:pt>
                <c:pt idx="748">
                  <c:v>-0.36680000000000001</c:v>
                </c:pt>
                <c:pt idx="749">
                  <c:v>-0.36320000000000002</c:v>
                </c:pt>
                <c:pt idx="750">
                  <c:v>-0.35959999999999998</c:v>
                </c:pt>
                <c:pt idx="751">
                  <c:v>-0.35610000000000003</c:v>
                </c:pt>
                <c:pt idx="752">
                  <c:v>-0.35249999999999998</c:v>
                </c:pt>
                <c:pt idx="753">
                  <c:v>-0.34889999999999999</c:v>
                </c:pt>
                <c:pt idx="754">
                  <c:v>-0.3453</c:v>
                </c:pt>
                <c:pt idx="755">
                  <c:v>-0.34179999999999999</c:v>
                </c:pt>
                <c:pt idx="756">
                  <c:v>-0.33829999999999999</c:v>
                </c:pt>
                <c:pt idx="757">
                  <c:v>-0.3347</c:v>
                </c:pt>
                <c:pt idx="758">
                  <c:v>-0.33119999999999999</c:v>
                </c:pt>
                <c:pt idx="759">
                  <c:v>-0.32769999999999999</c:v>
                </c:pt>
                <c:pt idx="760">
                  <c:v>-0.32429999999999998</c:v>
                </c:pt>
                <c:pt idx="761">
                  <c:v>-0.32079999999999997</c:v>
                </c:pt>
                <c:pt idx="762">
                  <c:v>-0.31730000000000003</c:v>
                </c:pt>
                <c:pt idx="763">
                  <c:v>-0.31390000000000001</c:v>
                </c:pt>
                <c:pt idx="764">
                  <c:v>-0.3105</c:v>
                </c:pt>
                <c:pt idx="765">
                  <c:v>-0.30709999999999998</c:v>
                </c:pt>
                <c:pt idx="766">
                  <c:v>-0.30370000000000003</c:v>
                </c:pt>
                <c:pt idx="767">
                  <c:v>-0.30030000000000001</c:v>
                </c:pt>
                <c:pt idx="768">
                  <c:v>-0.29699999999999999</c:v>
                </c:pt>
                <c:pt idx="769">
                  <c:v>-0.29360000000000003</c:v>
                </c:pt>
                <c:pt idx="770">
                  <c:v>-0.2903</c:v>
                </c:pt>
                <c:pt idx="771">
                  <c:v>-0.28699999999999998</c:v>
                </c:pt>
                <c:pt idx="772">
                  <c:v>-0.28370000000000001</c:v>
                </c:pt>
                <c:pt idx="773">
                  <c:v>-0.28050000000000003</c:v>
                </c:pt>
                <c:pt idx="774">
                  <c:v>-0.2772</c:v>
                </c:pt>
                <c:pt idx="775">
                  <c:v>-0.27400000000000002</c:v>
                </c:pt>
                <c:pt idx="776">
                  <c:v>-0.27079999999999999</c:v>
                </c:pt>
                <c:pt idx="777">
                  <c:v>-0.2676</c:v>
                </c:pt>
                <c:pt idx="778">
                  <c:v>-0.26450000000000001</c:v>
                </c:pt>
                <c:pt idx="779">
                  <c:v>-0.26129999999999998</c:v>
                </c:pt>
                <c:pt idx="780">
                  <c:v>-0.25819999999999999</c:v>
                </c:pt>
                <c:pt idx="781">
                  <c:v>-0.25509999999999999</c:v>
                </c:pt>
                <c:pt idx="782">
                  <c:v>-0.25209999999999999</c:v>
                </c:pt>
                <c:pt idx="783">
                  <c:v>-0.249</c:v>
                </c:pt>
                <c:pt idx="784">
                  <c:v>-0.246</c:v>
                </c:pt>
                <c:pt idx="785">
                  <c:v>-0.24299999999999999</c:v>
                </c:pt>
                <c:pt idx="786">
                  <c:v>-0.24</c:v>
                </c:pt>
                <c:pt idx="787">
                  <c:v>-0.23710000000000001</c:v>
                </c:pt>
                <c:pt idx="788">
                  <c:v>-0.2341</c:v>
                </c:pt>
                <c:pt idx="789">
                  <c:v>-0.23119999999999999</c:v>
                </c:pt>
                <c:pt idx="790">
                  <c:v>-0.2283</c:v>
                </c:pt>
                <c:pt idx="791">
                  <c:v>-0.22550000000000001</c:v>
                </c:pt>
                <c:pt idx="792">
                  <c:v>-0.22259999999999999</c:v>
                </c:pt>
                <c:pt idx="793">
                  <c:v>-0.2198</c:v>
                </c:pt>
                <c:pt idx="794">
                  <c:v>-0.217</c:v>
                </c:pt>
                <c:pt idx="795">
                  <c:v>-0.21429999999999999</c:v>
                </c:pt>
                <c:pt idx="796">
                  <c:v>-0.21149999999999999</c:v>
                </c:pt>
                <c:pt idx="797">
                  <c:v>-0.20880000000000001</c:v>
                </c:pt>
                <c:pt idx="798">
                  <c:v>-0.20610000000000001</c:v>
                </c:pt>
                <c:pt idx="799">
                  <c:v>-0.20349999999999999</c:v>
                </c:pt>
                <c:pt idx="800">
                  <c:v>-0.20080000000000001</c:v>
                </c:pt>
                <c:pt idx="801">
                  <c:v>-0.19819999999999999</c:v>
                </c:pt>
                <c:pt idx="802">
                  <c:v>-0.1956</c:v>
                </c:pt>
                <c:pt idx="803">
                  <c:v>-0.19309999999999999</c:v>
                </c:pt>
                <c:pt idx="804">
                  <c:v>-0.1905</c:v>
                </c:pt>
                <c:pt idx="805">
                  <c:v>-0.188</c:v>
                </c:pt>
                <c:pt idx="806">
                  <c:v>-0.1855</c:v>
                </c:pt>
                <c:pt idx="807">
                  <c:v>-0.183</c:v>
                </c:pt>
                <c:pt idx="808">
                  <c:v>-0.18060000000000001</c:v>
                </c:pt>
                <c:pt idx="809">
                  <c:v>-0.1782</c:v>
                </c:pt>
                <c:pt idx="810">
                  <c:v>-0.17580000000000001</c:v>
                </c:pt>
                <c:pt idx="811">
                  <c:v>-0.1734</c:v>
                </c:pt>
                <c:pt idx="812">
                  <c:v>-0.1711</c:v>
                </c:pt>
                <c:pt idx="813">
                  <c:v>-0.16880000000000001</c:v>
                </c:pt>
                <c:pt idx="814">
                  <c:v>-0.16650000000000001</c:v>
                </c:pt>
                <c:pt idx="815">
                  <c:v>-0.16420000000000001</c:v>
                </c:pt>
                <c:pt idx="816">
                  <c:v>-0.16200000000000001</c:v>
                </c:pt>
                <c:pt idx="817">
                  <c:v>-0.15970000000000001</c:v>
                </c:pt>
                <c:pt idx="818">
                  <c:v>-0.1575</c:v>
                </c:pt>
                <c:pt idx="819">
                  <c:v>-0.15540000000000001</c:v>
                </c:pt>
                <c:pt idx="820">
                  <c:v>-0.1532</c:v>
                </c:pt>
                <c:pt idx="821">
                  <c:v>-0.15110000000000001</c:v>
                </c:pt>
                <c:pt idx="822">
                  <c:v>-0.14899999999999999</c:v>
                </c:pt>
                <c:pt idx="823">
                  <c:v>-0.1469</c:v>
                </c:pt>
                <c:pt idx="824">
                  <c:v>-0.1449</c:v>
                </c:pt>
                <c:pt idx="825">
                  <c:v>-0.14280000000000001</c:v>
                </c:pt>
                <c:pt idx="826">
                  <c:v>-0.14080000000000001</c:v>
                </c:pt>
                <c:pt idx="827">
                  <c:v>-0.13880000000000001</c:v>
                </c:pt>
                <c:pt idx="828">
                  <c:v>-0.13689999999999999</c:v>
                </c:pt>
                <c:pt idx="829">
                  <c:v>-0.13489999999999999</c:v>
                </c:pt>
                <c:pt idx="830">
                  <c:v>-0.13300000000000001</c:v>
                </c:pt>
                <c:pt idx="831">
                  <c:v>-0.13109999999999999</c:v>
                </c:pt>
                <c:pt idx="832">
                  <c:v>-0.1293</c:v>
                </c:pt>
                <c:pt idx="833">
                  <c:v>-0.12759999999999999</c:v>
                </c:pt>
                <c:pt idx="834">
                  <c:v>-0.1258</c:v>
                </c:pt>
                <c:pt idx="835">
                  <c:v>-0.124</c:v>
                </c:pt>
                <c:pt idx="836">
                  <c:v>-0.1222</c:v>
                </c:pt>
                <c:pt idx="837">
                  <c:v>-0.1205</c:v>
                </c:pt>
                <c:pt idx="838">
                  <c:v>-0.1187</c:v>
                </c:pt>
                <c:pt idx="839">
                  <c:v>-0.11700000000000001</c:v>
                </c:pt>
                <c:pt idx="840">
                  <c:v>-0.1153</c:v>
                </c:pt>
                <c:pt idx="841">
                  <c:v>-0.11360000000000001</c:v>
                </c:pt>
                <c:pt idx="842">
                  <c:v>-0.112</c:v>
                </c:pt>
                <c:pt idx="843">
                  <c:v>-0.1103</c:v>
                </c:pt>
                <c:pt idx="844">
                  <c:v>-0.1087</c:v>
                </c:pt>
                <c:pt idx="845">
                  <c:v>-0.1071</c:v>
                </c:pt>
                <c:pt idx="846">
                  <c:v>-0.1056</c:v>
                </c:pt>
                <c:pt idx="847">
                  <c:v>-0.104</c:v>
                </c:pt>
                <c:pt idx="848">
                  <c:v>-0.10249999999999999</c:v>
                </c:pt>
                <c:pt idx="849">
                  <c:v>-0.10100000000000001</c:v>
                </c:pt>
                <c:pt idx="850">
                  <c:v>-9.9500000000000005E-2</c:v>
                </c:pt>
                <c:pt idx="851">
                  <c:v>-9.8030000000000006E-2</c:v>
                </c:pt>
                <c:pt idx="852">
                  <c:v>-9.6579999999999999E-2</c:v>
                </c:pt>
                <c:pt idx="853">
                  <c:v>-9.5140000000000002E-2</c:v>
                </c:pt>
                <c:pt idx="854">
                  <c:v>-9.3729999999999994E-2</c:v>
                </c:pt>
                <c:pt idx="855">
                  <c:v>-9.2340000000000005E-2</c:v>
                </c:pt>
                <c:pt idx="856">
                  <c:v>-9.0959999999999999E-2</c:v>
                </c:pt>
                <c:pt idx="857">
                  <c:v>-8.9609999999999995E-2</c:v>
                </c:pt>
                <c:pt idx="858">
                  <c:v>-8.8270000000000001E-2</c:v>
                </c:pt>
                <c:pt idx="859">
                  <c:v>-8.695E-2</c:v>
                </c:pt>
                <c:pt idx="860">
                  <c:v>-8.5650000000000004E-2</c:v>
                </c:pt>
                <c:pt idx="861">
                  <c:v>-8.4360000000000004E-2</c:v>
                </c:pt>
                <c:pt idx="862">
                  <c:v>-8.3099999999999993E-2</c:v>
                </c:pt>
                <c:pt idx="863">
                  <c:v>-8.1850000000000006E-2</c:v>
                </c:pt>
                <c:pt idx="864">
                  <c:v>-8.0610000000000001E-2</c:v>
                </c:pt>
                <c:pt idx="865">
                  <c:v>-7.9399999999999998E-2</c:v>
                </c:pt>
                <c:pt idx="866">
                  <c:v>-7.8200000000000006E-2</c:v>
                </c:pt>
                <c:pt idx="867">
                  <c:v>-7.7020000000000005E-2</c:v>
                </c:pt>
                <c:pt idx="868">
                  <c:v>-7.5850000000000001E-2</c:v>
                </c:pt>
                <c:pt idx="869">
                  <c:v>-7.4709999999999999E-2</c:v>
                </c:pt>
                <c:pt idx="870">
                  <c:v>-7.3569999999999997E-2</c:v>
                </c:pt>
                <c:pt idx="871">
                  <c:v>-7.2459999999999997E-2</c:v>
                </c:pt>
                <c:pt idx="872">
                  <c:v>-7.1360000000000007E-2</c:v>
                </c:pt>
                <c:pt idx="873">
                  <c:v>-7.0269999999999999E-2</c:v>
                </c:pt>
                <c:pt idx="874">
                  <c:v>-6.9199999999999998E-2</c:v>
                </c:pt>
                <c:pt idx="875">
                  <c:v>-6.8150000000000002E-2</c:v>
                </c:pt>
                <c:pt idx="876">
                  <c:v>-6.7110000000000003E-2</c:v>
                </c:pt>
                <c:pt idx="877">
                  <c:v>-6.608E-2</c:v>
                </c:pt>
                <c:pt idx="878">
                  <c:v>-6.5070000000000003E-2</c:v>
                </c:pt>
                <c:pt idx="879">
                  <c:v>-6.4079999999999998E-2</c:v>
                </c:pt>
                <c:pt idx="880">
                  <c:v>-6.3100000000000003E-2</c:v>
                </c:pt>
                <c:pt idx="881">
                  <c:v>-6.2129999999999998E-2</c:v>
                </c:pt>
                <c:pt idx="882">
                  <c:v>-6.1179999999999998E-2</c:v>
                </c:pt>
                <c:pt idx="883">
                  <c:v>-6.0240000000000002E-2</c:v>
                </c:pt>
                <c:pt idx="884">
                  <c:v>-5.9319999999999998E-2</c:v>
                </c:pt>
                <c:pt idx="885">
                  <c:v>-5.8409999999999997E-2</c:v>
                </c:pt>
                <c:pt idx="886">
                  <c:v>-5.7509999999999999E-2</c:v>
                </c:pt>
                <c:pt idx="887">
                  <c:v>-5.6619999999999997E-2</c:v>
                </c:pt>
                <c:pt idx="888">
                  <c:v>-5.5750000000000001E-2</c:v>
                </c:pt>
                <c:pt idx="889">
                  <c:v>-5.4890000000000001E-2</c:v>
                </c:pt>
                <c:pt idx="890">
                  <c:v>-5.4050000000000001E-2</c:v>
                </c:pt>
                <c:pt idx="891">
                  <c:v>-5.321E-2</c:v>
                </c:pt>
                <c:pt idx="892">
                  <c:v>-5.2389999999999999E-2</c:v>
                </c:pt>
                <c:pt idx="893">
                  <c:v>-5.1580000000000001E-2</c:v>
                </c:pt>
                <c:pt idx="894">
                  <c:v>-5.0779999999999999E-2</c:v>
                </c:pt>
                <c:pt idx="895">
                  <c:v>-0.05</c:v>
                </c:pt>
                <c:pt idx="896">
                  <c:v>-4.922E-2</c:v>
                </c:pt>
                <c:pt idx="897">
                  <c:v>-4.8460000000000003E-2</c:v>
                </c:pt>
                <c:pt idx="898">
                  <c:v>-4.7710000000000002E-2</c:v>
                </c:pt>
                <c:pt idx="899">
                  <c:v>-4.6969999999999998E-2</c:v>
                </c:pt>
                <c:pt idx="900">
                  <c:v>-4.6249999999999999E-2</c:v>
                </c:pt>
                <c:pt idx="901">
                  <c:v>-4.5530000000000001E-2</c:v>
                </c:pt>
                <c:pt idx="902">
                  <c:v>-4.4819999999999999E-2</c:v>
                </c:pt>
                <c:pt idx="903">
                  <c:v>-4.4130000000000003E-2</c:v>
                </c:pt>
                <c:pt idx="904">
                  <c:v>-4.3439999999999999E-2</c:v>
                </c:pt>
                <c:pt idx="905">
                  <c:v>-4.2770000000000002E-2</c:v>
                </c:pt>
                <c:pt idx="906">
                  <c:v>-4.2099999999999999E-2</c:v>
                </c:pt>
                <c:pt idx="907">
                  <c:v>-4.1450000000000001E-2</c:v>
                </c:pt>
                <c:pt idx="908">
                  <c:v>-4.0800000000000003E-2</c:v>
                </c:pt>
                <c:pt idx="909">
                  <c:v>-4.0169999999999997E-2</c:v>
                </c:pt>
                <c:pt idx="910">
                  <c:v>-3.9539999999999999E-2</c:v>
                </c:pt>
                <c:pt idx="911">
                  <c:v>-3.8929999999999999E-2</c:v>
                </c:pt>
                <c:pt idx="912">
                  <c:v>-3.832E-2</c:v>
                </c:pt>
                <c:pt idx="913">
                  <c:v>-3.773E-2</c:v>
                </c:pt>
                <c:pt idx="914">
                  <c:v>-3.7139999999999999E-2</c:v>
                </c:pt>
                <c:pt idx="915">
                  <c:v>-3.6560000000000002E-2</c:v>
                </c:pt>
                <c:pt idx="916">
                  <c:v>-3.5990000000000001E-2</c:v>
                </c:pt>
                <c:pt idx="917">
                  <c:v>-3.5430000000000003E-2</c:v>
                </c:pt>
                <c:pt idx="918">
                  <c:v>-3.4880000000000001E-2</c:v>
                </c:pt>
                <c:pt idx="919">
                  <c:v>-3.4329999999999999E-2</c:v>
                </c:pt>
                <c:pt idx="920">
                  <c:v>-3.3799999999999997E-2</c:v>
                </c:pt>
                <c:pt idx="921">
                  <c:v>-3.3270000000000001E-2</c:v>
                </c:pt>
                <c:pt idx="922">
                  <c:v>-3.2750000000000001E-2</c:v>
                </c:pt>
                <c:pt idx="923">
                  <c:v>-3.2239999999999998E-2</c:v>
                </c:pt>
                <c:pt idx="924">
                  <c:v>-3.1739999999999997E-2</c:v>
                </c:pt>
                <c:pt idx="925">
                  <c:v>-3.124E-2</c:v>
                </c:pt>
                <c:pt idx="926">
                  <c:v>-3.075E-2</c:v>
                </c:pt>
                <c:pt idx="927">
                  <c:v>-3.0269999999999998E-2</c:v>
                </c:pt>
                <c:pt idx="928">
                  <c:v>-2.98E-2</c:v>
                </c:pt>
                <c:pt idx="929">
                  <c:v>-2.9340000000000001E-2</c:v>
                </c:pt>
                <c:pt idx="930">
                  <c:v>-2.8879999999999999E-2</c:v>
                </c:pt>
                <c:pt idx="931">
                  <c:v>-2.843E-2</c:v>
                </c:pt>
                <c:pt idx="932">
                  <c:v>-2.7980000000000001E-2</c:v>
                </c:pt>
                <c:pt idx="933">
                  <c:v>-2.7550000000000002E-2</c:v>
                </c:pt>
                <c:pt idx="934">
                  <c:v>-2.7119999999999998E-2</c:v>
                </c:pt>
                <c:pt idx="935">
                  <c:v>-2.6689999999999998E-2</c:v>
                </c:pt>
                <c:pt idx="936">
                  <c:v>-2.6280000000000001E-2</c:v>
                </c:pt>
                <c:pt idx="937">
                  <c:v>-2.5860000000000001E-2</c:v>
                </c:pt>
                <c:pt idx="938">
                  <c:v>-2.546E-2</c:v>
                </c:pt>
                <c:pt idx="939">
                  <c:v>-2.5059999999999999E-2</c:v>
                </c:pt>
                <c:pt idx="940">
                  <c:v>-2.4670000000000001E-2</c:v>
                </c:pt>
                <c:pt idx="941">
                  <c:v>-2.4289999999999999E-2</c:v>
                </c:pt>
                <c:pt idx="942">
                  <c:v>-2.3910000000000001E-2</c:v>
                </c:pt>
                <c:pt idx="943">
                  <c:v>-2.3529999999999999E-2</c:v>
                </c:pt>
                <c:pt idx="944">
                  <c:v>-2.316E-2</c:v>
                </c:pt>
                <c:pt idx="945">
                  <c:v>-2.2800000000000001E-2</c:v>
                </c:pt>
                <c:pt idx="946">
                  <c:v>-2.2450000000000001E-2</c:v>
                </c:pt>
                <c:pt idx="947">
                  <c:v>-2.2100000000000002E-2</c:v>
                </c:pt>
                <c:pt idx="948">
                  <c:v>-2.1749999999999999E-2</c:v>
                </c:pt>
                <c:pt idx="949">
                  <c:v>-2.1409999999999998E-2</c:v>
                </c:pt>
                <c:pt idx="950">
                  <c:v>-2.1080000000000002E-2</c:v>
                </c:pt>
                <c:pt idx="951">
                  <c:v>-2.0750000000000001E-2</c:v>
                </c:pt>
                <c:pt idx="952">
                  <c:v>-2.0420000000000001E-2</c:v>
                </c:pt>
                <c:pt idx="953">
                  <c:v>-2.01E-2</c:v>
                </c:pt>
                <c:pt idx="954">
                  <c:v>-1.9789999999999999E-2</c:v>
                </c:pt>
                <c:pt idx="955">
                  <c:v>-1.9480000000000001E-2</c:v>
                </c:pt>
                <c:pt idx="956">
                  <c:v>-1.917E-2</c:v>
                </c:pt>
                <c:pt idx="957">
                  <c:v>-1.8870000000000001E-2</c:v>
                </c:pt>
                <c:pt idx="958">
                  <c:v>-1.8579999999999999E-2</c:v>
                </c:pt>
                <c:pt idx="959">
                  <c:v>-1.8290000000000001E-2</c:v>
                </c:pt>
                <c:pt idx="960">
                  <c:v>-1.7999999999999999E-2</c:v>
                </c:pt>
                <c:pt idx="961">
                  <c:v>-1.772E-2</c:v>
                </c:pt>
                <c:pt idx="962">
                  <c:v>-1.7440000000000001E-2</c:v>
                </c:pt>
                <c:pt idx="963">
                  <c:v>-1.7170000000000001E-2</c:v>
                </c:pt>
                <c:pt idx="964">
                  <c:v>-1.6899999999999998E-2</c:v>
                </c:pt>
                <c:pt idx="965">
                  <c:v>-1.6629999999999999E-2</c:v>
                </c:pt>
                <c:pt idx="966">
                  <c:v>-1.6369999999999999E-2</c:v>
                </c:pt>
                <c:pt idx="967">
                  <c:v>-1.6119999999999999E-2</c:v>
                </c:pt>
                <c:pt idx="968">
                  <c:v>-1.5859999999999999E-2</c:v>
                </c:pt>
                <c:pt idx="969">
                  <c:v>-1.5610000000000001E-2</c:v>
                </c:pt>
                <c:pt idx="970">
                  <c:v>-1.537E-2</c:v>
                </c:pt>
                <c:pt idx="971">
                  <c:v>-1.5129999999999999E-2</c:v>
                </c:pt>
                <c:pt idx="972">
                  <c:v>-1.489E-2</c:v>
                </c:pt>
                <c:pt idx="973">
                  <c:v>-1.4659999999999999E-2</c:v>
                </c:pt>
                <c:pt idx="974">
                  <c:v>-1.443E-2</c:v>
                </c:pt>
                <c:pt idx="975">
                  <c:v>-1.4200000000000001E-2</c:v>
                </c:pt>
                <c:pt idx="976">
                  <c:v>-1.3979999999999999E-2</c:v>
                </c:pt>
                <c:pt idx="977">
                  <c:v>-1.376E-2</c:v>
                </c:pt>
                <c:pt idx="978">
                  <c:v>-1.354E-2</c:v>
                </c:pt>
                <c:pt idx="979">
                  <c:v>-1.333E-2</c:v>
                </c:pt>
                <c:pt idx="980">
                  <c:v>-1.312E-2</c:v>
                </c:pt>
                <c:pt idx="981">
                  <c:v>-1.291E-2</c:v>
                </c:pt>
                <c:pt idx="982">
                  <c:v>-1.2710000000000001E-2</c:v>
                </c:pt>
                <c:pt idx="983">
                  <c:v>-1.2500000000000001E-2</c:v>
                </c:pt>
                <c:pt idx="984">
                  <c:v>-1.231E-2</c:v>
                </c:pt>
                <c:pt idx="985">
                  <c:v>-1.2109999999999999E-2</c:v>
                </c:pt>
                <c:pt idx="986">
                  <c:v>-1.192E-2</c:v>
                </c:pt>
                <c:pt idx="987">
                  <c:v>-1.1730000000000001E-2</c:v>
                </c:pt>
                <c:pt idx="988">
                  <c:v>-1.155E-2</c:v>
                </c:pt>
                <c:pt idx="989">
                  <c:v>-1.136E-2</c:v>
                </c:pt>
                <c:pt idx="990">
                  <c:v>-1.1180000000000001E-2</c:v>
                </c:pt>
                <c:pt idx="991">
                  <c:v>-1.0999999999999999E-2</c:v>
                </c:pt>
                <c:pt idx="992">
                  <c:v>-1.0829999999999999E-2</c:v>
                </c:pt>
                <c:pt idx="993">
                  <c:v>-1.0659999999999999E-2</c:v>
                </c:pt>
                <c:pt idx="994">
                  <c:v>-1.0489999999999999E-2</c:v>
                </c:pt>
                <c:pt idx="995">
                  <c:v>-1.0319999999999999E-2</c:v>
                </c:pt>
                <c:pt idx="996">
                  <c:v>-1.0149999999999999E-2</c:v>
                </c:pt>
                <c:pt idx="997">
                  <c:v>-9.9900000000000006E-3</c:v>
                </c:pt>
                <c:pt idx="998">
                  <c:v>-9.8289999999999992E-3</c:v>
                </c:pt>
                <c:pt idx="999">
                  <c:v>-9.6710000000000008E-3</c:v>
                </c:pt>
                <c:pt idx="1000">
                  <c:v>-9.5149999999999992E-3</c:v>
                </c:pt>
                <c:pt idx="1001">
                  <c:v>-9.3620000000000005E-3</c:v>
                </c:pt>
                <c:pt idx="1002">
                  <c:v>-9.2110000000000004E-3</c:v>
                </c:pt>
                <c:pt idx="1003">
                  <c:v>-9.0620000000000006E-3</c:v>
                </c:pt>
                <c:pt idx="1004">
                  <c:v>-8.9149999999999993E-3</c:v>
                </c:pt>
                <c:pt idx="1005">
                  <c:v>-8.77E-3</c:v>
                </c:pt>
                <c:pt idx="1006">
                  <c:v>-8.6269999999999993E-3</c:v>
                </c:pt>
                <c:pt idx="1007">
                  <c:v>-8.4860000000000005E-3</c:v>
                </c:pt>
                <c:pt idx="1008">
                  <c:v>-8.3470000000000003E-3</c:v>
                </c:pt>
                <c:pt idx="1009">
                  <c:v>-8.2100000000000003E-3</c:v>
                </c:pt>
                <c:pt idx="1010">
                  <c:v>-8.0759999999999998E-3</c:v>
                </c:pt>
                <c:pt idx="1011">
                  <c:v>-7.9430000000000004E-3</c:v>
                </c:pt>
                <c:pt idx="1012">
                  <c:v>-7.8110000000000002E-3</c:v>
                </c:pt>
                <c:pt idx="1013">
                  <c:v>-7.6819999999999996E-3</c:v>
                </c:pt>
                <c:pt idx="1014">
                  <c:v>-7.5550000000000001E-3</c:v>
                </c:pt>
                <c:pt idx="1015">
                  <c:v>-7.4289999999999998E-3</c:v>
                </c:pt>
                <c:pt idx="1016">
                  <c:v>-7.3049999999999999E-3</c:v>
                </c:pt>
                <c:pt idx="1017">
                  <c:v>-7.182E-3</c:v>
                </c:pt>
                <c:pt idx="1018">
                  <c:v>-7.0619999999999997E-3</c:v>
                </c:pt>
                <c:pt idx="1019">
                  <c:v>-6.9430000000000004E-3</c:v>
                </c:pt>
                <c:pt idx="1020">
                  <c:v>-6.8250000000000003E-3</c:v>
                </c:pt>
                <c:pt idx="1021">
                  <c:v>-6.7089999999999997E-3</c:v>
                </c:pt>
                <c:pt idx="1022">
                  <c:v>-6.5950000000000002E-3</c:v>
                </c:pt>
                <c:pt idx="1023">
                  <c:v>-6.4819999999999999E-3</c:v>
                </c:pt>
                <c:pt idx="1024">
                  <c:v>-6.3709999999999999E-3</c:v>
                </c:pt>
                <c:pt idx="1025">
                  <c:v>-6.2610000000000001E-3</c:v>
                </c:pt>
                <c:pt idx="1026">
                  <c:v>-6.1520000000000004E-3</c:v>
                </c:pt>
                <c:pt idx="1027">
                  <c:v>-6.045E-3</c:v>
                </c:pt>
                <c:pt idx="1028">
                  <c:v>-5.94E-3</c:v>
                </c:pt>
                <c:pt idx="1029">
                  <c:v>-5.8349999999999999E-3</c:v>
                </c:pt>
                <c:pt idx="1030">
                  <c:v>-5.7320000000000001E-3</c:v>
                </c:pt>
                <c:pt idx="1031">
                  <c:v>-5.6309999999999997E-3</c:v>
                </c:pt>
                <c:pt idx="1032">
                  <c:v>-5.5300000000000002E-3</c:v>
                </c:pt>
                <c:pt idx="1033">
                  <c:v>-5.4310000000000001E-3</c:v>
                </c:pt>
                <c:pt idx="1034">
                  <c:v>-5.3330000000000001E-3</c:v>
                </c:pt>
                <c:pt idx="1035">
                  <c:v>-5.2370000000000003E-3</c:v>
                </c:pt>
                <c:pt idx="1036">
                  <c:v>-5.1409999999999997E-3</c:v>
                </c:pt>
                <c:pt idx="1037">
                  <c:v>-5.0470000000000003E-3</c:v>
                </c:pt>
                <c:pt idx="1038">
                  <c:v>-4.9540000000000001E-3</c:v>
                </c:pt>
                <c:pt idx="1039">
                  <c:v>-4.862E-3</c:v>
                </c:pt>
                <c:pt idx="1040">
                  <c:v>-4.7710000000000001E-3</c:v>
                </c:pt>
                <c:pt idx="1041">
                  <c:v>-4.6810000000000003E-3</c:v>
                </c:pt>
                <c:pt idx="1042">
                  <c:v>-4.5919999999999997E-3</c:v>
                </c:pt>
                <c:pt idx="1043">
                  <c:v>-4.5040000000000002E-3</c:v>
                </c:pt>
                <c:pt idx="1044">
                  <c:v>-4.4169999999999999E-3</c:v>
                </c:pt>
                <c:pt idx="1045">
                  <c:v>-4.3309999999999998E-3</c:v>
                </c:pt>
                <c:pt idx="1046">
                  <c:v>-4.2459999999999998E-3</c:v>
                </c:pt>
                <c:pt idx="1047">
                  <c:v>-4.1619999999999999E-3</c:v>
                </c:pt>
                <c:pt idx="1048">
                  <c:v>-4.0790000000000002E-3</c:v>
                </c:pt>
                <c:pt idx="1049">
                  <c:v>-3.9969999999999997E-3</c:v>
                </c:pt>
                <c:pt idx="1050">
                  <c:v>-3.9160000000000002E-3</c:v>
                </c:pt>
                <c:pt idx="1051">
                  <c:v>-3.836E-3</c:v>
                </c:pt>
                <c:pt idx="1052">
                  <c:v>-3.7559999999999998E-3</c:v>
                </c:pt>
                <c:pt idx="1053">
                  <c:v>-3.6770000000000001E-3</c:v>
                </c:pt>
                <c:pt idx="1054">
                  <c:v>-3.5990000000000002E-3</c:v>
                </c:pt>
                <c:pt idx="1055">
                  <c:v>-3.522E-3</c:v>
                </c:pt>
                <c:pt idx="1056">
                  <c:v>-3.4459999999999998E-3</c:v>
                </c:pt>
                <c:pt idx="1057">
                  <c:v>-3.3700000000000002E-3</c:v>
                </c:pt>
                <c:pt idx="1058">
                  <c:v>-3.2959999999999999E-3</c:v>
                </c:pt>
                <c:pt idx="1059">
                  <c:v>-3.222E-3</c:v>
                </c:pt>
                <c:pt idx="1060">
                  <c:v>-3.1480000000000002E-3</c:v>
                </c:pt>
                <c:pt idx="1061">
                  <c:v>-3.0760000000000002E-3</c:v>
                </c:pt>
                <c:pt idx="1062">
                  <c:v>-3.003E-3</c:v>
                </c:pt>
                <c:pt idx="1063">
                  <c:v>-2.9320000000000001E-3</c:v>
                </c:pt>
                <c:pt idx="1064">
                  <c:v>-2.8609999999999998E-3</c:v>
                </c:pt>
                <c:pt idx="1065">
                  <c:v>-2.7910000000000001E-3</c:v>
                </c:pt>
                <c:pt idx="1066">
                  <c:v>-2.722E-3</c:v>
                </c:pt>
                <c:pt idx="1067">
                  <c:v>-2.653E-3</c:v>
                </c:pt>
                <c:pt idx="1068">
                  <c:v>-2.5850000000000001E-3</c:v>
                </c:pt>
                <c:pt idx="1069">
                  <c:v>-2.5170000000000001E-3</c:v>
                </c:pt>
                <c:pt idx="1070">
                  <c:v>-2.4499999999999999E-3</c:v>
                </c:pt>
                <c:pt idx="1071">
                  <c:v>-2.3830000000000001E-3</c:v>
                </c:pt>
                <c:pt idx="1072">
                  <c:v>-2.317E-3</c:v>
                </c:pt>
                <c:pt idx="1073">
                  <c:v>-2.251E-3</c:v>
                </c:pt>
                <c:pt idx="1074">
                  <c:v>-2.186E-3</c:v>
                </c:pt>
                <c:pt idx="1075">
                  <c:v>-2.1210000000000001E-3</c:v>
                </c:pt>
                <c:pt idx="1076">
                  <c:v>-2.0569999999999998E-3</c:v>
                </c:pt>
                <c:pt idx="1077">
                  <c:v>-1.993E-3</c:v>
                </c:pt>
                <c:pt idx="1078">
                  <c:v>-1.9300000000000001E-3</c:v>
                </c:pt>
                <c:pt idx="1079">
                  <c:v>-1.867E-3</c:v>
                </c:pt>
                <c:pt idx="1080">
                  <c:v>-1.804E-3</c:v>
                </c:pt>
                <c:pt idx="1081">
                  <c:v>-1.7420000000000001E-3</c:v>
                </c:pt>
                <c:pt idx="1082">
                  <c:v>-1.6800000000000001E-3</c:v>
                </c:pt>
                <c:pt idx="1083">
                  <c:v>-1.619E-3</c:v>
                </c:pt>
                <c:pt idx="1084">
                  <c:v>-1.5579999999999999E-3</c:v>
                </c:pt>
                <c:pt idx="1085">
                  <c:v>-1.4970000000000001E-3</c:v>
                </c:pt>
                <c:pt idx="1086">
                  <c:v>-1.436E-3</c:v>
                </c:pt>
                <c:pt idx="1087">
                  <c:v>-1.3760000000000001E-3</c:v>
                </c:pt>
                <c:pt idx="1088">
                  <c:v>-1.3159999999999999E-3</c:v>
                </c:pt>
                <c:pt idx="1089">
                  <c:v>-1.2570000000000001E-3</c:v>
                </c:pt>
                <c:pt idx="1090">
                  <c:v>-1.1969999999999999E-3</c:v>
                </c:pt>
                <c:pt idx="1091">
                  <c:v>-1.1379999999999999E-3</c:v>
                </c:pt>
                <c:pt idx="1092">
                  <c:v>-1.08E-3</c:v>
                </c:pt>
                <c:pt idx="1093">
                  <c:v>-1.021E-3</c:v>
                </c:pt>
                <c:pt idx="1094">
                  <c:v>-9.6270000000000004E-4</c:v>
                </c:pt>
                <c:pt idx="1095">
                  <c:v>-9.0450000000000003E-4</c:v>
                </c:pt>
                <c:pt idx="1096">
                  <c:v>-8.4659999999999998E-4</c:v>
                </c:pt>
                <c:pt idx="1097">
                  <c:v>-7.8879999999999998E-4</c:v>
                </c:pt>
                <c:pt idx="1098">
                  <c:v>-7.3119999999999999E-4</c:v>
                </c:pt>
                <c:pt idx="1099">
                  <c:v>-6.7369999999999995E-4</c:v>
                </c:pt>
                <c:pt idx="1100">
                  <c:v>-6.1640000000000002E-4</c:v>
                </c:pt>
                <c:pt idx="1101">
                  <c:v>-5.5929999999999999E-4</c:v>
                </c:pt>
                <c:pt idx="1102">
                  <c:v>-5.0219999999999996E-4</c:v>
                </c:pt>
                <c:pt idx="1103">
                  <c:v>-4.4519999999999998E-4</c:v>
                </c:pt>
                <c:pt idx="1104">
                  <c:v>-3.8840000000000001E-4</c:v>
                </c:pt>
                <c:pt idx="1105">
                  <c:v>-3.3159999999999998E-4</c:v>
                </c:pt>
                <c:pt idx="1106">
                  <c:v>-2.7490000000000001E-4</c:v>
                </c:pt>
                <c:pt idx="1107">
                  <c:v>-2.1829999999999999E-4</c:v>
                </c:pt>
                <c:pt idx="1108">
                  <c:v>-1.617E-4</c:v>
                </c:pt>
                <c:pt idx="1109">
                  <c:v>-1.0509999999999999E-4</c:v>
                </c:pt>
                <c:pt idx="1110">
                  <c:v>-4.8539999999999999E-5</c:v>
                </c:pt>
                <c:pt idx="1111">
                  <c:v>-4.5719999999999996E-6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23104"/>
        <c:axId val="23824640"/>
      </c:scatterChart>
      <c:valAx>
        <c:axId val="2382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3824640"/>
        <c:crosses val="autoZero"/>
        <c:crossBetween val="midCat"/>
      </c:valAx>
      <c:valAx>
        <c:axId val="238246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38231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33758280214974"/>
          <c:y val="6.4729929592134319E-2"/>
          <c:w val="0.68161479815023118"/>
          <c:h val="0.70563523309586307"/>
        </c:manualLayout>
      </c:layout>
      <c:scatterChart>
        <c:scatterStyle val="smoothMarker"/>
        <c:varyColors val="0"/>
        <c:ser>
          <c:idx val="0"/>
          <c:order val="0"/>
          <c:spPr>
            <a:ln w="1905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pcramout!$A$1:$A$194</c:f>
              <c:numCache>
                <c:formatCode>0.00E+00</c:formatCode>
                <c:ptCount val="194"/>
                <c:pt idx="0">
                  <c:v>0.1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0.16</c:v>
                </c:pt>
                <c:pt idx="8">
                  <c:v>0.17</c:v>
                </c:pt>
                <c:pt idx="9">
                  <c:v>0.18</c:v>
                </c:pt>
                <c:pt idx="10">
                  <c:v>0.19</c:v>
                </c:pt>
                <c:pt idx="11">
                  <c:v>0.2</c:v>
                </c:pt>
                <c:pt idx="12">
                  <c:v>0.21</c:v>
                </c:pt>
                <c:pt idx="13">
                  <c:v>0.22</c:v>
                </c:pt>
                <c:pt idx="14">
                  <c:v>0.23</c:v>
                </c:pt>
                <c:pt idx="15">
                  <c:v>0.24</c:v>
                </c:pt>
                <c:pt idx="16">
                  <c:v>0.25</c:v>
                </c:pt>
                <c:pt idx="17">
                  <c:v>0.26</c:v>
                </c:pt>
                <c:pt idx="18">
                  <c:v>0.27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0.3</c:v>
                </c:pt>
                <c:pt idx="22">
                  <c:v>0.31</c:v>
                </c:pt>
                <c:pt idx="23">
                  <c:v>0.32</c:v>
                </c:pt>
                <c:pt idx="24">
                  <c:v>0.33</c:v>
                </c:pt>
                <c:pt idx="25">
                  <c:v>0.34</c:v>
                </c:pt>
                <c:pt idx="26">
                  <c:v>0.35</c:v>
                </c:pt>
                <c:pt idx="27">
                  <c:v>0.36</c:v>
                </c:pt>
                <c:pt idx="28">
                  <c:v>0.37</c:v>
                </c:pt>
                <c:pt idx="29">
                  <c:v>0.38</c:v>
                </c:pt>
                <c:pt idx="30">
                  <c:v>0.39</c:v>
                </c:pt>
                <c:pt idx="31">
                  <c:v>0.4</c:v>
                </c:pt>
                <c:pt idx="32">
                  <c:v>0.41</c:v>
                </c:pt>
                <c:pt idx="33">
                  <c:v>0.42</c:v>
                </c:pt>
                <c:pt idx="34">
                  <c:v>0.43</c:v>
                </c:pt>
                <c:pt idx="35">
                  <c:v>0.44</c:v>
                </c:pt>
                <c:pt idx="36">
                  <c:v>0.45</c:v>
                </c:pt>
                <c:pt idx="37">
                  <c:v>0.46</c:v>
                </c:pt>
                <c:pt idx="38">
                  <c:v>0.47</c:v>
                </c:pt>
                <c:pt idx="39">
                  <c:v>0.48</c:v>
                </c:pt>
                <c:pt idx="40">
                  <c:v>0.49</c:v>
                </c:pt>
                <c:pt idx="41">
                  <c:v>0.5</c:v>
                </c:pt>
                <c:pt idx="42">
                  <c:v>0.51</c:v>
                </c:pt>
                <c:pt idx="43">
                  <c:v>0.52</c:v>
                </c:pt>
                <c:pt idx="44">
                  <c:v>0.53</c:v>
                </c:pt>
                <c:pt idx="45">
                  <c:v>0.54</c:v>
                </c:pt>
                <c:pt idx="46">
                  <c:v>0.55000000000000004</c:v>
                </c:pt>
                <c:pt idx="47">
                  <c:v>0.56000000000000005</c:v>
                </c:pt>
                <c:pt idx="48">
                  <c:v>0.56999999999999995</c:v>
                </c:pt>
                <c:pt idx="49">
                  <c:v>0.57999999999999996</c:v>
                </c:pt>
                <c:pt idx="50">
                  <c:v>0.59</c:v>
                </c:pt>
                <c:pt idx="51">
                  <c:v>0.6</c:v>
                </c:pt>
                <c:pt idx="52">
                  <c:v>0.61</c:v>
                </c:pt>
                <c:pt idx="53">
                  <c:v>0.62</c:v>
                </c:pt>
                <c:pt idx="54">
                  <c:v>0.63</c:v>
                </c:pt>
                <c:pt idx="55">
                  <c:v>0.64</c:v>
                </c:pt>
                <c:pt idx="56">
                  <c:v>0.65</c:v>
                </c:pt>
                <c:pt idx="57">
                  <c:v>0.66</c:v>
                </c:pt>
                <c:pt idx="58">
                  <c:v>0.67</c:v>
                </c:pt>
                <c:pt idx="59">
                  <c:v>0.68</c:v>
                </c:pt>
                <c:pt idx="60">
                  <c:v>0.69</c:v>
                </c:pt>
                <c:pt idx="61">
                  <c:v>0.7</c:v>
                </c:pt>
                <c:pt idx="62">
                  <c:v>0.71</c:v>
                </c:pt>
                <c:pt idx="63">
                  <c:v>0.72</c:v>
                </c:pt>
                <c:pt idx="64">
                  <c:v>0.73</c:v>
                </c:pt>
                <c:pt idx="65">
                  <c:v>0.74</c:v>
                </c:pt>
                <c:pt idx="66">
                  <c:v>0.75</c:v>
                </c:pt>
                <c:pt idx="67">
                  <c:v>0.76</c:v>
                </c:pt>
                <c:pt idx="68">
                  <c:v>0.77</c:v>
                </c:pt>
                <c:pt idx="69">
                  <c:v>0.78</c:v>
                </c:pt>
                <c:pt idx="70">
                  <c:v>0.79</c:v>
                </c:pt>
                <c:pt idx="71">
                  <c:v>0.8</c:v>
                </c:pt>
                <c:pt idx="72">
                  <c:v>0.81</c:v>
                </c:pt>
                <c:pt idx="73">
                  <c:v>0.82</c:v>
                </c:pt>
                <c:pt idx="74">
                  <c:v>0.83</c:v>
                </c:pt>
                <c:pt idx="75">
                  <c:v>0.84</c:v>
                </c:pt>
                <c:pt idx="76">
                  <c:v>0.85</c:v>
                </c:pt>
                <c:pt idx="77">
                  <c:v>0.86</c:v>
                </c:pt>
                <c:pt idx="78">
                  <c:v>0.87</c:v>
                </c:pt>
                <c:pt idx="79">
                  <c:v>0.88</c:v>
                </c:pt>
                <c:pt idx="80">
                  <c:v>0.89</c:v>
                </c:pt>
                <c:pt idx="81">
                  <c:v>0.9</c:v>
                </c:pt>
                <c:pt idx="82">
                  <c:v>0.91</c:v>
                </c:pt>
                <c:pt idx="83">
                  <c:v>0.92</c:v>
                </c:pt>
                <c:pt idx="84">
                  <c:v>0.93</c:v>
                </c:pt>
                <c:pt idx="85">
                  <c:v>0.94</c:v>
                </c:pt>
                <c:pt idx="86">
                  <c:v>0.95</c:v>
                </c:pt>
                <c:pt idx="87">
                  <c:v>0.96</c:v>
                </c:pt>
                <c:pt idx="88">
                  <c:v>0.97</c:v>
                </c:pt>
                <c:pt idx="89">
                  <c:v>0.98</c:v>
                </c:pt>
                <c:pt idx="90">
                  <c:v>0.99</c:v>
                </c:pt>
                <c:pt idx="91">
                  <c:v>1.99</c:v>
                </c:pt>
                <c:pt idx="92">
                  <c:v>2.99</c:v>
                </c:pt>
                <c:pt idx="93">
                  <c:v>3.99</c:v>
                </c:pt>
                <c:pt idx="94">
                  <c:v>4.99</c:v>
                </c:pt>
                <c:pt idx="95">
                  <c:v>5.99</c:v>
                </c:pt>
                <c:pt idx="96">
                  <c:v>6.99</c:v>
                </c:pt>
                <c:pt idx="97">
                  <c:v>7.99</c:v>
                </c:pt>
                <c:pt idx="98">
                  <c:v>8.99</c:v>
                </c:pt>
                <c:pt idx="99">
                  <c:v>9.99</c:v>
                </c:pt>
                <c:pt idx="100">
                  <c:v>10.99</c:v>
                </c:pt>
                <c:pt idx="101">
                  <c:v>11.99</c:v>
                </c:pt>
                <c:pt idx="102">
                  <c:v>12.99</c:v>
                </c:pt>
                <c:pt idx="103">
                  <c:v>13.99</c:v>
                </c:pt>
                <c:pt idx="104">
                  <c:v>14.99</c:v>
                </c:pt>
                <c:pt idx="105">
                  <c:v>15.99</c:v>
                </c:pt>
                <c:pt idx="106">
                  <c:v>16.989999999999998</c:v>
                </c:pt>
                <c:pt idx="107">
                  <c:v>17.989999999999998</c:v>
                </c:pt>
                <c:pt idx="108">
                  <c:v>18.989999999999998</c:v>
                </c:pt>
                <c:pt idx="109">
                  <c:v>19.989999999999998</c:v>
                </c:pt>
                <c:pt idx="110">
                  <c:v>20.99</c:v>
                </c:pt>
                <c:pt idx="111">
                  <c:v>21.99</c:v>
                </c:pt>
                <c:pt idx="112">
                  <c:v>22.99</c:v>
                </c:pt>
                <c:pt idx="113">
                  <c:v>23.99</c:v>
                </c:pt>
                <c:pt idx="114">
                  <c:v>24.99</c:v>
                </c:pt>
                <c:pt idx="115">
                  <c:v>25.99</c:v>
                </c:pt>
                <c:pt idx="116">
                  <c:v>26.99</c:v>
                </c:pt>
                <c:pt idx="117">
                  <c:v>27.99</c:v>
                </c:pt>
                <c:pt idx="118">
                  <c:v>28.99</c:v>
                </c:pt>
                <c:pt idx="119">
                  <c:v>29.99</c:v>
                </c:pt>
                <c:pt idx="120">
                  <c:v>30.99</c:v>
                </c:pt>
                <c:pt idx="121">
                  <c:v>31.99</c:v>
                </c:pt>
                <c:pt idx="122">
                  <c:v>32.99</c:v>
                </c:pt>
                <c:pt idx="123">
                  <c:v>33.99</c:v>
                </c:pt>
                <c:pt idx="124">
                  <c:v>34.99</c:v>
                </c:pt>
                <c:pt idx="125">
                  <c:v>35.99</c:v>
                </c:pt>
                <c:pt idx="126">
                  <c:v>36.99</c:v>
                </c:pt>
                <c:pt idx="127">
                  <c:v>37.99</c:v>
                </c:pt>
                <c:pt idx="128">
                  <c:v>38.99</c:v>
                </c:pt>
                <c:pt idx="129">
                  <c:v>39.99</c:v>
                </c:pt>
                <c:pt idx="130">
                  <c:v>40.99</c:v>
                </c:pt>
                <c:pt idx="131">
                  <c:v>41.99</c:v>
                </c:pt>
                <c:pt idx="132">
                  <c:v>42.99</c:v>
                </c:pt>
                <c:pt idx="133">
                  <c:v>43.99</c:v>
                </c:pt>
                <c:pt idx="134">
                  <c:v>44.99</c:v>
                </c:pt>
                <c:pt idx="135">
                  <c:v>45.99</c:v>
                </c:pt>
                <c:pt idx="136">
                  <c:v>46.99</c:v>
                </c:pt>
                <c:pt idx="137">
                  <c:v>47.99</c:v>
                </c:pt>
                <c:pt idx="138">
                  <c:v>48.99</c:v>
                </c:pt>
                <c:pt idx="139">
                  <c:v>49.99</c:v>
                </c:pt>
                <c:pt idx="140">
                  <c:v>50.99</c:v>
                </c:pt>
                <c:pt idx="141">
                  <c:v>51.99</c:v>
                </c:pt>
                <c:pt idx="142">
                  <c:v>52.99</c:v>
                </c:pt>
                <c:pt idx="143">
                  <c:v>53.99</c:v>
                </c:pt>
                <c:pt idx="144">
                  <c:v>54.99</c:v>
                </c:pt>
                <c:pt idx="145">
                  <c:v>55.99</c:v>
                </c:pt>
                <c:pt idx="146">
                  <c:v>56.99</c:v>
                </c:pt>
                <c:pt idx="147">
                  <c:v>57.99</c:v>
                </c:pt>
                <c:pt idx="148">
                  <c:v>58.99</c:v>
                </c:pt>
                <c:pt idx="149">
                  <c:v>59.99</c:v>
                </c:pt>
                <c:pt idx="150">
                  <c:v>60.99</c:v>
                </c:pt>
                <c:pt idx="151">
                  <c:v>61.99</c:v>
                </c:pt>
                <c:pt idx="152">
                  <c:v>62.99</c:v>
                </c:pt>
                <c:pt idx="153">
                  <c:v>63.99</c:v>
                </c:pt>
                <c:pt idx="154">
                  <c:v>64.989999999999995</c:v>
                </c:pt>
                <c:pt idx="155">
                  <c:v>65.989999999999995</c:v>
                </c:pt>
                <c:pt idx="156">
                  <c:v>66.989999999999995</c:v>
                </c:pt>
                <c:pt idx="157">
                  <c:v>67.989999999999995</c:v>
                </c:pt>
                <c:pt idx="158">
                  <c:v>68.989999999999995</c:v>
                </c:pt>
                <c:pt idx="159">
                  <c:v>69.989999999999995</c:v>
                </c:pt>
                <c:pt idx="160">
                  <c:v>70.989999999999995</c:v>
                </c:pt>
                <c:pt idx="161">
                  <c:v>71.989999999999995</c:v>
                </c:pt>
                <c:pt idx="162">
                  <c:v>72.989999999999995</c:v>
                </c:pt>
                <c:pt idx="163">
                  <c:v>73.989999999999995</c:v>
                </c:pt>
                <c:pt idx="164">
                  <c:v>74.989999999999995</c:v>
                </c:pt>
                <c:pt idx="165">
                  <c:v>75.989999999999995</c:v>
                </c:pt>
                <c:pt idx="166">
                  <c:v>76.989999999999995</c:v>
                </c:pt>
                <c:pt idx="167">
                  <c:v>77.989999999999995</c:v>
                </c:pt>
                <c:pt idx="168">
                  <c:v>78.989999999999995</c:v>
                </c:pt>
                <c:pt idx="169">
                  <c:v>79.989999999999995</c:v>
                </c:pt>
                <c:pt idx="170">
                  <c:v>80.989999999999995</c:v>
                </c:pt>
                <c:pt idx="171">
                  <c:v>81.99</c:v>
                </c:pt>
                <c:pt idx="172">
                  <c:v>82.99</c:v>
                </c:pt>
                <c:pt idx="173">
                  <c:v>83.98</c:v>
                </c:pt>
                <c:pt idx="174">
                  <c:v>84.98</c:v>
                </c:pt>
                <c:pt idx="175">
                  <c:v>85.98</c:v>
                </c:pt>
                <c:pt idx="176">
                  <c:v>86.98</c:v>
                </c:pt>
                <c:pt idx="177">
                  <c:v>87.98</c:v>
                </c:pt>
                <c:pt idx="178">
                  <c:v>88.98</c:v>
                </c:pt>
                <c:pt idx="179">
                  <c:v>89.98</c:v>
                </c:pt>
                <c:pt idx="180">
                  <c:v>90.98</c:v>
                </c:pt>
                <c:pt idx="181">
                  <c:v>91.98</c:v>
                </c:pt>
                <c:pt idx="182">
                  <c:v>92.98</c:v>
                </c:pt>
                <c:pt idx="183">
                  <c:v>93.98</c:v>
                </c:pt>
                <c:pt idx="184">
                  <c:v>94.98</c:v>
                </c:pt>
                <c:pt idx="185">
                  <c:v>95.98</c:v>
                </c:pt>
                <c:pt idx="186">
                  <c:v>96.98</c:v>
                </c:pt>
                <c:pt idx="187">
                  <c:v>97.98</c:v>
                </c:pt>
                <c:pt idx="188">
                  <c:v>98.98</c:v>
                </c:pt>
                <c:pt idx="189">
                  <c:v>99.98</c:v>
                </c:pt>
                <c:pt idx="190">
                  <c:v>299.8</c:v>
                </c:pt>
                <c:pt idx="191">
                  <c:v>499.8</c:v>
                </c:pt>
                <c:pt idx="192">
                  <c:v>699.7</c:v>
                </c:pt>
                <c:pt idx="193">
                  <c:v>899.7</c:v>
                </c:pt>
              </c:numCache>
            </c:numRef>
          </c:xVal>
          <c:yVal>
            <c:numRef>
              <c:f>pcramout!$C$1:$C$194</c:f>
              <c:numCache>
                <c:formatCode>0.00E+00</c:formatCode>
                <c:ptCount val="194"/>
                <c:pt idx="0">
                  <c:v>1000000</c:v>
                </c:pt>
                <c:pt idx="1">
                  <c:v>11370</c:v>
                </c:pt>
                <c:pt idx="2">
                  <c:v>5805</c:v>
                </c:pt>
                <c:pt idx="3">
                  <c:v>3938</c:v>
                </c:pt>
                <c:pt idx="4">
                  <c:v>3002</c:v>
                </c:pt>
                <c:pt idx="5">
                  <c:v>2439</c:v>
                </c:pt>
                <c:pt idx="6">
                  <c:v>2065</c:v>
                </c:pt>
                <c:pt idx="7">
                  <c:v>1797</c:v>
                </c:pt>
                <c:pt idx="8">
                  <c:v>1596</c:v>
                </c:pt>
                <c:pt idx="9">
                  <c:v>1441</c:v>
                </c:pt>
                <c:pt idx="10">
                  <c:v>1316</c:v>
                </c:pt>
                <c:pt idx="11">
                  <c:v>1214</c:v>
                </c:pt>
                <c:pt idx="12">
                  <c:v>1130</c:v>
                </c:pt>
                <c:pt idx="13">
                  <c:v>1058</c:v>
                </c:pt>
                <c:pt idx="14">
                  <c:v>997</c:v>
                </c:pt>
                <c:pt idx="15">
                  <c:v>944.1</c:v>
                </c:pt>
                <c:pt idx="16">
                  <c:v>897.9</c:v>
                </c:pt>
                <c:pt idx="17">
                  <c:v>857.2</c:v>
                </c:pt>
                <c:pt idx="18">
                  <c:v>821.2</c:v>
                </c:pt>
                <c:pt idx="19">
                  <c:v>789.1</c:v>
                </c:pt>
                <c:pt idx="20">
                  <c:v>760.2</c:v>
                </c:pt>
                <c:pt idx="21">
                  <c:v>734.2</c:v>
                </c:pt>
                <c:pt idx="22">
                  <c:v>710.6</c:v>
                </c:pt>
                <c:pt idx="23">
                  <c:v>689.2</c:v>
                </c:pt>
                <c:pt idx="24">
                  <c:v>669.6</c:v>
                </c:pt>
                <c:pt idx="25">
                  <c:v>651.6</c:v>
                </c:pt>
                <c:pt idx="26">
                  <c:v>635.1</c:v>
                </c:pt>
                <c:pt idx="27">
                  <c:v>619.9</c:v>
                </c:pt>
                <c:pt idx="28">
                  <c:v>605.79999999999995</c:v>
                </c:pt>
                <c:pt idx="29">
                  <c:v>592.79999999999995</c:v>
                </c:pt>
                <c:pt idx="30">
                  <c:v>580.70000000000005</c:v>
                </c:pt>
                <c:pt idx="31">
                  <c:v>569.4</c:v>
                </c:pt>
                <c:pt idx="32">
                  <c:v>558.79999999999995</c:v>
                </c:pt>
                <c:pt idx="33">
                  <c:v>549</c:v>
                </c:pt>
                <c:pt idx="34">
                  <c:v>539.79999999999995</c:v>
                </c:pt>
                <c:pt idx="35">
                  <c:v>531.20000000000005</c:v>
                </c:pt>
                <c:pt idx="36">
                  <c:v>523</c:v>
                </c:pt>
                <c:pt idx="37">
                  <c:v>515.4</c:v>
                </c:pt>
                <c:pt idx="38">
                  <c:v>508.2</c:v>
                </c:pt>
                <c:pt idx="39">
                  <c:v>501.4</c:v>
                </c:pt>
                <c:pt idx="40">
                  <c:v>495</c:v>
                </c:pt>
                <c:pt idx="41">
                  <c:v>489</c:v>
                </c:pt>
                <c:pt idx="42">
                  <c:v>483.3</c:v>
                </c:pt>
                <c:pt idx="43">
                  <c:v>477.8</c:v>
                </c:pt>
                <c:pt idx="44">
                  <c:v>472.7</c:v>
                </c:pt>
                <c:pt idx="45">
                  <c:v>467.8</c:v>
                </c:pt>
                <c:pt idx="46">
                  <c:v>463.2</c:v>
                </c:pt>
                <c:pt idx="47">
                  <c:v>458.8</c:v>
                </c:pt>
                <c:pt idx="48">
                  <c:v>454.6</c:v>
                </c:pt>
                <c:pt idx="49">
                  <c:v>450.6</c:v>
                </c:pt>
                <c:pt idx="50">
                  <c:v>446.8</c:v>
                </c:pt>
                <c:pt idx="51">
                  <c:v>443.2</c:v>
                </c:pt>
                <c:pt idx="52">
                  <c:v>439.7</c:v>
                </c:pt>
                <c:pt idx="53">
                  <c:v>436.4</c:v>
                </c:pt>
                <c:pt idx="54">
                  <c:v>433.3</c:v>
                </c:pt>
                <c:pt idx="55">
                  <c:v>430.3</c:v>
                </c:pt>
                <c:pt idx="56">
                  <c:v>427.4</c:v>
                </c:pt>
                <c:pt idx="57">
                  <c:v>424.6</c:v>
                </c:pt>
                <c:pt idx="58">
                  <c:v>422</c:v>
                </c:pt>
                <c:pt idx="59">
                  <c:v>419.5</c:v>
                </c:pt>
                <c:pt idx="60">
                  <c:v>417.1</c:v>
                </c:pt>
                <c:pt idx="61">
                  <c:v>414.7</c:v>
                </c:pt>
                <c:pt idx="62">
                  <c:v>412.5</c:v>
                </c:pt>
                <c:pt idx="63">
                  <c:v>410.4</c:v>
                </c:pt>
                <c:pt idx="64">
                  <c:v>408.3</c:v>
                </c:pt>
                <c:pt idx="65">
                  <c:v>406.4</c:v>
                </c:pt>
                <c:pt idx="66">
                  <c:v>404.5</c:v>
                </c:pt>
                <c:pt idx="67">
                  <c:v>402.7</c:v>
                </c:pt>
                <c:pt idx="68">
                  <c:v>401</c:v>
                </c:pt>
                <c:pt idx="69">
                  <c:v>399.3</c:v>
                </c:pt>
                <c:pt idx="70">
                  <c:v>397.7</c:v>
                </c:pt>
                <c:pt idx="71">
                  <c:v>396.1</c:v>
                </c:pt>
                <c:pt idx="72">
                  <c:v>394.6</c:v>
                </c:pt>
                <c:pt idx="73">
                  <c:v>393.2</c:v>
                </c:pt>
                <c:pt idx="74">
                  <c:v>391.8</c:v>
                </c:pt>
                <c:pt idx="75">
                  <c:v>390.5</c:v>
                </c:pt>
                <c:pt idx="76">
                  <c:v>389.2</c:v>
                </c:pt>
                <c:pt idx="77">
                  <c:v>388</c:v>
                </c:pt>
                <c:pt idx="78">
                  <c:v>386.8</c:v>
                </c:pt>
                <c:pt idx="79">
                  <c:v>385.7</c:v>
                </c:pt>
                <c:pt idx="80">
                  <c:v>384.6</c:v>
                </c:pt>
                <c:pt idx="81">
                  <c:v>383.5</c:v>
                </c:pt>
                <c:pt idx="82">
                  <c:v>382.5</c:v>
                </c:pt>
                <c:pt idx="83">
                  <c:v>381.5</c:v>
                </c:pt>
                <c:pt idx="84">
                  <c:v>380.6</c:v>
                </c:pt>
                <c:pt idx="85">
                  <c:v>379.7</c:v>
                </c:pt>
                <c:pt idx="86">
                  <c:v>378.8</c:v>
                </c:pt>
                <c:pt idx="87">
                  <c:v>377.9</c:v>
                </c:pt>
                <c:pt idx="88">
                  <c:v>377.1</c:v>
                </c:pt>
                <c:pt idx="89">
                  <c:v>376.3</c:v>
                </c:pt>
                <c:pt idx="90">
                  <c:v>375.5</c:v>
                </c:pt>
                <c:pt idx="91">
                  <c:v>353.8</c:v>
                </c:pt>
                <c:pt idx="92">
                  <c:v>352.9</c:v>
                </c:pt>
                <c:pt idx="93">
                  <c:v>352.8</c:v>
                </c:pt>
                <c:pt idx="94">
                  <c:v>352.8</c:v>
                </c:pt>
                <c:pt idx="95">
                  <c:v>352.8</c:v>
                </c:pt>
                <c:pt idx="96">
                  <c:v>352.8</c:v>
                </c:pt>
                <c:pt idx="97">
                  <c:v>352.8</c:v>
                </c:pt>
                <c:pt idx="98">
                  <c:v>352.8</c:v>
                </c:pt>
                <c:pt idx="99">
                  <c:v>352.8</c:v>
                </c:pt>
                <c:pt idx="100">
                  <c:v>352.8</c:v>
                </c:pt>
                <c:pt idx="101">
                  <c:v>352.8</c:v>
                </c:pt>
                <c:pt idx="102">
                  <c:v>352.8</c:v>
                </c:pt>
                <c:pt idx="103">
                  <c:v>352.8</c:v>
                </c:pt>
                <c:pt idx="104">
                  <c:v>352.8</c:v>
                </c:pt>
                <c:pt idx="105">
                  <c:v>352.8</c:v>
                </c:pt>
                <c:pt idx="106">
                  <c:v>352.8</c:v>
                </c:pt>
                <c:pt idx="107">
                  <c:v>352.8</c:v>
                </c:pt>
                <c:pt idx="108">
                  <c:v>352.8</c:v>
                </c:pt>
                <c:pt idx="109">
                  <c:v>352.8</c:v>
                </c:pt>
                <c:pt idx="110">
                  <c:v>352.8</c:v>
                </c:pt>
                <c:pt idx="111">
                  <c:v>352.8</c:v>
                </c:pt>
                <c:pt idx="112">
                  <c:v>352.8</c:v>
                </c:pt>
                <c:pt idx="113">
                  <c:v>352.8</c:v>
                </c:pt>
                <c:pt idx="114">
                  <c:v>352.8</c:v>
                </c:pt>
                <c:pt idx="115">
                  <c:v>352.8</c:v>
                </c:pt>
                <c:pt idx="116">
                  <c:v>352.8</c:v>
                </c:pt>
                <c:pt idx="117">
                  <c:v>352.8</c:v>
                </c:pt>
                <c:pt idx="118">
                  <c:v>352.8</c:v>
                </c:pt>
                <c:pt idx="119">
                  <c:v>352.8</c:v>
                </c:pt>
                <c:pt idx="120">
                  <c:v>352.8</c:v>
                </c:pt>
                <c:pt idx="121">
                  <c:v>352.8</c:v>
                </c:pt>
                <c:pt idx="122">
                  <c:v>352.8</c:v>
                </c:pt>
                <c:pt idx="123">
                  <c:v>352.8</c:v>
                </c:pt>
                <c:pt idx="124">
                  <c:v>352.8</c:v>
                </c:pt>
                <c:pt idx="125">
                  <c:v>352.8</c:v>
                </c:pt>
                <c:pt idx="126">
                  <c:v>352.8</c:v>
                </c:pt>
                <c:pt idx="127">
                  <c:v>352.8</c:v>
                </c:pt>
                <c:pt idx="128">
                  <c:v>352.8</c:v>
                </c:pt>
                <c:pt idx="129">
                  <c:v>352.8</c:v>
                </c:pt>
                <c:pt idx="130">
                  <c:v>352.8</c:v>
                </c:pt>
                <c:pt idx="131">
                  <c:v>352.8</c:v>
                </c:pt>
                <c:pt idx="132">
                  <c:v>352.8</c:v>
                </c:pt>
                <c:pt idx="133">
                  <c:v>352.8</c:v>
                </c:pt>
                <c:pt idx="134">
                  <c:v>352.8</c:v>
                </c:pt>
                <c:pt idx="135">
                  <c:v>352.8</c:v>
                </c:pt>
                <c:pt idx="136">
                  <c:v>352.8</c:v>
                </c:pt>
                <c:pt idx="137">
                  <c:v>352.8</c:v>
                </c:pt>
                <c:pt idx="138">
                  <c:v>352.8</c:v>
                </c:pt>
                <c:pt idx="139">
                  <c:v>352.8</c:v>
                </c:pt>
                <c:pt idx="140">
                  <c:v>352.8</c:v>
                </c:pt>
                <c:pt idx="141">
                  <c:v>352.8</c:v>
                </c:pt>
                <c:pt idx="142">
                  <c:v>352.8</c:v>
                </c:pt>
                <c:pt idx="143">
                  <c:v>352.8</c:v>
                </c:pt>
                <c:pt idx="144">
                  <c:v>352.8</c:v>
                </c:pt>
                <c:pt idx="145">
                  <c:v>352.8</c:v>
                </c:pt>
                <c:pt idx="146">
                  <c:v>352.8</c:v>
                </c:pt>
                <c:pt idx="147">
                  <c:v>352.8</c:v>
                </c:pt>
                <c:pt idx="148">
                  <c:v>352.8</c:v>
                </c:pt>
                <c:pt idx="149">
                  <c:v>352.8</c:v>
                </c:pt>
                <c:pt idx="150">
                  <c:v>352.8</c:v>
                </c:pt>
                <c:pt idx="151">
                  <c:v>352.8</c:v>
                </c:pt>
                <c:pt idx="152">
                  <c:v>352.8</c:v>
                </c:pt>
                <c:pt idx="153">
                  <c:v>352.8</c:v>
                </c:pt>
                <c:pt idx="154">
                  <c:v>352.8</c:v>
                </c:pt>
                <c:pt idx="155">
                  <c:v>352.8</c:v>
                </c:pt>
                <c:pt idx="156">
                  <c:v>352.8</c:v>
                </c:pt>
                <c:pt idx="157">
                  <c:v>352.8</c:v>
                </c:pt>
                <c:pt idx="158">
                  <c:v>352.8</c:v>
                </c:pt>
                <c:pt idx="159">
                  <c:v>352.8</c:v>
                </c:pt>
                <c:pt idx="160">
                  <c:v>352.8</c:v>
                </c:pt>
                <c:pt idx="161">
                  <c:v>352.8</c:v>
                </c:pt>
                <c:pt idx="162">
                  <c:v>352.8</c:v>
                </c:pt>
                <c:pt idx="163">
                  <c:v>352.8</c:v>
                </c:pt>
                <c:pt idx="164">
                  <c:v>352.8</c:v>
                </c:pt>
                <c:pt idx="165">
                  <c:v>352.8</c:v>
                </c:pt>
                <c:pt idx="166">
                  <c:v>352.8</c:v>
                </c:pt>
                <c:pt idx="167">
                  <c:v>352.8</c:v>
                </c:pt>
                <c:pt idx="168">
                  <c:v>352.8</c:v>
                </c:pt>
                <c:pt idx="169">
                  <c:v>352.8</c:v>
                </c:pt>
                <c:pt idx="170">
                  <c:v>352.8</c:v>
                </c:pt>
                <c:pt idx="171">
                  <c:v>352.8</c:v>
                </c:pt>
                <c:pt idx="172">
                  <c:v>352.8</c:v>
                </c:pt>
                <c:pt idx="173">
                  <c:v>352.8</c:v>
                </c:pt>
                <c:pt idx="174">
                  <c:v>352.8</c:v>
                </c:pt>
                <c:pt idx="175">
                  <c:v>352.8</c:v>
                </c:pt>
                <c:pt idx="176">
                  <c:v>352.8</c:v>
                </c:pt>
                <c:pt idx="177">
                  <c:v>352.8</c:v>
                </c:pt>
                <c:pt idx="178">
                  <c:v>352.8</c:v>
                </c:pt>
                <c:pt idx="179">
                  <c:v>352.8</c:v>
                </c:pt>
                <c:pt idx="180">
                  <c:v>352.8</c:v>
                </c:pt>
                <c:pt idx="181">
                  <c:v>352.8</c:v>
                </c:pt>
                <c:pt idx="182">
                  <c:v>352.8</c:v>
                </c:pt>
                <c:pt idx="183">
                  <c:v>352.8</c:v>
                </c:pt>
                <c:pt idx="184">
                  <c:v>352.8</c:v>
                </c:pt>
                <c:pt idx="185">
                  <c:v>352.8</c:v>
                </c:pt>
                <c:pt idx="186">
                  <c:v>352.8</c:v>
                </c:pt>
                <c:pt idx="187">
                  <c:v>352.8</c:v>
                </c:pt>
                <c:pt idx="188">
                  <c:v>352.8</c:v>
                </c:pt>
                <c:pt idx="189">
                  <c:v>352.8</c:v>
                </c:pt>
                <c:pt idx="190">
                  <c:v>352.8</c:v>
                </c:pt>
                <c:pt idx="191">
                  <c:v>352.8</c:v>
                </c:pt>
                <c:pt idx="192">
                  <c:v>352.8</c:v>
                </c:pt>
                <c:pt idx="193">
                  <c:v>352.8</c:v>
                </c:pt>
              </c:numCache>
            </c:numRef>
          </c:yVal>
          <c:smooth val="1"/>
        </c:ser>
        <c:ser>
          <c:idx val="1"/>
          <c:order val="1"/>
          <c:spPr>
            <a:ln w="19050"/>
          </c:spPr>
          <c:marker>
            <c:symbol val="none"/>
          </c:marker>
          <c:xVal>
            <c:numRef>
              <c:f>pcramout!$A$1:$A$194</c:f>
              <c:numCache>
                <c:formatCode>0.00E+00</c:formatCode>
                <c:ptCount val="194"/>
                <c:pt idx="0">
                  <c:v>0.1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0.16</c:v>
                </c:pt>
                <c:pt idx="8">
                  <c:v>0.17</c:v>
                </c:pt>
                <c:pt idx="9">
                  <c:v>0.18</c:v>
                </c:pt>
                <c:pt idx="10">
                  <c:v>0.19</c:v>
                </c:pt>
                <c:pt idx="11">
                  <c:v>0.2</c:v>
                </c:pt>
                <c:pt idx="12">
                  <c:v>0.21</c:v>
                </c:pt>
                <c:pt idx="13">
                  <c:v>0.22</c:v>
                </c:pt>
                <c:pt idx="14">
                  <c:v>0.23</c:v>
                </c:pt>
                <c:pt idx="15">
                  <c:v>0.24</c:v>
                </c:pt>
                <c:pt idx="16">
                  <c:v>0.25</c:v>
                </c:pt>
                <c:pt idx="17">
                  <c:v>0.26</c:v>
                </c:pt>
                <c:pt idx="18">
                  <c:v>0.27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0.3</c:v>
                </c:pt>
                <c:pt idx="22">
                  <c:v>0.31</c:v>
                </c:pt>
                <c:pt idx="23">
                  <c:v>0.32</c:v>
                </c:pt>
                <c:pt idx="24">
                  <c:v>0.33</c:v>
                </c:pt>
                <c:pt idx="25">
                  <c:v>0.34</c:v>
                </c:pt>
                <c:pt idx="26">
                  <c:v>0.35</c:v>
                </c:pt>
                <c:pt idx="27">
                  <c:v>0.36</c:v>
                </c:pt>
                <c:pt idx="28">
                  <c:v>0.37</c:v>
                </c:pt>
                <c:pt idx="29">
                  <c:v>0.38</c:v>
                </c:pt>
                <c:pt idx="30">
                  <c:v>0.39</c:v>
                </c:pt>
                <c:pt idx="31">
                  <c:v>0.4</c:v>
                </c:pt>
                <c:pt idx="32">
                  <c:v>0.41</c:v>
                </c:pt>
                <c:pt idx="33">
                  <c:v>0.42</c:v>
                </c:pt>
                <c:pt idx="34">
                  <c:v>0.43</c:v>
                </c:pt>
                <c:pt idx="35">
                  <c:v>0.44</c:v>
                </c:pt>
                <c:pt idx="36">
                  <c:v>0.45</c:v>
                </c:pt>
                <c:pt idx="37">
                  <c:v>0.46</c:v>
                </c:pt>
                <c:pt idx="38">
                  <c:v>0.47</c:v>
                </c:pt>
                <c:pt idx="39">
                  <c:v>0.48</c:v>
                </c:pt>
                <c:pt idx="40">
                  <c:v>0.49</c:v>
                </c:pt>
                <c:pt idx="41">
                  <c:v>0.5</c:v>
                </c:pt>
                <c:pt idx="42">
                  <c:v>0.51</c:v>
                </c:pt>
                <c:pt idx="43">
                  <c:v>0.52</c:v>
                </c:pt>
                <c:pt idx="44">
                  <c:v>0.53</c:v>
                </c:pt>
                <c:pt idx="45">
                  <c:v>0.54</c:v>
                </c:pt>
                <c:pt idx="46">
                  <c:v>0.55000000000000004</c:v>
                </c:pt>
                <c:pt idx="47">
                  <c:v>0.56000000000000005</c:v>
                </c:pt>
                <c:pt idx="48">
                  <c:v>0.56999999999999995</c:v>
                </c:pt>
                <c:pt idx="49">
                  <c:v>0.57999999999999996</c:v>
                </c:pt>
                <c:pt idx="50">
                  <c:v>0.59</c:v>
                </c:pt>
                <c:pt idx="51">
                  <c:v>0.6</c:v>
                </c:pt>
                <c:pt idx="52">
                  <c:v>0.61</c:v>
                </c:pt>
                <c:pt idx="53">
                  <c:v>0.62</c:v>
                </c:pt>
                <c:pt idx="54">
                  <c:v>0.63</c:v>
                </c:pt>
                <c:pt idx="55">
                  <c:v>0.64</c:v>
                </c:pt>
                <c:pt idx="56">
                  <c:v>0.65</c:v>
                </c:pt>
                <c:pt idx="57">
                  <c:v>0.66</c:v>
                </c:pt>
                <c:pt idx="58">
                  <c:v>0.67</c:v>
                </c:pt>
                <c:pt idx="59">
                  <c:v>0.68</c:v>
                </c:pt>
                <c:pt idx="60">
                  <c:v>0.69</c:v>
                </c:pt>
                <c:pt idx="61">
                  <c:v>0.7</c:v>
                </c:pt>
                <c:pt idx="62">
                  <c:v>0.71</c:v>
                </c:pt>
                <c:pt idx="63">
                  <c:v>0.72</c:v>
                </c:pt>
                <c:pt idx="64">
                  <c:v>0.73</c:v>
                </c:pt>
                <c:pt idx="65">
                  <c:v>0.74</c:v>
                </c:pt>
                <c:pt idx="66">
                  <c:v>0.75</c:v>
                </c:pt>
                <c:pt idx="67">
                  <c:v>0.76</c:v>
                </c:pt>
                <c:pt idx="68">
                  <c:v>0.77</c:v>
                </c:pt>
                <c:pt idx="69">
                  <c:v>0.78</c:v>
                </c:pt>
                <c:pt idx="70">
                  <c:v>0.79</c:v>
                </c:pt>
                <c:pt idx="71">
                  <c:v>0.8</c:v>
                </c:pt>
                <c:pt idx="72">
                  <c:v>0.81</c:v>
                </c:pt>
                <c:pt idx="73">
                  <c:v>0.82</c:v>
                </c:pt>
                <c:pt idx="74">
                  <c:v>0.83</c:v>
                </c:pt>
                <c:pt idx="75">
                  <c:v>0.84</c:v>
                </c:pt>
                <c:pt idx="76">
                  <c:v>0.85</c:v>
                </c:pt>
                <c:pt idx="77">
                  <c:v>0.86</c:v>
                </c:pt>
                <c:pt idx="78">
                  <c:v>0.87</c:v>
                </c:pt>
                <c:pt idx="79">
                  <c:v>0.88</c:v>
                </c:pt>
                <c:pt idx="80">
                  <c:v>0.89</c:v>
                </c:pt>
                <c:pt idx="81">
                  <c:v>0.9</c:v>
                </c:pt>
                <c:pt idx="82">
                  <c:v>0.91</c:v>
                </c:pt>
                <c:pt idx="83">
                  <c:v>0.92</c:v>
                </c:pt>
                <c:pt idx="84">
                  <c:v>0.93</c:v>
                </c:pt>
                <c:pt idx="85">
                  <c:v>0.94</c:v>
                </c:pt>
                <c:pt idx="86">
                  <c:v>0.95</c:v>
                </c:pt>
                <c:pt idx="87">
                  <c:v>0.96</c:v>
                </c:pt>
                <c:pt idx="88">
                  <c:v>0.97</c:v>
                </c:pt>
                <c:pt idx="89">
                  <c:v>0.98</c:v>
                </c:pt>
                <c:pt idx="90">
                  <c:v>0.99</c:v>
                </c:pt>
                <c:pt idx="91">
                  <c:v>1.99</c:v>
                </c:pt>
                <c:pt idx="92">
                  <c:v>2.99</c:v>
                </c:pt>
                <c:pt idx="93">
                  <c:v>3.99</c:v>
                </c:pt>
                <c:pt idx="94">
                  <c:v>4.99</c:v>
                </c:pt>
                <c:pt idx="95">
                  <c:v>5.99</c:v>
                </c:pt>
                <c:pt idx="96">
                  <c:v>6.99</c:v>
                </c:pt>
                <c:pt idx="97">
                  <c:v>7.99</c:v>
                </c:pt>
                <c:pt idx="98">
                  <c:v>8.99</c:v>
                </c:pt>
                <c:pt idx="99">
                  <c:v>9.99</c:v>
                </c:pt>
                <c:pt idx="100">
                  <c:v>10.99</c:v>
                </c:pt>
                <c:pt idx="101">
                  <c:v>11.99</c:v>
                </c:pt>
                <c:pt idx="102">
                  <c:v>12.99</c:v>
                </c:pt>
                <c:pt idx="103">
                  <c:v>13.99</c:v>
                </c:pt>
                <c:pt idx="104">
                  <c:v>14.99</c:v>
                </c:pt>
                <c:pt idx="105">
                  <c:v>15.99</c:v>
                </c:pt>
                <c:pt idx="106">
                  <c:v>16.989999999999998</c:v>
                </c:pt>
                <c:pt idx="107">
                  <c:v>17.989999999999998</c:v>
                </c:pt>
                <c:pt idx="108">
                  <c:v>18.989999999999998</c:v>
                </c:pt>
                <c:pt idx="109">
                  <c:v>19.989999999999998</c:v>
                </c:pt>
                <c:pt idx="110">
                  <c:v>20.99</c:v>
                </c:pt>
                <c:pt idx="111">
                  <c:v>21.99</c:v>
                </c:pt>
                <c:pt idx="112">
                  <c:v>22.99</c:v>
                </c:pt>
                <c:pt idx="113">
                  <c:v>23.99</c:v>
                </c:pt>
                <c:pt idx="114">
                  <c:v>24.99</c:v>
                </c:pt>
                <c:pt idx="115">
                  <c:v>25.99</c:v>
                </c:pt>
                <c:pt idx="116">
                  <c:v>26.99</c:v>
                </c:pt>
                <c:pt idx="117">
                  <c:v>27.99</c:v>
                </c:pt>
                <c:pt idx="118">
                  <c:v>28.99</c:v>
                </c:pt>
                <c:pt idx="119">
                  <c:v>29.99</c:v>
                </c:pt>
                <c:pt idx="120">
                  <c:v>30.99</c:v>
                </c:pt>
                <c:pt idx="121">
                  <c:v>31.99</c:v>
                </c:pt>
                <c:pt idx="122">
                  <c:v>32.99</c:v>
                </c:pt>
                <c:pt idx="123">
                  <c:v>33.99</c:v>
                </c:pt>
                <c:pt idx="124">
                  <c:v>34.99</c:v>
                </c:pt>
                <c:pt idx="125">
                  <c:v>35.99</c:v>
                </c:pt>
                <c:pt idx="126">
                  <c:v>36.99</c:v>
                </c:pt>
                <c:pt idx="127">
                  <c:v>37.99</c:v>
                </c:pt>
                <c:pt idx="128">
                  <c:v>38.99</c:v>
                </c:pt>
                <c:pt idx="129">
                  <c:v>39.99</c:v>
                </c:pt>
                <c:pt idx="130">
                  <c:v>40.99</c:v>
                </c:pt>
                <c:pt idx="131">
                  <c:v>41.99</c:v>
                </c:pt>
                <c:pt idx="132">
                  <c:v>42.99</c:v>
                </c:pt>
                <c:pt idx="133">
                  <c:v>43.99</c:v>
                </c:pt>
                <c:pt idx="134">
                  <c:v>44.99</c:v>
                </c:pt>
                <c:pt idx="135">
                  <c:v>45.99</c:v>
                </c:pt>
                <c:pt idx="136">
                  <c:v>46.99</c:v>
                </c:pt>
                <c:pt idx="137">
                  <c:v>47.99</c:v>
                </c:pt>
                <c:pt idx="138">
                  <c:v>48.99</c:v>
                </c:pt>
                <c:pt idx="139">
                  <c:v>49.99</c:v>
                </c:pt>
                <c:pt idx="140">
                  <c:v>50.99</c:v>
                </c:pt>
                <c:pt idx="141">
                  <c:v>51.99</c:v>
                </c:pt>
                <c:pt idx="142">
                  <c:v>52.99</c:v>
                </c:pt>
                <c:pt idx="143">
                  <c:v>53.99</c:v>
                </c:pt>
                <c:pt idx="144">
                  <c:v>54.99</c:v>
                </c:pt>
                <c:pt idx="145">
                  <c:v>55.99</c:v>
                </c:pt>
                <c:pt idx="146">
                  <c:v>56.99</c:v>
                </c:pt>
                <c:pt idx="147">
                  <c:v>57.99</c:v>
                </c:pt>
                <c:pt idx="148">
                  <c:v>58.99</c:v>
                </c:pt>
                <c:pt idx="149">
                  <c:v>59.99</c:v>
                </c:pt>
                <c:pt idx="150">
                  <c:v>60.99</c:v>
                </c:pt>
                <c:pt idx="151">
                  <c:v>61.99</c:v>
                </c:pt>
                <c:pt idx="152">
                  <c:v>62.99</c:v>
                </c:pt>
                <c:pt idx="153">
                  <c:v>63.99</c:v>
                </c:pt>
                <c:pt idx="154">
                  <c:v>64.989999999999995</c:v>
                </c:pt>
                <c:pt idx="155">
                  <c:v>65.989999999999995</c:v>
                </c:pt>
                <c:pt idx="156">
                  <c:v>66.989999999999995</c:v>
                </c:pt>
                <c:pt idx="157">
                  <c:v>67.989999999999995</c:v>
                </c:pt>
                <c:pt idx="158">
                  <c:v>68.989999999999995</c:v>
                </c:pt>
                <c:pt idx="159">
                  <c:v>69.989999999999995</c:v>
                </c:pt>
                <c:pt idx="160">
                  <c:v>70.989999999999995</c:v>
                </c:pt>
                <c:pt idx="161">
                  <c:v>71.989999999999995</c:v>
                </c:pt>
                <c:pt idx="162">
                  <c:v>72.989999999999995</c:v>
                </c:pt>
                <c:pt idx="163">
                  <c:v>73.989999999999995</c:v>
                </c:pt>
                <c:pt idx="164">
                  <c:v>74.989999999999995</c:v>
                </c:pt>
                <c:pt idx="165">
                  <c:v>75.989999999999995</c:v>
                </c:pt>
                <c:pt idx="166">
                  <c:v>76.989999999999995</c:v>
                </c:pt>
                <c:pt idx="167">
                  <c:v>77.989999999999995</c:v>
                </c:pt>
                <c:pt idx="168">
                  <c:v>78.989999999999995</c:v>
                </c:pt>
                <c:pt idx="169">
                  <c:v>79.989999999999995</c:v>
                </c:pt>
                <c:pt idx="170">
                  <c:v>80.989999999999995</c:v>
                </c:pt>
                <c:pt idx="171">
                  <c:v>81.99</c:v>
                </c:pt>
                <c:pt idx="172">
                  <c:v>82.99</c:v>
                </c:pt>
                <c:pt idx="173">
                  <c:v>83.98</c:v>
                </c:pt>
                <c:pt idx="174">
                  <c:v>84.98</c:v>
                </c:pt>
                <c:pt idx="175">
                  <c:v>85.98</c:v>
                </c:pt>
                <c:pt idx="176">
                  <c:v>86.98</c:v>
                </c:pt>
                <c:pt idx="177">
                  <c:v>87.98</c:v>
                </c:pt>
                <c:pt idx="178">
                  <c:v>88.98</c:v>
                </c:pt>
                <c:pt idx="179">
                  <c:v>89.98</c:v>
                </c:pt>
                <c:pt idx="180">
                  <c:v>90.98</c:v>
                </c:pt>
                <c:pt idx="181">
                  <c:v>91.98</c:v>
                </c:pt>
                <c:pt idx="182">
                  <c:v>92.98</c:v>
                </c:pt>
                <c:pt idx="183">
                  <c:v>93.98</c:v>
                </c:pt>
                <c:pt idx="184">
                  <c:v>94.98</c:v>
                </c:pt>
                <c:pt idx="185">
                  <c:v>95.98</c:v>
                </c:pt>
                <c:pt idx="186">
                  <c:v>96.98</c:v>
                </c:pt>
                <c:pt idx="187">
                  <c:v>97.98</c:v>
                </c:pt>
                <c:pt idx="188">
                  <c:v>98.98</c:v>
                </c:pt>
                <c:pt idx="189">
                  <c:v>99.98</c:v>
                </c:pt>
                <c:pt idx="190">
                  <c:v>299.8</c:v>
                </c:pt>
                <c:pt idx="191">
                  <c:v>499.8</c:v>
                </c:pt>
                <c:pt idx="192">
                  <c:v>699.7</c:v>
                </c:pt>
                <c:pt idx="193">
                  <c:v>899.7</c:v>
                </c:pt>
              </c:numCache>
            </c:numRef>
          </c:xVal>
          <c:yVal>
            <c:numRef>
              <c:f>pcramout!$E$1:$E$194</c:f>
              <c:numCache>
                <c:formatCode>0.00E+00</c:formatCode>
                <c:ptCount val="194"/>
                <c:pt idx="0">
                  <c:v>1000000</c:v>
                </c:pt>
                <c:pt idx="1">
                  <c:v>984300</c:v>
                </c:pt>
                <c:pt idx="2">
                  <c:v>969200</c:v>
                </c:pt>
                <c:pt idx="3">
                  <c:v>954500</c:v>
                </c:pt>
                <c:pt idx="4">
                  <c:v>940200</c:v>
                </c:pt>
                <c:pt idx="5">
                  <c:v>926300</c:v>
                </c:pt>
                <c:pt idx="6">
                  <c:v>912900</c:v>
                </c:pt>
                <c:pt idx="7">
                  <c:v>899800</c:v>
                </c:pt>
                <c:pt idx="8">
                  <c:v>887100</c:v>
                </c:pt>
                <c:pt idx="9">
                  <c:v>874800</c:v>
                </c:pt>
                <c:pt idx="10">
                  <c:v>862800</c:v>
                </c:pt>
                <c:pt idx="11">
                  <c:v>851100</c:v>
                </c:pt>
                <c:pt idx="12">
                  <c:v>839700</c:v>
                </c:pt>
                <c:pt idx="13">
                  <c:v>828700</c:v>
                </c:pt>
                <c:pt idx="14">
                  <c:v>817900</c:v>
                </c:pt>
                <c:pt idx="15">
                  <c:v>807400</c:v>
                </c:pt>
                <c:pt idx="16">
                  <c:v>797200</c:v>
                </c:pt>
                <c:pt idx="17">
                  <c:v>787200</c:v>
                </c:pt>
                <c:pt idx="18">
                  <c:v>777400</c:v>
                </c:pt>
                <c:pt idx="19">
                  <c:v>767900</c:v>
                </c:pt>
                <c:pt idx="20">
                  <c:v>758700</c:v>
                </c:pt>
                <c:pt idx="21">
                  <c:v>749600</c:v>
                </c:pt>
                <c:pt idx="22">
                  <c:v>740800</c:v>
                </c:pt>
                <c:pt idx="23">
                  <c:v>732200</c:v>
                </c:pt>
                <c:pt idx="24">
                  <c:v>723700</c:v>
                </c:pt>
                <c:pt idx="25">
                  <c:v>715500</c:v>
                </c:pt>
                <c:pt idx="26">
                  <c:v>707500</c:v>
                </c:pt>
                <c:pt idx="27">
                  <c:v>699600</c:v>
                </c:pt>
                <c:pt idx="28">
                  <c:v>691900</c:v>
                </c:pt>
                <c:pt idx="29">
                  <c:v>684400</c:v>
                </c:pt>
                <c:pt idx="30">
                  <c:v>677000</c:v>
                </c:pt>
                <c:pt idx="31">
                  <c:v>669800</c:v>
                </c:pt>
                <c:pt idx="32">
                  <c:v>662700</c:v>
                </c:pt>
                <c:pt idx="33">
                  <c:v>655800</c:v>
                </c:pt>
                <c:pt idx="34">
                  <c:v>649000</c:v>
                </c:pt>
                <c:pt idx="35">
                  <c:v>642400</c:v>
                </c:pt>
                <c:pt idx="36">
                  <c:v>635900</c:v>
                </c:pt>
                <c:pt idx="37">
                  <c:v>629500</c:v>
                </c:pt>
                <c:pt idx="38">
                  <c:v>623300</c:v>
                </c:pt>
                <c:pt idx="39">
                  <c:v>617200</c:v>
                </c:pt>
                <c:pt idx="40">
                  <c:v>611200</c:v>
                </c:pt>
                <c:pt idx="41">
                  <c:v>605300</c:v>
                </c:pt>
                <c:pt idx="42">
                  <c:v>599500</c:v>
                </c:pt>
                <c:pt idx="43">
                  <c:v>593900</c:v>
                </c:pt>
                <c:pt idx="44">
                  <c:v>588300</c:v>
                </c:pt>
                <c:pt idx="45">
                  <c:v>582900</c:v>
                </c:pt>
                <c:pt idx="46">
                  <c:v>577500</c:v>
                </c:pt>
                <c:pt idx="47">
                  <c:v>572200</c:v>
                </c:pt>
                <c:pt idx="48">
                  <c:v>567100</c:v>
                </c:pt>
                <c:pt idx="49">
                  <c:v>562000</c:v>
                </c:pt>
                <c:pt idx="50">
                  <c:v>557000</c:v>
                </c:pt>
                <c:pt idx="51">
                  <c:v>552100</c:v>
                </c:pt>
                <c:pt idx="52">
                  <c:v>547300</c:v>
                </c:pt>
                <c:pt idx="53">
                  <c:v>542600</c:v>
                </c:pt>
                <c:pt idx="54">
                  <c:v>538000</c:v>
                </c:pt>
                <c:pt idx="55">
                  <c:v>533400</c:v>
                </c:pt>
                <c:pt idx="56">
                  <c:v>528900</c:v>
                </c:pt>
                <c:pt idx="57">
                  <c:v>524500</c:v>
                </c:pt>
                <c:pt idx="58">
                  <c:v>520200</c:v>
                </c:pt>
                <c:pt idx="59">
                  <c:v>515900</c:v>
                </c:pt>
                <c:pt idx="60">
                  <c:v>511700</c:v>
                </c:pt>
                <c:pt idx="61">
                  <c:v>507600</c:v>
                </c:pt>
                <c:pt idx="62">
                  <c:v>503500</c:v>
                </c:pt>
                <c:pt idx="63">
                  <c:v>499500</c:v>
                </c:pt>
                <c:pt idx="64">
                  <c:v>495600</c:v>
                </c:pt>
                <c:pt idx="65">
                  <c:v>491700</c:v>
                </c:pt>
                <c:pt idx="66">
                  <c:v>487900</c:v>
                </c:pt>
                <c:pt idx="67">
                  <c:v>484100</c:v>
                </c:pt>
                <c:pt idx="68">
                  <c:v>480400</c:v>
                </c:pt>
                <c:pt idx="69">
                  <c:v>476800</c:v>
                </c:pt>
                <c:pt idx="70">
                  <c:v>473200</c:v>
                </c:pt>
                <c:pt idx="71">
                  <c:v>469700</c:v>
                </c:pt>
                <c:pt idx="72">
                  <c:v>466200</c:v>
                </c:pt>
                <c:pt idx="73">
                  <c:v>462700</c:v>
                </c:pt>
                <c:pt idx="74">
                  <c:v>459400</c:v>
                </c:pt>
                <c:pt idx="75">
                  <c:v>456000</c:v>
                </c:pt>
                <c:pt idx="76">
                  <c:v>452800</c:v>
                </c:pt>
                <c:pt idx="77">
                  <c:v>449500</c:v>
                </c:pt>
                <c:pt idx="78">
                  <c:v>446300</c:v>
                </c:pt>
                <c:pt idx="79">
                  <c:v>443200</c:v>
                </c:pt>
                <c:pt idx="80">
                  <c:v>440100</c:v>
                </c:pt>
                <c:pt idx="81">
                  <c:v>437000</c:v>
                </c:pt>
                <c:pt idx="82">
                  <c:v>434000</c:v>
                </c:pt>
                <c:pt idx="83">
                  <c:v>431000</c:v>
                </c:pt>
                <c:pt idx="84">
                  <c:v>428100</c:v>
                </c:pt>
                <c:pt idx="85">
                  <c:v>425200</c:v>
                </c:pt>
                <c:pt idx="86">
                  <c:v>422300</c:v>
                </c:pt>
                <c:pt idx="87">
                  <c:v>419500</c:v>
                </c:pt>
                <c:pt idx="88">
                  <c:v>416700</c:v>
                </c:pt>
                <c:pt idx="89">
                  <c:v>414000</c:v>
                </c:pt>
                <c:pt idx="90">
                  <c:v>411300</c:v>
                </c:pt>
                <c:pt idx="91">
                  <c:v>248700</c:v>
                </c:pt>
                <c:pt idx="92">
                  <c:v>178200</c:v>
                </c:pt>
                <c:pt idx="93">
                  <c:v>138800</c:v>
                </c:pt>
                <c:pt idx="94">
                  <c:v>113700</c:v>
                </c:pt>
                <c:pt idx="95">
                  <c:v>96320</c:v>
                </c:pt>
                <c:pt idx="96">
                  <c:v>83530</c:v>
                </c:pt>
                <c:pt idx="97">
                  <c:v>73740</c:v>
                </c:pt>
                <c:pt idx="98">
                  <c:v>66000</c:v>
                </c:pt>
                <c:pt idx="99">
                  <c:v>59730</c:v>
                </c:pt>
                <c:pt idx="100">
                  <c:v>54550</c:v>
                </c:pt>
                <c:pt idx="101">
                  <c:v>50200</c:v>
                </c:pt>
                <c:pt idx="102">
                  <c:v>46490</c:v>
                </c:pt>
                <c:pt idx="103">
                  <c:v>43290</c:v>
                </c:pt>
                <c:pt idx="104">
                  <c:v>40510</c:v>
                </c:pt>
                <c:pt idx="105">
                  <c:v>38060</c:v>
                </c:pt>
                <c:pt idx="106">
                  <c:v>35890</c:v>
                </c:pt>
                <c:pt idx="107">
                  <c:v>33950</c:v>
                </c:pt>
                <c:pt idx="108">
                  <c:v>32210</c:v>
                </c:pt>
                <c:pt idx="109">
                  <c:v>30640</c:v>
                </c:pt>
                <c:pt idx="110">
                  <c:v>29220</c:v>
                </c:pt>
                <c:pt idx="111">
                  <c:v>27930</c:v>
                </c:pt>
                <c:pt idx="112">
                  <c:v>26740</c:v>
                </c:pt>
                <c:pt idx="113">
                  <c:v>25650</c:v>
                </c:pt>
                <c:pt idx="114">
                  <c:v>24650</c:v>
                </c:pt>
                <c:pt idx="115">
                  <c:v>23720</c:v>
                </c:pt>
                <c:pt idx="116">
                  <c:v>22860</c:v>
                </c:pt>
                <c:pt idx="117">
                  <c:v>22060</c:v>
                </c:pt>
                <c:pt idx="118">
                  <c:v>21310</c:v>
                </c:pt>
                <c:pt idx="119">
                  <c:v>20610</c:v>
                </c:pt>
                <c:pt idx="120">
                  <c:v>19960</c:v>
                </c:pt>
                <c:pt idx="121">
                  <c:v>19350</c:v>
                </c:pt>
                <c:pt idx="122">
                  <c:v>18770</c:v>
                </c:pt>
                <c:pt idx="123">
                  <c:v>18230</c:v>
                </c:pt>
                <c:pt idx="124">
                  <c:v>17710</c:v>
                </c:pt>
                <c:pt idx="125">
                  <c:v>17230</c:v>
                </c:pt>
                <c:pt idx="126">
                  <c:v>16770</c:v>
                </c:pt>
                <c:pt idx="127">
                  <c:v>16340</c:v>
                </c:pt>
                <c:pt idx="128">
                  <c:v>15920</c:v>
                </c:pt>
                <c:pt idx="129">
                  <c:v>15530</c:v>
                </c:pt>
                <c:pt idx="130">
                  <c:v>15160</c:v>
                </c:pt>
                <c:pt idx="131">
                  <c:v>14800</c:v>
                </c:pt>
                <c:pt idx="132">
                  <c:v>14460</c:v>
                </c:pt>
                <c:pt idx="133">
                  <c:v>14140</c:v>
                </c:pt>
                <c:pt idx="134">
                  <c:v>13830</c:v>
                </c:pt>
                <c:pt idx="135">
                  <c:v>13530</c:v>
                </c:pt>
                <c:pt idx="136">
                  <c:v>13250</c:v>
                </c:pt>
                <c:pt idx="137">
                  <c:v>12970</c:v>
                </c:pt>
                <c:pt idx="138">
                  <c:v>12710</c:v>
                </c:pt>
                <c:pt idx="139">
                  <c:v>12460</c:v>
                </c:pt>
                <c:pt idx="140">
                  <c:v>12220</c:v>
                </c:pt>
                <c:pt idx="141">
                  <c:v>11990</c:v>
                </c:pt>
                <c:pt idx="142">
                  <c:v>11760</c:v>
                </c:pt>
                <c:pt idx="143">
                  <c:v>11550</c:v>
                </c:pt>
                <c:pt idx="144">
                  <c:v>11340</c:v>
                </c:pt>
                <c:pt idx="145">
                  <c:v>11140</c:v>
                </c:pt>
                <c:pt idx="146">
                  <c:v>10950</c:v>
                </c:pt>
                <c:pt idx="147">
                  <c:v>10760</c:v>
                </c:pt>
                <c:pt idx="148">
                  <c:v>10580</c:v>
                </c:pt>
                <c:pt idx="149">
                  <c:v>10410</c:v>
                </c:pt>
                <c:pt idx="150">
                  <c:v>10240</c:v>
                </c:pt>
                <c:pt idx="151">
                  <c:v>10070</c:v>
                </c:pt>
                <c:pt idx="152">
                  <c:v>9914</c:v>
                </c:pt>
                <c:pt idx="153">
                  <c:v>9761</c:v>
                </c:pt>
                <c:pt idx="154">
                  <c:v>9612</c:v>
                </c:pt>
                <c:pt idx="155">
                  <c:v>9468</c:v>
                </c:pt>
                <c:pt idx="156">
                  <c:v>9328</c:v>
                </c:pt>
                <c:pt idx="157">
                  <c:v>9192</c:v>
                </c:pt>
                <c:pt idx="158">
                  <c:v>9060</c:v>
                </c:pt>
                <c:pt idx="159">
                  <c:v>8932</c:v>
                </c:pt>
                <c:pt idx="160">
                  <c:v>8808</c:v>
                </c:pt>
                <c:pt idx="161">
                  <c:v>8686</c:v>
                </c:pt>
                <c:pt idx="162">
                  <c:v>8569</c:v>
                </c:pt>
                <c:pt idx="163">
                  <c:v>8454</c:v>
                </c:pt>
                <c:pt idx="164">
                  <c:v>8342</c:v>
                </c:pt>
                <c:pt idx="165">
                  <c:v>8233</c:v>
                </c:pt>
                <c:pt idx="166">
                  <c:v>8127</c:v>
                </c:pt>
                <c:pt idx="167">
                  <c:v>8024</c:v>
                </c:pt>
                <c:pt idx="168">
                  <c:v>7923</c:v>
                </c:pt>
                <c:pt idx="169">
                  <c:v>7825</c:v>
                </c:pt>
                <c:pt idx="170">
                  <c:v>7729</c:v>
                </c:pt>
                <c:pt idx="171">
                  <c:v>7636</c:v>
                </c:pt>
                <c:pt idx="172">
                  <c:v>7545</c:v>
                </c:pt>
                <c:pt idx="173">
                  <c:v>7456</c:v>
                </c:pt>
                <c:pt idx="174">
                  <c:v>7369</c:v>
                </c:pt>
                <c:pt idx="175">
                  <c:v>7284</c:v>
                </c:pt>
                <c:pt idx="176">
                  <c:v>7201</c:v>
                </c:pt>
                <c:pt idx="177">
                  <c:v>7120</c:v>
                </c:pt>
                <c:pt idx="178">
                  <c:v>7040</c:v>
                </c:pt>
                <c:pt idx="179">
                  <c:v>6963</c:v>
                </c:pt>
                <c:pt idx="180">
                  <c:v>6887</c:v>
                </c:pt>
                <c:pt idx="181">
                  <c:v>6813</c:v>
                </c:pt>
                <c:pt idx="182">
                  <c:v>6740</c:v>
                </c:pt>
                <c:pt idx="183">
                  <c:v>6669</c:v>
                </c:pt>
                <c:pt idx="184">
                  <c:v>6599</c:v>
                </c:pt>
                <c:pt idx="185">
                  <c:v>6531</c:v>
                </c:pt>
                <c:pt idx="186">
                  <c:v>6464</c:v>
                </c:pt>
                <c:pt idx="187">
                  <c:v>6399</c:v>
                </c:pt>
                <c:pt idx="188">
                  <c:v>6335</c:v>
                </c:pt>
                <c:pt idx="189">
                  <c:v>6272</c:v>
                </c:pt>
                <c:pt idx="190">
                  <c:v>2111</c:v>
                </c:pt>
                <c:pt idx="191">
                  <c:v>1274</c:v>
                </c:pt>
                <c:pt idx="192">
                  <c:v>915.5</c:v>
                </c:pt>
                <c:pt idx="193">
                  <c:v>716.1</c:v>
                </c:pt>
              </c:numCache>
            </c:numRef>
          </c:yVal>
          <c:smooth val="1"/>
        </c:ser>
        <c:ser>
          <c:idx val="2"/>
          <c:order val="2"/>
          <c:spPr>
            <a:ln w="19050"/>
          </c:spPr>
          <c:marker>
            <c:symbol val="none"/>
          </c:marker>
          <c:xVal>
            <c:numRef>
              <c:f>pcramout!$A$1:$A$194</c:f>
              <c:numCache>
                <c:formatCode>0.00E+00</c:formatCode>
                <c:ptCount val="194"/>
                <c:pt idx="0">
                  <c:v>0.1</c:v>
                </c:pt>
                <c:pt idx="1">
                  <c:v>0.1</c:v>
                </c:pt>
                <c:pt idx="2">
                  <c:v>0.11</c:v>
                </c:pt>
                <c:pt idx="3">
                  <c:v>0.12</c:v>
                </c:pt>
                <c:pt idx="4">
                  <c:v>0.13</c:v>
                </c:pt>
                <c:pt idx="5">
                  <c:v>0.14000000000000001</c:v>
                </c:pt>
                <c:pt idx="6">
                  <c:v>0.15</c:v>
                </c:pt>
                <c:pt idx="7">
                  <c:v>0.16</c:v>
                </c:pt>
                <c:pt idx="8">
                  <c:v>0.17</c:v>
                </c:pt>
                <c:pt idx="9">
                  <c:v>0.18</c:v>
                </c:pt>
                <c:pt idx="10">
                  <c:v>0.19</c:v>
                </c:pt>
                <c:pt idx="11">
                  <c:v>0.2</c:v>
                </c:pt>
                <c:pt idx="12">
                  <c:v>0.21</c:v>
                </c:pt>
                <c:pt idx="13">
                  <c:v>0.22</c:v>
                </c:pt>
                <c:pt idx="14">
                  <c:v>0.23</c:v>
                </c:pt>
                <c:pt idx="15">
                  <c:v>0.24</c:v>
                </c:pt>
                <c:pt idx="16">
                  <c:v>0.25</c:v>
                </c:pt>
                <c:pt idx="17">
                  <c:v>0.26</c:v>
                </c:pt>
                <c:pt idx="18">
                  <c:v>0.27</c:v>
                </c:pt>
                <c:pt idx="19">
                  <c:v>0.28000000000000003</c:v>
                </c:pt>
                <c:pt idx="20">
                  <c:v>0.28999999999999998</c:v>
                </c:pt>
                <c:pt idx="21">
                  <c:v>0.3</c:v>
                </c:pt>
                <c:pt idx="22">
                  <c:v>0.31</c:v>
                </c:pt>
                <c:pt idx="23">
                  <c:v>0.32</c:v>
                </c:pt>
                <c:pt idx="24">
                  <c:v>0.33</c:v>
                </c:pt>
                <c:pt idx="25">
                  <c:v>0.34</c:v>
                </c:pt>
                <c:pt idx="26">
                  <c:v>0.35</c:v>
                </c:pt>
                <c:pt idx="27">
                  <c:v>0.36</c:v>
                </c:pt>
                <c:pt idx="28">
                  <c:v>0.37</c:v>
                </c:pt>
                <c:pt idx="29">
                  <c:v>0.38</c:v>
                </c:pt>
                <c:pt idx="30">
                  <c:v>0.39</c:v>
                </c:pt>
                <c:pt idx="31">
                  <c:v>0.4</c:v>
                </c:pt>
                <c:pt idx="32">
                  <c:v>0.41</c:v>
                </c:pt>
                <c:pt idx="33">
                  <c:v>0.42</c:v>
                </c:pt>
                <c:pt idx="34">
                  <c:v>0.43</c:v>
                </c:pt>
                <c:pt idx="35">
                  <c:v>0.44</c:v>
                </c:pt>
                <c:pt idx="36">
                  <c:v>0.45</c:v>
                </c:pt>
                <c:pt idx="37">
                  <c:v>0.46</c:v>
                </c:pt>
                <c:pt idx="38">
                  <c:v>0.47</c:v>
                </c:pt>
                <c:pt idx="39">
                  <c:v>0.48</c:v>
                </c:pt>
                <c:pt idx="40">
                  <c:v>0.49</c:v>
                </c:pt>
                <c:pt idx="41">
                  <c:v>0.5</c:v>
                </c:pt>
                <c:pt idx="42">
                  <c:v>0.51</c:v>
                </c:pt>
                <c:pt idx="43">
                  <c:v>0.52</c:v>
                </c:pt>
                <c:pt idx="44">
                  <c:v>0.53</c:v>
                </c:pt>
                <c:pt idx="45">
                  <c:v>0.54</c:v>
                </c:pt>
                <c:pt idx="46">
                  <c:v>0.55000000000000004</c:v>
                </c:pt>
                <c:pt idx="47">
                  <c:v>0.56000000000000005</c:v>
                </c:pt>
                <c:pt idx="48">
                  <c:v>0.56999999999999995</c:v>
                </c:pt>
                <c:pt idx="49">
                  <c:v>0.57999999999999996</c:v>
                </c:pt>
                <c:pt idx="50">
                  <c:v>0.59</c:v>
                </c:pt>
                <c:pt idx="51">
                  <c:v>0.6</c:v>
                </c:pt>
                <c:pt idx="52">
                  <c:v>0.61</c:v>
                </c:pt>
                <c:pt idx="53">
                  <c:v>0.62</c:v>
                </c:pt>
                <c:pt idx="54">
                  <c:v>0.63</c:v>
                </c:pt>
                <c:pt idx="55">
                  <c:v>0.64</c:v>
                </c:pt>
                <c:pt idx="56">
                  <c:v>0.65</c:v>
                </c:pt>
                <c:pt idx="57">
                  <c:v>0.66</c:v>
                </c:pt>
                <c:pt idx="58">
                  <c:v>0.67</c:v>
                </c:pt>
                <c:pt idx="59">
                  <c:v>0.68</c:v>
                </c:pt>
                <c:pt idx="60">
                  <c:v>0.69</c:v>
                </c:pt>
                <c:pt idx="61">
                  <c:v>0.7</c:v>
                </c:pt>
                <c:pt idx="62">
                  <c:v>0.71</c:v>
                </c:pt>
                <c:pt idx="63">
                  <c:v>0.72</c:v>
                </c:pt>
                <c:pt idx="64">
                  <c:v>0.73</c:v>
                </c:pt>
                <c:pt idx="65">
                  <c:v>0.74</c:v>
                </c:pt>
                <c:pt idx="66">
                  <c:v>0.75</c:v>
                </c:pt>
                <c:pt idx="67">
                  <c:v>0.76</c:v>
                </c:pt>
                <c:pt idx="68">
                  <c:v>0.77</c:v>
                </c:pt>
                <c:pt idx="69">
                  <c:v>0.78</c:v>
                </c:pt>
                <c:pt idx="70">
                  <c:v>0.79</c:v>
                </c:pt>
                <c:pt idx="71">
                  <c:v>0.8</c:v>
                </c:pt>
                <c:pt idx="72">
                  <c:v>0.81</c:v>
                </c:pt>
                <c:pt idx="73">
                  <c:v>0.82</c:v>
                </c:pt>
                <c:pt idx="74">
                  <c:v>0.83</c:v>
                </c:pt>
                <c:pt idx="75">
                  <c:v>0.84</c:v>
                </c:pt>
                <c:pt idx="76">
                  <c:v>0.85</c:v>
                </c:pt>
                <c:pt idx="77">
                  <c:v>0.86</c:v>
                </c:pt>
                <c:pt idx="78">
                  <c:v>0.87</c:v>
                </c:pt>
                <c:pt idx="79">
                  <c:v>0.88</c:v>
                </c:pt>
                <c:pt idx="80">
                  <c:v>0.89</c:v>
                </c:pt>
                <c:pt idx="81">
                  <c:v>0.9</c:v>
                </c:pt>
                <c:pt idx="82">
                  <c:v>0.91</c:v>
                </c:pt>
                <c:pt idx="83">
                  <c:v>0.92</c:v>
                </c:pt>
                <c:pt idx="84">
                  <c:v>0.93</c:v>
                </c:pt>
                <c:pt idx="85">
                  <c:v>0.94</c:v>
                </c:pt>
                <c:pt idx="86">
                  <c:v>0.95</c:v>
                </c:pt>
                <c:pt idx="87">
                  <c:v>0.96</c:v>
                </c:pt>
                <c:pt idx="88">
                  <c:v>0.97</c:v>
                </c:pt>
                <c:pt idx="89">
                  <c:v>0.98</c:v>
                </c:pt>
                <c:pt idx="90">
                  <c:v>0.99</c:v>
                </c:pt>
                <c:pt idx="91">
                  <c:v>1.99</c:v>
                </c:pt>
                <c:pt idx="92">
                  <c:v>2.99</c:v>
                </c:pt>
                <c:pt idx="93">
                  <c:v>3.99</c:v>
                </c:pt>
                <c:pt idx="94">
                  <c:v>4.99</c:v>
                </c:pt>
                <c:pt idx="95">
                  <c:v>5.99</c:v>
                </c:pt>
                <c:pt idx="96">
                  <c:v>6.99</c:v>
                </c:pt>
                <c:pt idx="97">
                  <c:v>7.99</c:v>
                </c:pt>
                <c:pt idx="98">
                  <c:v>8.99</c:v>
                </c:pt>
                <c:pt idx="99">
                  <c:v>9.99</c:v>
                </c:pt>
                <c:pt idx="100">
                  <c:v>10.99</c:v>
                </c:pt>
                <c:pt idx="101">
                  <c:v>11.99</c:v>
                </c:pt>
                <c:pt idx="102">
                  <c:v>12.99</c:v>
                </c:pt>
                <c:pt idx="103">
                  <c:v>13.99</c:v>
                </c:pt>
                <c:pt idx="104">
                  <c:v>14.99</c:v>
                </c:pt>
                <c:pt idx="105">
                  <c:v>15.99</c:v>
                </c:pt>
                <c:pt idx="106">
                  <c:v>16.989999999999998</c:v>
                </c:pt>
                <c:pt idx="107">
                  <c:v>17.989999999999998</c:v>
                </c:pt>
                <c:pt idx="108">
                  <c:v>18.989999999999998</c:v>
                </c:pt>
                <c:pt idx="109">
                  <c:v>19.989999999999998</c:v>
                </c:pt>
                <c:pt idx="110">
                  <c:v>20.99</c:v>
                </c:pt>
                <c:pt idx="111">
                  <c:v>21.99</c:v>
                </c:pt>
                <c:pt idx="112">
                  <c:v>22.99</c:v>
                </c:pt>
                <c:pt idx="113">
                  <c:v>23.99</c:v>
                </c:pt>
                <c:pt idx="114">
                  <c:v>24.99</c:v>
                </c:pt>
                <c:pt idx="115">
                  <c:v>25.99</c:v>
                </c:pt>
                <c:pt idx="116">
                  <c:v>26.99</c:v>
                </c:pt>
                <c:pt idx="117">
                  <c:v>27.99</c:v>
                </c:pt>
                <c:pt idx="118">
                  <c:v>28.99</c:v>
                </c:pt>
                <c:pt idx="119">
                  <c:v>29.99</c:v>
                </c:pt>
                <c:pt idx="120">
                  <c:v>30.99</c:v>
                </c:pt>
                <c:pt idx="121">
                  <c:v>31.99</c:v>
                </c:pt>
                <c:pt idx="122">
                  <c:v>32.99</c:v>
                </c:pt>
                <c:pt idx="123">
                  <c:v>33.99</c:v>
                </c:pt>
                <c:pt idx="124">
                  <c:v>34.99</c:v>
                </c:pt>
                <c:pt idx="125">
                  <c:v>35.99</c:v>
                </c:pt>
                <c:pt idx="126">
                  <c:v>36.99</c:v>
                </c:pt>
                <c:pt idx="127">
                  <c:v>37.99</c:v>
                </c:pt>
                <c:pt idx="128">
                  <c:v>38.99</c:v>
                </c:pt>
                <c:pt idx="129">
                  <c:v>39.99</c:v>
                </c:pt>
                <c:pt idx="130">
                  <c:v>40.99</c:v>
                </c:pt>
                <c:pt idx="131">
                  <c:v>41.99</c:v>
                </c:pt>
                <c:pt idx="132">
                  <c:v>42.99</c:v>
                </c:pt>
                <c:pt idx="133">
                  <c:v>43.99</c:v>
                </c:pt>
                <c:pt idx="134">
                  <c:v>44.99</c:v>
                </c:pt>
                <c:pt idx="135">
                  <c:v>45.99</c:v>
                </c:pt>
                <c:pt idx="136">
                  <c:v>46.99</c:v>
                </c:pt>
                <c:pt idx="137">
                  <c:v>47.99</c:v>
                </c:pt>
                <c:pt idx="138">
                  <c:v>48.99</c:v>
                </c:pt>
                <c:pt idx="139">
                  <c:v>49.99</c:v>
                </c:pt>
                <c:pt idx="140">
                  <c:v>50.99</c:v>
                </c:pt>
                <c:pt idx="141">
                  <c:v>51.99</c:v>
                </c:pt>
                <c:pt idx="142">
                  <c:v>52.99</c:v>
                </c:pt>
                <c:pt idx="143">
                  <c:v>53.99</c:v>
                </c:pt>
                <c:pt idx="144">
                  <c:v>54.99</c:v>
                </c:pt>
                <c:pt idx="145">
                  <c:v>55.99</c:v>
                </c:pt>
                <c:pt idx="146">
                  <c:v>56.99</c:v>
                </c:pt>
                <c:pt idx="147">
                  <c:v>57.99</c:v>
                </c:pt>
                <c:pt idx="148">
                  <c:v>58.99</c:v>
                </c:pt>
                <c:pt idx="149">
                  <c:v>59.99</c:v>
                </c:pt>
                <c:pt idx="150">
                  <c:v>60.99</c:v>
                </c:pt>
                <c:pt idx="151">
                  <c:v>61.99</c:v>
                </c:pt>
                <c:pt idx="152">
                  <c:v>62.99</c:v>
                </c:pt>
                <c:pt idx="153">
                  <c:v>63.99</c:v>
                </c:pt>
                <c:pt idx="154">
                  <c:v>64.989999999999995</c:v>
                </c:pt>
                <c:pt idx="155">
                  <c:v>65.989999999999995</c:v>
                </c:pt>
                <c:pt idx="156">
                  <c:v>66.989999999999995</c:v>
                </c:pt>
                <c:pt idx="157">
                  <c:v>67.989999999999995</c:v>
                </c:pt>
                <c:pt idx="158">
                  <c:v>68.989999999999995</c:v>
                </c:pt>
                <c:pt idx="159">
                  <c:v>69.989999999999995</c:v>
                </c:pt>
                <c:pt idx="160">
                  <c:v>70.989999999999995</c:v>
                </c:pt>
                <c:pt idx="161">
                  <c:v>71.989999999999995</c:v>
                </c:pt>
                <c:pt idx="162">
                  <c:v>72.989999999999995</c:v>
                </c:pt>
                <c:pt idx="163">
                  <c:v>73.989999999999995</c:v>
                </c:pt>
                <c:pt idx="164">
                  <c:v>74.989999999999995</c:v>
                </c:pt>
                <c:pt idx="165">
                  <c:v>75.989999999999995</c:v>
                </c:pt>
                <c:pt idx="166">
                  <c:v>76.989999999999995</c:v>
                </c:pt>
                <c:pt idx="167">
                  <c:v>77.989999999999995</c:v>
                </c:pt>
                <c:pt idx="168">
                  <c:v>78.989999999999995</c:v>
                </c:pt>
                <c:pt idx="169">
                  <c:v>79.989999999999995</c:v>
                </c:pt>
                <c:pt idx="170">
                  <c:v>80.989999999999995</c:v>
                </c:pt>
                <c:pt idx="171">
                  <c:v>81.99</c:v>
                </c:pt>
                <c:pt idx="172">
                  <c:v>82.99</c:v>
                </c:pt>
                <c:pt idx="173">
                  <c:v>83.98</c:v>
                </c:pt>
                <c:pt idx="174">
                  <c:v>84.98</c:v>
                </c:pt>
                <c:pt idx="175">
                  <c:v>85.98</c:v>
                </c:pt>
                <c:pt idx="176">
                  <c:v>86.98</c:v>
                </c:pt>
                <c:pt idx="177">
                  <c:v>87.98</c:v>
                </c:pt>
                <c:pt idx="178">
                  <c:v>88.98</c:v>
                </c:pt>
                <c:pt idx="179">
                  <c:v>89.98</c:v>
                </c:pt>
                <c:pt idx="180">
                  <c:v>90.98</c:v>
                </c:pt>
                <c:pt idx="181">
                  <c:v>91.98</c:v>
                </c:pt>
                <c:pt idx="182">
                  <c:v>92.98</c:v>
                </c:pt>
                <c:pt idx="183">
                  <c:v>93.98</c:v>
                </c:pt>
                <c:pt idx="184">
                  <c:v>94.98</c:v>
                </c:pt>
                <c:pt idx="185">
                  <c:v>95.98</c:v>
                </c:pt>
                <c:pt idx="186">
                  <c:v>96.98</c:v>
                </c:pt>
                <c:pt idx="187">
                  <c:v>97.98</c:v>
                </c:pt>
                <c:pt idx="188">
                  <c:v>98.98</c:v>
                </c:pt>
                <c:pt idx="189">
                  <c:v>99.98</c:v>
                </c:pt>
                <c:pt idx="190">
                  <c:v>299.8</c:v>
                </c:pt>
                <c:pt idx="191">
                  <c:v>499.8</c:v>
                </c:pt>
                <c:pt idx="192">
                  <c:v>699.7</c:v>
                </c:pt>
                <c:pt idx="193">
                  <c:v>899.7</c:v>
                </c:pt>
              </c:numCache>
            </c:numRef>
          </c:xVal>
          <c:yVal>
            <c:numRef>
              <c:f>pcramout!$G$1:$G$194</c:f>
              <c:numCache>
                <c:formatCode>0.00E+00</c:formatCode>
                <c:ptCount val="194"/>
                <c:pt idx="0">
                  <c:v>1000000</c:v>
                </c:pt>
                <c:pt idx="1">
                  <c:v>999800</c:v>
                </c:pt>
                <c:pt idx="2">
                  <c:v>999600</c:v>
                </c:pt>
                <c:pt idx="3">
                  <c:v>999400</c:v>
                </c:pt>
                <c:pt idx="4">
                  <c:v>999100</c:v>
                </c:pt>
                <c:pt idx="5">
                  <c:v>998900</c:v>
                </c:pt>
                <c:pt idx="6">
                  <c:v>998700</c:v>
                </c:pt>
                <c:pt idx="7">
                  <c:v>998500</c:v>
                </c:pt>
                <c:pt idx="8">
                  <c:v>998300</c:v>
                </c:pt>
                <c:pt idx="9">
                  <c:v>998100</c:v>
                </c:pt>
                <c:pt idx="10">
                  <c:v>997800</c:v>
                </c:pt>
                <c:pt idx="11">
                  <c:v>997600</c:v>
                </c:pt>
                <c:pt idx="12">
                  <c:v>997400</c:v>
                </c:pt>
                <c:pt idx="13">
                  <c:v>997200</c:v>
                </c:pt>
                <c:pt idx="14">
                  <c:v>997000</c:v>
                </c:pt>
                <c:pt idx="15">
                  <c:v>996800</c:v>
                </c:pt>
                <c:pt idx="16">
                  <c:v>996500</c:v>
                </c:pt>
                <c:pt idx="17">
                  <c:v>996300</c:v>
                </c:pt>
                <c:pt idx="18">
                  <c:v>996100</c:v>
                </c:pt>
                <c:pt idx="19">
                  <c:v>995900</c:v>
                </c:pt>
                <c:pt idx="20">
                  <c:v>995700</c:v>
                </c:pt>
                <c:pt idx="21">
                  <c:v>995500</c:v>
                </c:pt>
                <c:pt idx="22">
                  <c:v>995300</c:v>
                </c:pt>
                <c:pt idx="23">
                  <c:v>995000</c:v>
                </c:pt>
                <c:pt idx="24">
                  <c:v>994800</c:v>
                </c:pt>
                <c:pt idx="25">
                  <c:v>994600</c:v>
                </c:pt>
                <c:pt idx="26">
                  <c:v>994400</c:v>
                </c:pt>
                <c:pt idx="27">
                  <c:v>994200</c:v>
                </c:pt>
                <c:pt idx="28">
                  <c:v>994000</c:v>
                </c:pt>
                <c:pt idx="29">
                  <c:v>993800</c:v>
                </c:pt>
                <c:pt idx="30">
                  <c:v>993500</c:v>
                </c:pt>
                <c:pt idx="31">
                  <c:v>993300</c:v>
                </c:pt>
                <c:pt idx="32">
                  <c:v>993100</c:v>
                </c:pt>
                <c:pt idx="33">
                  <c:v>992900</c:v>
                </c:pt>
                <c:pt idx="34">
                  <c:v>992700</c:v>
                </c:pt>
                <c:pt idx="35">
                  <c:v>992500</c:v>
                </c:pt>
                <c:pt idx="36">
                  <c:v>992300</c:v>
                </c:pt>
                <c:pt idx="37">
                  <c:v>992000</c:v>
                </c:pt>
                <c:pt idx="38">
                  <c:v>991800</c:v>
                </c:pt>
                <c:pt idx="39">
                  <c:v>991600</c:v>
                </c:pt>
                <c:pt idx="40">
                  <c:v>991400</c:v>
                </c:pt>
                <c:pt idx="41">
                  <c:v>991200</c:v>
                </c:pt>
                <c:pt idx="42">
                  <c:v>991000</c:v>
                </c:pt>
                <c:pt idx="43">
                  <c:v>990800</c:v>
                </c:pt>
                <c:pt idx="44">
                  <c:v>990600</c:v>
                </c:pt>
                <c:pt idx="45">
                  <c:v>990300</c:v>
                </c:pt>
                <c:pt idx="46">
                  <c:v>990100</c:v>
                </c:pt>
                <c:pt idx="47">
                  <c:v>989900</c:v>
                </c:pt>
                <c:pt idx="48">
                  <c:v>989700</c:v>
                </c:pt>
                <c:pt idx="49">
                  <c:v>989500</c:v>
                </c:pt>
                <c:pt idx="50">
                  <c:v>989300</c:v>
                </c:pt>
                <c:pt idx="51">
                  <c:v>989100</c:v>
                </c:pt>
                <c:pt idx="52">
                  <c:v>988900</c:v>
                </c:pt>
                <c:pt idx="53">
                  <c:v>988700</c:v>
                </c:pt>
                <c:pt idx="54">
                  <c:v>988400</c:v>
                </c:pt>
                <c:pt idx="55">
                  <c:v>988200</c:v>
                </c:pt>
                <c:pt idx="56">
                  <c:v>988000</c:v>
                </c:pt>
                <c:pt idx="57">
                  <c:v>987800</c:v>
                </c:pt>
                <c:pt idx="58">
                  <c:v>987600</c:v>
                </c:pt>
                <c:pt idx="59">
                  <c:v>987400</c:v>
                </c:pt>
                <c:pt idx="60">
                  <c:v>987200</c:v>
                </c:pt>
                <c:pt idx="61">
                  <c:v>987000</c:v>
                </c:pt>
                <c:pt idx="62">
                  <c:v>986700</c:v>
                </c:pt>
                <c:pt idx="63">
                  <c:v>986500</c:v>
                </c:pt>
                <c:pt idx="64">
                  <c:v>986300</c:v>
                </c:pt>
                <c:pt idx="65">
                  <c:v>986100</c:v>
                </c:pt>
                <c:pt idx="66">
                  <c:v>985900</c:v>
                </c:pt>
                <c:pt idx="67">
                  <c:v>985700</c:v>
                </c:pt>
                <c:pt idx="68">
                  <c:v>985500</c:v>
                </c:pt>
                <c:pt idx="69">
                  <c:v>985300</c:v>
                </c:pt>
                <c:pt idx="70">
                  <c:v>985100</c:v>
                </c:pt>
                <c:pt idx="71">
                  <c:v>984900</c:v>
                </c:pt>
                <c:pt idx="72">
                  <c:v>984600</c:v>
                </c:pt>
                <c:pt idx="73">
                  <c:v>984400</c:v>
                </c:pt>
                <c:pt idx="74">
                  <c:v>984200</c:v>
                </c:pt>
                <c:pt idx="75">
                  <c:v>984000</c:v>
                </c:pt>
                <c:pt idx="76">
                  <c:v>983800</c:v>
                </c:pt>
                <c:pt idx="77">
                  <c:v>983600</c:v>
                </c:pt>
                <c:pt idx="78">
                  <c:v>983400</c:v>
                </c:pt>
                <c:pt idx="79">
                  <c:v>983200</c:v>
                </c:pt>
                <c:pt idx="80">
                  <c:v>983000</c:v>
                </c:pt>
                <c:pt idx="81">
                  <c:v>982800</c:v>
                </c:pt>
                <c:pt idx="82">
                  <c:v>982500</c:v>
                </c:pt>
                <c:pt idx="83">
                  <c:v>982300</c:v>
                </c:pt>
                <c:pt idx="84">
                  <c:v>982100</c:v>
                </c:pt>
                <c:pt idx="85">
                  <c:v>981900</c:v>
                </c:pt>
                <c:pt idx="86">
                  <c:v>981700</c:v>
                </c:pt>
                <c:pt idx="87">
                  <c:v>981500</c:v>
                </c:pt>
                <c:pt idx="88">
                  <c:v>981300</c:v>
                </c:pt>
                <c:pt idx="89">
                  <c:v>981100</c:v>
                </c:pt>
                <c:pt idx="90">
                  <c:v>980900</c:v>
                </c:pt>
                <c:pt idx="91">
                  <c:v>960500</c:v>
                </c:pt>
                <c:pt idx="92">
                  <c:v>940900</c:v>
                </c:pt>
                <c:pt idx="93">
                  <c:v>922100</c:v>
                </c:pt>
                <c:pt idx="94">
                  <c:v>904000</c:v>
                </c:pt>
                <c:pt idx="95">
                  <c:v>886700</c:v>
                </c:pt>
                <c:pt idx="96">
                  <c:v>870000</c:v>
                </c:pt>
                <c:pt idx="97">
                  <c:v>853900</c:v>
                </c:pt>
                <c:pt idx="98">
                  <c:v>838400</c:v>
                </c:pt>
                <c:pt idx="99">
                  <c:v>823400</c:v>
                </c:pt>
                <c:pt idx="100">
                  <c:v>809000</c:v>
                </c:pt>
                <c:pt idx="101">
                  <c:v>795100</c:v>
                </c:pt>
                <c:pt idx="102">
                  <c:v>781600</c:v>
                </c:pt>
                <c:pt idx="103">
                  <c:v>768600</c:v>
                </c:pt>
                <c:pt idx="104">
                  <c:v>756000</c:v>
                </c:pt>
                <c:pt idx="105">
                  <c:v>743800</c:v>
                </c:pt>
                <c:pt idx="106">
                  <c:v>732000</c:v>
                </c:pt>
                <c:pt idx="107">
                  <c:v>720600</c:v>
                </c:pt>
                <c:pt idx="108">
                  <c:v>709500</c:v>
                </c:pt>
                <c:pt idx="109">
                  <c:v>698800</c:v>
                </c:pt>
                <c:pt idx="110">
                  <c:v>688400</c:v>
                </c:pt>
                <c:pt idx="111">
                  <c:v>678300</c:v>
                </c:pt>
                <c:pt idx="112">
                  <c:v>668400</c:v>
                </c:pt>
                <c:pt idx="113">
                  <c:v>658900</c:v>
                </c:pt>
                <c:pt idx="114">
                  <c:v>649600</c:v>
                </c:pt>
                <c:pt idx="115">
                  <c:v>640600</c:v>
                </c:pt>
                <c:pt idx="116">
                  <c:v>631800</c:v>
                </c:pt>
                <c:pt idx="117">
                  <c:v>623300</c:v>
                </c:pt>
                <c:pt idx="118">
                  <c:v>615000</c:v>
                </c:pt>
                <c:pt idx="119">
                  <c:v>606900</c:v>
                </c:pt>
                <c:pt idx="120">
                  <c:v>599100</c:v>
                </c:pt>
                <c:pt idx="121">
                  <c:v>591400</c:v>
                </c:pt>
                <c:pt idx="122">
                  <c:v>583900</c:v>
                </c:pt>
                <c:pt idx="123">
                  <c:v>576600</c:v>
                </c:pt>
                <c:pt idx="124">
                  <c:v>569500</c:v>
                </c:pt>
                <c:pt idx="125">
                  <c:v>562600</c:v>
                </c:pt>
                <c:pt idx="126">
                  <c:v>555800</c:v>
                </c:pt>
                <c:pt idx="127">
                  <c:v>549200</c:v>
                </c:pt>
                <c:pt idx="128">
                  <c:v>542700</c:v>
                </c:pt>
                <c:pt idx="129">
                  <c:v>536400</c:v>
                </c:pt>
                <c:pt idx="130">
                  <c:v>530300</c:v>
                </c:pt>
                <c:pt idx="131">
                  <c:v>524200</c:v>
                </c:pt>
                <c:pt idx="132">
                  <c:v>518300</c:v>
                </c:pt>
                <c:pt idx="133">
                  <c:v>512600</c:v>
                </c:pt>
                <c:pt idx="134">
                  <c:v>507000</c:v>
                </c:pt>
                <c:pt idx="135">
                  <c:v>501500</c:v>
                </c:pt>
                <c:pt idx="136">
                  <c:v>496100</c:v>
                </c:pt>
                <c:pt idx="137">
                  <c:v>490800</c:v>
                </c:pt>
                <c:pt idx="138">
                  <c:v>485600</c:v>
                </c:pt>
                <c:pt idx="139">
                  <c:v>480600</c:v>
                </c:pt>
                <c:pt idx="140">
                  <c:v>475600</c:v>
                </c:pt>
                <c:pt idx="141">
                  <c:v>470800</c:v>
                </c:pt>
                <c:pt idx="142">
                  <c:v>466000</c:v>
                </c:pt>
                <c:pt idx="143">
                  <c:v>461400</c:v>
                </c:pt>
                <c:pt idx="144">
                  <c:v>456800</c:v>
                </c:pt>
                <c:pt idx="145">
                  <c:v>452300</c:v>
                </c:pt>
                <c:pt idx="146">
                  <c:v>447900</c:v>
                </c:pt>
                <c:pt idx="147">
                  <c:v>443600</c:v>
                </c:pt>
                <c:pt idx="148">
                  <c:v>439400</c:v>
                </c:pt>
                <c:pt idx="149">
                  <c:v>435300</c:v>
                </c:pt>
                <c:pt idx="150">
                  <c:v>431200</c:v>
                </c:pt>
                <c:pt idx="151">
                  <c:v>427200</c:v>
                </c:pt>
                <c:pt idx="152">
                  <c:v>423300</c:v>
                </c:pt>
                <c:pt idx="153">
                  <c:v>419400</c:v>
                </c:pt>
                <c:pt idx="154">
                  <c:v>415700</c:v>
                </c:pt>
                <c:pt idx="155">
                  <c:v>412000</c:v>
                </c:pt>
                <c:pt idx="156">
                  <c:v>408300</c:v>
                </c:pt>
                <c:pt idx="157">
                  <c:v>404700</c:v>
                </c:pt>
                <c:pt idx="158">
                  <c:v>401200</c:v>
                </c:pt>
                <c:pt idx="159">
                  <c:v>397800</c:v>
                </c:pt>
                <c:pt idx="160">
                  <c:v>394400</c:v>
                </c:pt>
                <c:pt idx="161">
                  <c:v>391000</c:v>
                </c:pt>
                <c:pt idx="162">
                  <c:v>387700</c:v>
                </c:pt>
                <c:pt idx="163">
                  <c:v>384500</c:v>
                </c:pt>
                <c:pt idx="164">
                  <c:v>381300</c:v>
                </c:pt>
                <c:pt idx="165">
                  <c:v>378200</c:v>
                </c:pt>
                <c:pt idx="166">
                  <c:v>375100</c:v>
                </c:pt>
                <c:pt idx="167">
                  <c:v>372100</c:v>
                </c:pt>
                <c:pt idx="168">
                  <c:v>369100</c:v>
                </c:pt>
                <c:pt idx="169">
                  <c:v>366200</c:v>
                </c:pt>
                <c:pt idx="170">
                  <c:v>363300</c:v>
                </c:pt>
                <c:pt idx="171">
                  <c:v>360500</c:v>
                </c:pt>
                <c:pt idx="172">
                  <c:v>357700</c:v>
                </c:pt>
                <c:pt idx="173">
                  <c:v>355000</c:v>
                </c:pt>
                <c:pt idx="174">
                  <c:v>352200</c:v>
                </c:pt>
                <c:pt idx="175">
                  <c:v>349600</c:v>
                </c:pt>
                <c:pt idx="176">
                  <c:v>347000</c:v>
                </c:pt>
                <c:pt idx="177">
                  <c:v>344400</c:v>
                </c:pt>
                <c:pt idx="178">
                  <c:v>341800</c:v>
                </c:pt>
                <c:pt idx="179">
                  <c:v>339300</c:v>
                </c:pt>
                <c:pt idx="180">
                  <c:v>336800</c:v>
                </c:pt>
                <c:pt idx="181">
                  <c:v>334400</c:v>
                </c:pt>
                <c:pt idx="182">
                  <c:v>332000</c:v>
                </c:pt>
                <c:pt idx="183">
                  <c:v>329600</c:v>
                </c:pt>
                <c:pt idx="184">
                  <c:v>327300</c:v>
                </c:pt>
                <c:pt idx="185">
                  <c:v>325000</c:v>
                </c:pt>
                <c:pt idx="186">
                  <c:v>322700</c:v>
                </c:pt>
                <c:pt idx="187">
                  <c:v>320500</c:v>
                </c:pt>
                <c:pt idx="188">
                  <c:v>318300</c:v>
                </c:pt>
                <c:pt idx="189">
                  <c:v>316100</c:v>
                </c:pt>
                <c:pt idx="190">
                  <c:v>133500</c:v>
                </c:pt>
                <c:pt idx="191">
                  <c:v>84560</c:v>
                </c:pt>
                <c:pt idx="192">
                  <c:v>61890</c:v>
                </c:pt>
                <c:pt idx="193">
                  <c:v>48810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74912"/>
        <c:axId val="24776704"/>
      </c:scatterChart>
      <c:valAx>
        <c:axId val="24774912"/>
        <c:scaling>
          <c:logBase val="10"/>
          <c:orientation val="minMax"/>
          <c:min val="0.1"/>
        </c:scaling>
        <c:delete val="0"/>
        <c:axPos val="b"/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4776704"/>
        <c:crossesAt val="100"/>
        <c:crossBetween val="midCat"/>
        <c:majorUnit val="10"/>
        <c:minorUnit val="10"/>
      </c:valAx>
      <c:valAx>
        <c:axId val="24776704"/>
        <c:scaling>
          <c:logBase val="10"/>
          <c:orientation val="minMax"/>
          <c:max val="10000000"/>
          <c:min val="10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4774912"/>
        <c:crossesAt val="0.1"/>
        <c:crossBetween val="midCat"/>
        <c:majorUnit val="10"/>
        <c:minorUnit val="10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0.46144</cdr:x>
      <cdr:y>0.82692</cdr:y>
    </cdr:from>
    <cdr:to>
      <cdr:x>0.72052</cdr:x>
      <cdr:y>0.96738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48000" y="3276600"/>
          <a:ext cx="1711314" cy="556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Time - </a:t>
          </a:r>
          <a:r>
            <a:rPr lang="en-US" sz="1400" i="1" dirty="0">
              <a:solidFill>
                <a:schemeClr val="tx1"/>
              </a:solidFill>
            </a:rPr>
            <a:t>t </a:t>
          </a:r>
          <a:r>
            <a:rPr lang="en-US" sz="1400" dirty="0">
              <a:solidFill>
                <a:schemeClr val="tx1"/>
              </a:solidFill>
            </a:rPr>
            <a:t>- ns</a:t>
          </a:r>
        </a:p>
      </cdr:txBody>
    </cdr:sp>
  </cdr:relSizeAnchor>
  <cdr:relSizeAnchor xmlns:cdr="http://schemas.openxmlformats.org/drawingml/2006/chartDrawing">
    <cdr:from>
      <cdr:x>0.04614</cdr:x>
      <cdr:y>0.05769</cdr:y>
    </cdr:from>
    <cdr:to>
      <cdr:x>0.12907</cdr:x>
      <cdr:y>0.70051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694860" y="1228260"/>
          <a:ext cx="2547098" cy="54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Resistance  Ratio - </a:t>
          </a:r>
          <a:r>
            <a:rPr lang="en-US" sz="1400" i="1" dirty="0">
              <a:solidFill>
                <a:schemeClr val="tx1"/>
              </a:solidFill>
            </a:rPr>
            <a:t>R/R</a:t>
          </a:r>
          <a:r>
            <a:rPr lang="en-US" sz="1400" i="1" baseline="-25000" dirty="0">
              <a:solidFill>
                <a:schemeClr val="tx1"/>
              </a:solidFill>
            </a:rPr>
            <a:t>O</a:t>
          </a:r>
        </a:p>
      </cdr:txBody>
    </cdr:sp>
  </cdr:relSizeAnchor>
  <cdr:relSizeAnchor xmlns:cdr="http://schemas.openxmlformats.org/drawingml/2006/chartDrawing">
    <cdr:from>
      <cdr:x>0.46144</cdr:x>
      <cdr:y>0.32692</cdr:y>
    </cdr:from>
    <cdr:to>
      <cdr:x>0.62743</cdr:x>
      <cdr:y>0.41858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048000" y="1295400"/>
          <a:ext cx="1096422" cy="363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100</a:t>
          </a:r>
          <a:r>
            <a:rPr lang="en-US" sz="1200" baseline="0" dirty="0">
              <a:solidFill>
                <a:schemeClr val="tx1"/>
              </a:solidFill>
            </a:rPr>
            <a:t> nm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0.8306</cdr:x>
      <cdr:y>0.40385</cdr:y>
    </cdr:from>
    <cdr:to>
      <cdr:x>0.98269</cdr:x>
      <cdr:y>0.49066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486400" y="1600200"/>
          <a:ext cx="1004608" cy="343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chemeClr val="tx1"/>
              </a:solidFill>
            </a:rPr>
            <a:t>50 nm</a:t>
          </a:r>
        </a:p>
      </cdr:txBody>
    </cdr:sp>
  </cdr:relSizeAnchor>
  <cdr:relSizeAnchor xmlns:cdr="http://schemas.openxmlformats.org/drawingml/2006/chartDrawing">
    <cdr:from>
      <cdr:x>0.71524</cdr:x>
      <cdr:y>0.57692</cdr:y>
    </cdr:from>
    <cdr:to>
      <cdr:x>0.87982</cdr:x>
      <cdr:y>0.6672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24400" y="2286000"/>
          <a:ext cx="1087108" cy="3577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chemeClr val="tx1"/>
              </a:solidFill>
            </a:rPr>
            <a:t>20 nm</a:t>
          </a:r>
        </a:p>
      </cdr:txBody>
    </cdr:sp>
  </cdr:relSizeAnchor>
  <cdr:relSizeAnchor xmlns:cdr="http://schemas.openxmlformats.org/drawingml/2006/chartDrawing">
    <cdr:from>
      <cdr:x>0.23221</cdr:x>
      <cdr:y>0.61609</cdr:y>
    </cdr:from>
    <cdr:to>
      <cdr:x>0.39391</cdr:x>
      <cdr:y>0.75733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21919" y="1149011"/>
          <a:ext cx="502724" cy="2634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/>
            <a:t>10 nm</a:t>
          </a:r>
        </a:p>
      </cdr:txBody>
    </cdr:sp>
  </cdr:relSizeAnchor>
  <cdr:relSizeAnchor xmlns:cdr="http://schemas.openxmlformats.org/drawingml/2006/chartDrawing">
    <cdr:from>
      <cdr:x>0.19626</cdr:x>
      <cdr:y>0.2138</cdr:y>
    </cdr:from>
    <cdr:to>
      <cdr:x>0.9518</cdr:x>
      <cdr:y>0.21829</cdr:y>
    </cdr:to>
    <cdr:cxnSp macro="">
      <cdr:nvCxnSpPr>
        <cdr:cNvPr id="13" name="Straight Connector 12"/>
        <cdr:cNvCxnSpPr/>
      </cdr:nvCxnSpPr>
      <cdr:spPr>
        <a:xfrm xmlns:a="http://schemas.openxmlformats.org/drawingml/2006/main" flipV="1">
          <a:off x="1296366" y="847161"/>
          <a:ext cx="4990605" cy="1779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0.45949</cdr:x>
      <cdr:y>0.05849</cdr:y>
    </cdr:from>
    <cdr:to>
      <cdr:x>0.67662</cdr:x>
      <cdr:y>0.18388</cdr:y>
    </cdr:to>
    <cdr:sp macro="" textlink="">
      <cdr:nvSpPr>
        <cdr:cNvPr id="15" name="Text Box 14"/>
        <cdr:cNvSpPr txBox="1"/>
      </cdr:nvSpPr>
      <cdr:spPr>
        <a:xfrm xmlns:a="http://schemas.openxmlformats.org/drawingml/2006/main">
          <a:off x="3035078" y="231765"/>
          <a:ext cx="1434220" cy="4968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     Write</a:t>
          </a:r>
          <a:r>
            <a:rPr lang="en-US" sz="1200" baseline="0" dirty="0">
              <a:solidFill>
                <a:schemeClr val="tx1"/>
              </a:solidFill>
            </a:rPr>
            <a:t>      Erase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0.58497</cdr:x>
      <cdr:y>0</cdr:y>
    </cdr:from>
    <cdr:to>
      <cdr:x>0.58497</cdr:x>
      <cdr:y>0.19612</cdr:y>
    </cdr:to>
    <cdr:cxnSp macro="">
      <cdr:nvCxnSpPr>
        <cdr:cNvPr id="12" name="Straight Connector 11"/>
        <cdr:cNvCxnSpPr/>
      </cdr:nvCxnSpPr>
      <cdr:spPr>
        <a:xfrm xmlns:a="http://schemas.openxmlformats.org/drawingml/2006/main" flipV="1">
          <a:off x="1818640" y="0"/>
          <a:ext cx="0" cy="3657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0.27687</cdr:x>
      <cdr:y>0.63462</cdr:y>
    </cdr:from>
    <cdr:to>
      <cdr:x>0.44286</cdr:x>
      <cdr:y>0.72628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828800" y="2514600"/>
          <a:ext cx="1096422" cy="363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10</a:t>
          </a:r>
          <a:r>
            <a:rPr lang="en-US" sz="1200" baseline="0" dirty="0" smtClean="0">
              <a:solidFill>
                <a:schemeClr val="tx1"/>
              </a:solidFill>
            </a:rPr>
            <a:t> </a:t>
          </a:r>
          <a:r>
            <a:rPr lang="en-US" sz="1200" baseline="0" dirty="0">
              <a:solidFill>
                <a:schemeClr val="tx1"/>
              </a:solidFill>
            </a:rPr>
            <a:t>nm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0.26533</cdr:x>
      <cdr:y>0.11538</cdr:y>
    </cdr:from>
    <cdr:to>
      <cdr:x>0.52441</cdr:x>
      <cdr:y>0.25584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1752600" y="457200"/>
          <a:ext cx="1711314" cy="5565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solidFill>
                <a:schemeClr val="tx1"/>
              </a:solidFill>
            </a:rPr>
            <a:t>Spin only</a:t>
          </a:r>
          <a:endParaRPr lang="en-US" sz="14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0.0553</cdr:x>
      <cdr:y>0.1475</cdr:y>
    </cdr:from>
    <cdr:to>
      <cdr:x>0.13545</cdr:x>
      <cdr:y>0.67483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432601" y="1423203"/>
          <a:ext cx="2179404" cy="5521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Number</a:t>
          </a:r>
          <a:r>
            <a:rPr lang="en-US" sz="1200" dirty="0">
              <a:solidFill>
                <a:schemeClr val="tx1"/>
              </a:solidFill>
            </a:rPr>
            <a:t>  of  </a:t>
          </a:r>
          <a:r>
            <a:rPr lang="en-US" sz="1200" dirty="0" smtClean="0">
              <a:solidFill>
                <a:schemeClr val="tx1"/>
              </a:solidFill>
            </a:rPr>
            <a:t>Holons </a:t>
          </a:r>
          <a:r>
            <a:rPr lang="en-US" sz="1200" dirty="0">
              <a:solidFill>
                <a:schemeClr val="tx1"/>
              </a:solidFill>
            </a:rPr>
            <a:t>- </a:t>
          </a:r>
          <a:r>
            <a:rPr lang="en-US" sz="1200" i="1" dirty="0">
              <a:solidFill>
                <a:schemeClr val="tx1"/>
              </a:solidFill>
            </a:rPr>
            <a:t>Q</a:t>
          </a:r>
          <a:r>
            <a:rPr lang="en-US" sz="1200" i="1" baseline="-25000" dirty="0">
              <a:solidFill>
                <a:schemeClr val="tx1"/>
              </a:solidFill>
            </a:rPr>
            <a:t>H</a:t>
          </a:r>
        </a:p>
      </cdr:txBody>
    </cdr:sp>
  </cdr:relSizeAnchor>
  <cdr:relSizeAnchor xmlns:cdr="http://schemas.openxmlformats.org/drawingml/2006/chartDrawing">
    <cdr:from>
      <cdr:x>0.48403</cdr:x>
      <cdr:y>0.87715</cdr:y>
    </cdr:from>
    <cdr:to>
      <cdr:x>0.76943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04830" y="1640505"/>
          <a:ext cx="887305" cy="2291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>
              <a:solidFill>
                <a:schemeClr val="tx1"/>
              </a:solidFill>
            </a:rPr>
            <a:t>Time -</a:t>
          </a:r>
          <a:r>
            <a:rPr lang="en-US" sz="1400" i="1" dirty="0">
              <a:solidFill>
                <a:schemeClr val="tx1"/>
              </a:solidFill>
            </a:rPr>
            <a:t> t </a:t>
          </a:r>
          <a:r>
            <a:rPr lang="en-US" sz="1400" dirty="0">
              <a:solidFill>
                <a:schemeClr val="tx1"/>
              </a:solidFill>
            </a:rPr>
            <a:t>- ns</a:t>
          </a:r>
        </a:p>
      </cdr:txBody>
    </cdr:sp>
  </cdr:relSizeAnchor>
  <cdr:relSizeAnchor xmlns:cdr="http://schemas.openxmlformats.org/drawingml/2006/chartDrawing">
    <cdr:from>
      <cdr:x>0.60975</cdr:x>
      <cdr:y>0.53197</cdr:y>
    </cdr:from>
    <cdr:to>
      <cdr:x>0.75975</cdr:x>
      <cdr:y>0.63733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95673" y="992119"/>
          <a:ext cx="466344" cy="19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>
              <a:solidFill>
                <a:schemeClr val="tx1"/>
              </a:solidFill>
            </a:rPr>
            <a:t>10 nm</a:t>
          </a:r>
        </a:p>
      </cdr:txBody>
    </cdr:sp>
  </cdr:relSizeAnchor>
  <cdr:relSizeAnchor xmlns:cdr="http://schemas.openxmlformats.org/drawingml/2006/chartDrawing">
    <cdr:from>
      <cdr:x>0.75169</cdr:x>
      <cdr:y>0.46341</cdr:y>
    </cdr:from>
    <cdr:to>
      <cdr:x>0.92496</cdr:x>
      <cdr:y>0.54211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336968" y="864260"/>
          <a:ext cx="538690" cy="14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20</a:t>
          </a:r>
          <a:r>
            <a:rPr lang="en-US" sz="800" dirty="0"/>
            <a:t> </a:t>
          </a:r>
          <a:r>
            <a:rPr lang="en-US" sz="1200" dirty="0">
              <a:solidFill>
                <a:schemeClr val="tx1"/>
              </a:solidFill>
            </a:rPr>
            <a:t>nm</a:t>
          </a:r>
        </a:p>
      </cdr:txBody>
    </cdr:sp>
  </cdr:relSizeAnchor>
  <cdr:relSizeAnchor xmlns:cdr="http://schemas.openxmlformats.org/drawingml/2006/chartDrawing">
    <cdr:from>
      <cdr:x>0.81111</cdr:x>
      <cdr:y>0.19907</cdr:y>
    </cdr:from>
    <cdr:to>
      <cdr:x>0.96319</cdr:x>
      <cdr:y>0.28588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708400" y="546100"/>
          <a:ext cx="695325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50 nm</a:t>
          </a:r>
        </a:p>
      </cdr:txBody>
    </cdr:sp>
  </cdr:relSizeAnchor>
  <cdr:relSizeAnchor xmlns:cdr="http://schemas.openxmlformats.org/drawingml/2006/chartDrawing">
    <cdr:from>
      <cdr:x>0.80962</cdr:x>
      <cdr:y>0.05723</cdr:y>
    </cdr:from>
    <cdr:to>
      <cdr:x>1</cdr:x>
      <cdr:y>0.16667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577933" y="236537"/>
          <a:ext cx="1311636" cy="4523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100</a:t>
          </a:r>
          <a:r>
            <a:rPr lang="en-US" sz="1200" baseline="0" dirty="0">
              <a:solidFill>
                <a:schemeClr val="tx1"/>
              </a:solidFill>
            </a:rPr>
            <a:t> nm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0.58554</cdr:x>
      <cdr:y>0.05848</cdr:y>
    </cdr:from>
    <cdr:to>
      <cdr:x>0.58824</cdr:x>
      <cdr:y>0.77818</cdr:y>
    </cdr:to>
    <cdr:cxnSp macro="">
      <cdr:nvCxnSpPr>
        <cdr:cNvPr id="10" name="Straight Connector 9"/>
        <cdr:cNvCxnSpPr/>
      </cdr:nvCxnSpPr>
      <cdr:spPr>
        <a:xfrm xmlns:a="http://schemas.openxmlformats.org/drawingml/2006/main">
          <a:off x="1820411" y="109057"/>
          <a:ext cx="8389" cy="13422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0.31855</cdr:x>
      <cdr:y>0.66147</cdr:y>
    </cdr:from>
    <cdr:to>
      <cdr:x>0.5695</cdr:x>
      <cdr:y>0.78292</cdr:y>
    </cdr:to>
    <cdr:sp macro="" textlink="">
      <cdr:nvSpPr>
        <cdr:cNvPr id="14" name="Text Box 1"/>
        <cdr:cNvSpPr txBox="1"/>
      </cdr:nvSpPr>
      <cdr:spPr>
        <a:xfrm xmlns:a="http://schemas.openxmlformats.org/drawingml/2006/main">
          <a:off x="990367" y="1233647"/>
          <a:ext cx="780176" cy="226503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0.39817</cdr:x>
      <cdr:y>0.66567</cdr:y>
    </cdr:from>
    <cdr:to>
      <cdr:x>0.64911</cdr:x>
      <cdr:y>0.78712</cdr:y>
    </cdr:to>
    <cdr:sp macro="" textlink="">
      <cdr:nvSpPr>
        <cdr:cNvPr id="11" name="Text Box 10"/>
        <cdr:cNvSpPr txBox="1"/>
      </cdr:nvSpPr>
      <cdr:spPr>
        <a:xfrm xmlns:a="http://schemas.openxmlformats.org/drawingml/2006/main">
          <a:off x="2743200" y="2751137"/>
          <a:ext cx="1728897" cy="501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Vo = + 1 V</a:t>
          </a:r>
        </a:p>
      </cdr:txBody>
    </cdr:sp>
  </cdr:relSizeAnchor>
  <cdr:relSizeAnchor xmlns:cdr="http://schemas.openxmlformats.org/drawingml/2006/chartDrawing">
    <cdr:from>
      <cdr:x>0.65255</cdr:x>
      <cdr:y>0.68411</cdr:y>
    </cdr:from>
    <cdr:to>
      <cdr:x>0.94127</cdr:x>
      <cdr:y>0.79656</cdr:y>
    </cdr:to>
    <cdr:sp macro="" textlink="">
      <cdr:nvSpPr>
        <cdr:cNvPr id="13" name="Text Box 12"/>
        <cdr:cNvSpPr txBox="1"/>
      </cdr:nvSpPr>
      <cdr:spPr>
        <a:xfrm xmlns:a="http://schemas.openxmlformats.org/drawingml/2006/main">
          <a:off x="4495800" y="2827337"/>
          <a:ext cx="1989162" cy="464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>
              <a:solidFill>
                <a:schemeClr val="tx1"/>
              </a:solidFill>
            </a:rPr>
            <a:t>Vo = -1 </a:t>
          </a:r>
          <a:r>
            <a:rPr lang="en-US" sz="1200" baseline="0">
              <a:solidFill>
                <a:schemeClr val="tx1"/>
              </a:solidFill>
            </a:rPr>
            <a:t> V</a:t>
          </a:r>
          <a:endParaRPr lang="en-US" sz="120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0.53967</cdr:x>
      <cdr:y>0.67472</cdr:y>
    </cdr:from>
    <cdr:to>
      <cdr:x>0.57744</cdr:x>
      <cdr:y>0.7197</cdr:y>
    </cdr:to>
    <cdr:sp macro="" textlink="">
      <cdr:nvSpPr>
        <cdr:cNvPr id="15" name="Isosceles Triangle 14"/>
        <cdr:cNvSpPr/>
      </cdr:nvSpPr>
      <cdr:spPr>
        <a:xfrm xmlns:a="http://schemas.openxmlformats.org/drawingml/2006/main" rot="16200000">
          <a:off x="3755255" y="2751356"/>
          <a:ext cx="185904" cy="260269"/>
        </a:xfrm>
        <a:prstGeom xmlns:a="http://schemas.openxmlformats.org/drawingml/2006/main" prst="triangle">
          <a:avLst/>
        </a:prstGeom>
        <a:noFill xmlns:a="http://schemas.openxmlformats.org/drawingml/2006/main"/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0.60458</cdr:x>
      <cdr:y>0.67947</cdr:y>
    </cdr:from>
    <cdr:to>
      <cdr:x>0.64235</cdr:x>
      <cdr:y>0.72445</cdr:y>
    </cdr:to>
    <cdr:sp macro="" textlink="">
      <cdr:nvSpPr>
        <cdr:cNvPr id="16" name="Isosceles Triangle 15"/>
        <cdr:cNvSpPr/>
      </cdr:nvSpPr>
      <cdr:spPr>
        <a:xfrm xmlns:a="http://schemas.openxmlformats.org/drawingml/2006/main" rot="5400000" flipH="1">
          <a:off x="4202453" y="2770979"/>
          <a:ext cx="185904" cy="260269"/>
        </a:xfrm>
        <a:prstGeom xmlns:a="http://schemas.openxmlformats.org/drawingml/2006/main" prst="triangle">
          <a:avLst/>
        </a:prstGeom>
        <a:noFill xmlns:a="http://schemas.openxmlformats.org/drawingml/2006/main"/>
        <a:ln xmlns:a="http://schemas.openxmlformats.org/drawingml/2006/main" w="3175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0.34301</cdr:x>
      <cdr:y>0.87847</cdr:y>
    </cdr:from>
    <cdr:to>
      <cdr:x>0.76786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7772" y="1690683"/>
          <a:ext cx="1359678" cy="233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Voltage</a:t>
          </a:r>
          <a:r>
            <a:rPr lang="en-US" sz="1800" baseline="0" dirty="0">
              <a:solidFill>
                <a:schemeClr val="tx1"/>
              </a:solidFill>
            </a:rPr>
            <a:t> </a:t>
          </a:r>
          <a:r>
            <a:rPr lang="en-US" sz="1800" dirty="0">
              <a:solidFill>
                <a:schemeClr val="tx1"/>
              </a:solidFill>
            </a:rPr>
            <a:t> - V - Volts</a:t>
          </a:r>
        </a:p>
      </cdr:txBody>
    </cdr:sp>
  </cdr:relSizeAnchor>
  <cdr:relSizeAnchor xmlns:cdr="http://schemas.openxmlformats.org/drawingml/2006/chartDrawing">
    <cdr:from>
      <cdr:x>0.03869</cdr:x>
      <cdr:y>0</cdr:y>
    </cdr:from>
    <cdr:to>
      <cdr:x>0.12203</cdr:x>
      <cdr:y>0.74674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459785" y="-2273888"/>
          <a:ext cx="1433925" cy="266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aseline="0" dirty="0">
              <a:solidFill>
                <a:schemeClr val="tx1"/>
              </a:solidFill>
            </a:rPr>
            <a:t>Current </a:t>
          </a:r>
          <a:r>
            <a:rPr lang="en-US" sz="1800" dirty="0">
              <a:solidFill>
                <a:schemeClr val="tx1"/>
              </a:solidFill>
            </a:rPr>
            <a:t> - I - Amps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0.49183</cdr:x>
      <cdr:y>0.85625</cdr:y>
    </cdr:from>
    <cdr:to>
      <cdr:x>0.80894</cdr:x>
      <cdr:y>0.97083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2800" y="3505200"/>
          <a:ext cx="2161718" cy="469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Time - t - ns</a:t>
          </a:r>
        </a:p>
      </cdr:txBody>
    </cdr:sp>
  </cdr:relSizeAnchor>
  <cdr:relSizeAnchor xmlns:cdr="http://schemas.openxmlformats.org/drawingml/2006/chartDrawing">
    <cdr:from>
      <cdr:x>0.05589</cdr:x>
      <cdr:y>0.14891</cdr:y>
    </cdr:from>
    <cdr:to>
      <cdr:x>0.1006</cdr:x>
      <cdr:y>0.76488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727378" y="1717980"/>
          <a:ext cx="2521559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Resistance - R - Ohms</a:t>
          </a:r>
        </a:p>
      </cdr:txBody>
    </cdr:sp>
  </cdr:relSizeAnchor>
  <cdr:relSizeAnchor xmlns:cdr="http://schemas.openxmlformats.org/drawingml/2006/chartDrawing">
    <cdr:from>
      <cdr:x>0.43773</cdr:x>
      <cdr:y>0.09072</cdr:y>
    </cdr:from>
    <cdr:to>
      <cdr:x>0.75368</cdr:x>
      <cdr:y>0.19408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360885" y="169192"/>
          <a:ext cx="982265" cy="1927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/>
              </a:solidFill>
            </a:rPr>
            <a:t>d</a:t>
          </a:r>
          <a:r>
            <a:rPr lang="en-US" sz="1600" dirty="0">
              <a:solidFill>
                <a:schemeClr val="tx1"/>
              </a:solidFill>
            </a:rPr>
            <a:t> = 1000 nm</a:t>
          </a:r>
        </a:p>
      </cdr:txBody>
    </cdr:sp>
  </cdr:relSizeAnchor>
  <cdr:relSizeAnchor xmlns:cdr="http://schemas.openxmlformats.org/drawingml/2006/chartDrawing">
    <cdr:from>
      <cdr:x>0.6629</cdr:x>
      <cdr:y>0.32705</cdr:y>
    </cdr:from>
    <cdr:to>
      <cdr:x>0.90179</cdr:x>
      <cdr:y>0.42163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121531" y="628021"/>
          <a:ext cx="764544" cy="181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/>
              </a:solidFill>
            </a:rPr>
            <a:t>d</a:t>
          </a:r>
          <a:r>
            <a:rPr lang="en-US" sz="1600" dirty="0">
              <a:solidFill>
                <a:schemeClr val="tx1"/>
              </a:solidFill>
            </a:rPr>
            <a:t> = 100 nm</a:t>
          </a:r>
        </a:p>
      </cdr:txBody>
    </cdr:sp>
  </cdr:relSizeAnchor>
  <cdr:relSizeAnchor xmlns:cdr="http://schemas.openxmlformats.org/drawingml/2006/chartDrawing">
    <cdr:from>
      <cdr:x>0.44236</cdr:x>
      <cdr:y>0.56664</cdr:y>
    </cdr:from>
    <cdr:to>
      <cdr:x>0.7346</cdr:x>
      <cdr:y>0.65171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13481" y="1010364"/>
          <a:ext cx="867743" cy="151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i="1" dirty="0">
              <a:solidFill>
                <a:schemeClr val="tx1"/>
              </a:solidFill>
            </a:rPr>
            <a:t>d</a:t>
          </a:r>
          <a:r>
            <a:rPr lang="en-US" sz="1600" baseline="0" dirty="0">
              <a:solidFill>
                <a:schemeClr val="tx1"/>
              </a:solidFill>
            </a:rPr>
            <a:t> = 10 nm</a:t>
          </a:r>
          <a:endParaRPr lang="en-US" sz="16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BDA4D-35A6-4256-8325-8BB8333A8795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D90DE-5633-4A8A-9E8E-09B1E7893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8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4924E-7287-4101-9A56-862718270997}" type="datetimeFigureOut">
              <a:rPr lang="en-US" smtClean="0"/>
              <a:t>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927A1-E699-443C-8A5B-5DBA378E3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AFE513-7405-476F-AD23-14B18659BC65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zh-TW" sz="900">
                <a:latin typeface="Arial" pitchFamily="34" charset="0"/>
              </a:rPr>
              <a:t>Enter speaker notes here.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56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FCB6CD-0CF5-4974-B5F1-292251FEAEEC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FCB6CD-0CF5-4974-B5F1-292251FEAEEC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FFCB6CD-0CF5-4974-B5F1-292251FEAEEC}" type="slidenum">
              <a:rPr lang="zh-TW" altLang="en-US" sz="1200">
                <a:solidFill>
                  <a:prstClr val="black"/>
                </a:solidFill>
                <a:latin typeface="Times New Roman" pitchFamily="18" charset="0"/>
              </a:rPr>
              <a:pPr/>
              <a:t>15</a:t>
            </a:fld>
            <a:endParaRPr lang="en-US" altLang="zh-TW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927A1-E699-443C-8A5B-5DBA378E38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15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02756" indent="-270291" defTabSz="912983"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081164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3pPr>
            <a:lvl4pPr marL="1513629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4pPr>
            <a:lvl5pPr marL="1946095" indent="-216233" defTabSz="912983">
              <a:defRPr sz="2600">
                <a:solidFill>
                  <a:schemeClr val="tx1"/>
                </a:solidFill>
                <a:latin typeface="Arial" pitchFamily="34" charset="0"/>
              </a:defRPr>
            </a:lvl5pPr>
            <a:lvl6pPr marL="2378560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6pPr>
            <a:lvl7pPr marL="2811026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7pPr>
            <a:lvl8pPr marL="3243491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8pPr>
            <a:lvl9pPr marL="3675957" indent="-216233" algn="ctr" defTabSz="912983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CA767A8-2794-4564-BB69-2E5F00AB0F44}" type="slidenum">
              <a:rPr lang="zh-TW" altLang="en-US" sz="1200">
                <a:latin typeface="Times New Roman" pitchFamily="18" charset="0"/>
              </a:rPr>
              <a:pPr/>
              <a:t>24</a:t>
            </a:fld>
            <a:endParaRPr lang="en-US" altLang="zh-TW" sz="120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900">
                <a:latin typeface="Arial" pitchFamily="34" charset="0"/>
              </a:rPr>
              <a:t>Enter speaker notes here.</a:t>
            </a:r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206-733E-47A7-80FC-ECA41F5F3197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41499-E703-48E4-950E-2F4ADFAD668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40BDF-57A2-413E-B728-2F684D85BF0B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2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159-AE8A-418B-ADAC-76488019FDB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20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376CD-7692-4716-BF08-103516E14A9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0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 smtClean="0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F09EA-8897-4F45-9D60-7687E2B32A1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5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845F-3894-4038-B935-08226EBD853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67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7E7E-9052-40FB-B02B-A9580A90173E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48342-1A41-43C4-AD4D-C6844864F84A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3E4-1199-49DB-A042-9FA92E84C06C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78121-EAD7-48EF-B8C7-46FC6EEF8BFF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9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3BCD1-7770-4AC7-99C4-E8A0ED2F5765}" type="slidenum">
              <a:rPr lang="zh-TW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750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16078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019800"/>
            <a:ext cx="190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i="1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019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itchFamily="18" charset="0"/>
                <a:ea typeface="新細明體" pitchFamily="18" charset="-12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0F970D6-1BA8-4135-88A2-B6591F30ACBB}" type="slidenum">
              <a:rPr lang="zh-TW" altLang="en-US">
                <a:solidFill>
                  <a:srgbClr val="FFFFFF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38200" y="6324600"/>
            <a:ext cx="73914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1557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qed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0200"/>
            <a:ext cx="8915400" cy="914400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SpinValves</a:t>
            </a:r>
            <a:b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 by</a:t>
            </a:r>
            <a:b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</a:b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 </a:t>
            </a:r>
            <a:r>
              <a:rPr lang="en-US" altLang="zh-TW" dirty="0">
                <a:solidFill>
                  <a:srgbClr val="FFFF00"/>
                </a:solidFill>
                <a:ea typeface="新細明體" pitchFamily="18" charset="-120"/>
              </a:rPr>
              <a:t>Quantum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Mechanics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657600"/>
            <a:ext cx="7772400" cy="14462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Thomas Prevenslik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QED Radiations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zh-TW" sz="2400" b="0" dirty="0" smtClean="0">
                <a:solidFill>
                  <a:srgbClr val="FFFFFF"/>
                </a:solidFill>
                <a:ea typeface="新細明體" pitchFamily="18" charset="-120"/>
              </a:rPr>
              <a:t>Discovery Bay, Hong Kong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9995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sz="1400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sz="1400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977900" y="11430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Electrical Response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42060" y="2667000"/>
            <a:ext cx="7315200" cy="303371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/>
              <a:t> </a:t>
            </a:r>
          </a:p>
          <a:p>
            <a:pPr marL="0" indent="0" algn="ctr">
              <a:buNone/>
            </a:pPr>
            <a:r>
              <a:rPr lang="en-US" sz="2400" b="0" dirty="0" smtClean="0"/>
              <a:t>QED Photons and Excitons</a:t>
            </a:r>
          </a:p>
          <a:p>
            <a:pPr marL="0" indent="0" algn="ctr">
              <a:buNone/>
            </a:pPr>
            <a:r>
              <a:rPr lang="en-US" sz="2400" b="0" dirty="0" smtClean="0"/>
              <a:t> Exciton Response</a:t>
            </a:r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/>
              <a:t>Mobility </a:t>
            </a: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/>
              <a:t>Resistance and Current</a:t>
            </a:r>
          </a:p>
          <a:p>
            <a:pPr marL="0" indent="0" algn="ctr">
              <a:buNone/>
            </a:pP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/>
              <a:t>        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382000" y="5881688"/>
            <a:ext cx="99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FFFFFF"/>
                </a:solidFill>
                <a:ea typeface="新細明體" pitchFamily="18" charset="-120"/>
              </a:rPr>
              <a:t>10</a:t>
            </a:r>
            <a:endParaRPr lang="en-US" altLang="zh-TW" b="1" dirty="0">
              <a:solidFill>
                <a:srgbClr val="FFFFFF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8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885" y="457200"/>
            <a:ext cx="7772400" cy="1143000"/>
          </a:xfrm>
        </p:spPr>
        <p:txBody>
          <a:bodyPr/>
          <a:lstStyle/>
          <a:p>
            <a:r>
              <a:rPr lang="en-US" dirty="0" smtClean="0"/>
              <a:t>QED Photons and Excitons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3962400" y="2092582"/>
                <a:ext cx="147931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d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sym typeface="Symbol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92582"/>
                <a:ext cx="1479316" cy="7936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3000159" y="4641649"/>
                <a:ext cx="3209853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ex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400" b="0" i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>
                          <a:latin typeface="Cambria Math"/>
                        </a:rPr>
                        <m:t>Y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latin typeface="Cambria Math"/>
                                </a:rPr>
                                <m:t>P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dt</m:t>
                          </m:r>
                        </m:den>
                      </m:f>
                      <m:r>
                        <a:rPr lang="en-US" sz="2400" b="0" i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0">
                              <a:latin typeface="Cambria Math"/>
                              <a:sym typeface="Symbol"/>
                            </a:rPr>
                            <m:t></m:t>
                          </m:r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YP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>
                              <a:latin typeface="Cambria Math"/>
                            </a:rPr>
                            <m:t>E</m:t>
                          </m:r>
                        </m:den>
                      </m:f>
                      <m:r>
                        <a:rPr lang="en-US" sz="2400" b="0" i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159" y="4641649"/>
                <a:ext cx="3209853" cy="7935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3693263" y="1676400"/>
            <a:ext cx="264307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QED Photon Rate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259007" y="3075443"/>
            <a:ext cx="307679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  =  Joule heat</a:t>
            </a:r>
          </a:p>
          <a:p>
            <a:pPr algn="ctr"/>
            <a:r>
              <a:rPr lang="en-US" sz="2000" dirty="0" smtClean="0"/>
              <a:t>E  =  QED Photon energy</a:t>
            </a:r>
          </a:p>
          <a:p>
            <a:pPr algn="ctr"/>
            <a:r>
              <a:rPr lang="en-US" sz="2000" dirty="0" smtClean="0">
                <a:sym typeface="Symbol"/>
              </a:rPr>
              <a:t>  =  Absorbed Fraction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819980" y="4131416"/>
            <a:ext cx="195484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Exciton Rate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49088" y="5715000"/>
            <a:ext cx="389663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Y = Yield of Excitons / QED Photon</a:t>
            </a:r>
            <a:endParaRPr lang="en-US" dirty="0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11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50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996" y="228600"/>
            <a:ext cx="7772400" cy="1143000"/>
          </a:xfrm>
        </p:spPr>
        <p:txBody>
          <a:bodyPr/>
          <a:lstStyle/>
          <a:p>
            <a:r>
              <a:rPr lang="en-US" dirty="0" smtClean="0"/>
              <a:t>Exciton Response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" y="1437359"/>
            <a:ext cx="8991599" cy="1915441"/>
            <a:chOff x="-3" y="1247745"/>
            <a:chExt cx="8991599" cy="1915441"/>
          </a:xfrm>
        </p:grpSpPr>
        <p:sp>
          <p:nvSpPr>
            <p:cNvPr id="12" name="Rectangle 11"/>
            <p:cNvSpPr/>
            <p:nvPr/>
          </p:nvSpPr>
          <p:spPr>
            <a:xfrm>
              <a:off x="-3" y="2393745"/>
              <a:ext cx="899159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/>
                <a:t>Where, Q</a:t>
              </a:r>
              <a:r>
                <a:rPr lang="en-US" sz="1400" dirty="0" smtClean="0"/>
                <a:t>E</a:t>
              </a:r>
              <a:r>
                <a:rPr lang="en-US" sz="2000" dirty="0" smtClean="0"/>
                <a:t> and Q</a:t>
              </a:r>
              <a:r>
                <a:rPr lang="en-US" sz="1600" dirty="0" smtClean="0"/>
                <a:t>H</a:t>
              </a:r>
              <a:r>
                <a:rPr lang="en-US" sz="2000" dirty="0" smtClean="0"/>
                <a:t> are number electrons and </a:t>
              </a:r>
              <a:r>
                <a:rPr lang="en-US" sz="2000" dirty="0" smtClean="0"/>
                <a:t>holons</a:t>
              </a:r>
              <a:r>
                <a:rPr lang="en-US" sz="2000" dirty="0" smtClean="0"/>
                <a:t>,  V is  the voltage                      </a:t>
              </a:r>
              <a:r>
                <a:rPr lang="en-US" sz="2400" dirty="0" smtClean="0">
                  <a:sym typeface="Symbol"/>
                </a:rPr>
                <a:t></a:t>
              </a:r>
              <a:r>
                <a:rPr lang="en-US" sz="1600" dirty="0" smtClean="0">
                  <a:sym typeface="Symbol"/>
                </a:rPr>
                <a:t>E</a:t>
              </a:r>
              <a:r>
                <a:rPr lang="en-US" sz="1600" dirty="0" smtClean="0"/>
                <a:t> </a:t>
              </a:r>
              <a:r>
                <a:rPr lang="en-US" sz="2000" dirty="0" smtClean="0"/>
                <a:t>and </a:t>
              </a:r>
              <a:r>
                <a:rPr lang="en-US" sz="2400" dirty="0" smtClean="0">
                  <a:solidFill>
                    <a:srgbClr val="FFFFFF"/>
                  </a:solidFill>
                  <a:sym typeface="Symbol"/>
                </a:rPr>
                <a:t></a:t>
              </a:r>
              <a:r>
                <a:rPr lang="en-US" sz="1600" dirty="0">
                  <a:solidFill>
                    <a:srgbClr val="FFFFFF"/>
                  </a:solidFill>
                </a:rPr>
                <a:t>H </a:t>
              </a:r>
              <a:r>
                <a:rPr lang="en-US" sz="2000" dirty="0" smtClean="0">
                  <a:solidFill>
                    <a:srgbClr val="FFFFFF"/>
                  </a:solidFill>
                </a:rPr>
                <a:t>are electron and </a:t>
              </a:r>
              <a:r>
                <a:rPr lang="en-US" sz="2000" dirty="0" smtClean="0">
                  <a:solidFill>
                    <a:srgbClr val="FFFFFF"/>
                  </a:solidFill>
                </a:rPr>
                <a:t>holon </a:t>
              </a:r>
              <a:r>
                <a:rPr lang="en-US" sz="2000" dirty="0" smtClean="0">
                  <a:solidFill>
                    <a:srgbClr val="FFFFFF"/>
                  </a:solidFill>
                </a:rPr>
                <a:t>mobility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656898" y="1247745"/>
              <a:ext cx="2913042" cy="1069934"/>
              <a:chOff x="1656898" y="1247745"/>
              <a:chExt cx="2913042" cy="10699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656898" y="1524000"/>
                    <a:ext cx="2913042" cy="7936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ηP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6898" y="1524000"/>
                    <a:ext cx="2913042" cy="793679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TextBox 13"/>
              <p:cNvSpPr txBox="1"/>
              <p:nvPr/>
            </p:nvSpPr>
            <p:spPr>
              <a:xfrm>
                <a:off x="2591534" y="1247745"/>
                <a:ext cx="144706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Electrons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186140" y="1276290"/>
              <a:ext cx="2938818" cy="1108094"/>
              <a:chOff x="5186140" y="1209585"/>
              <a:chExt cx="2938818" cy="11080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5186140" y="1524000"/>
                    <a:ext cx="2938818" cy="7936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dt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ηP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den>
                          </m:f>
                          <m:r>
                            <a:rPr lang="en-US" sz="2400" i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V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L</m:t>
                                  </m:r>
                                </m:e>
                                <m:sup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6140" y="1524000"/>
                    <a:ext cx="2938818" cy="79367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6020534" y="1209585"/>
                <a:ext cx="144706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2"/>
                    </a:solidFill>
                  </a:rPr>
                  <a:t>Holons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8427716" y="633478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12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04800" y="4528577"/>
            <a:ext cx="9829800" cy="1732087"/>
            <a:chOff x="-481243" y="4533244"/>
            <a:chExt cx="9829800" cy="1732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-481243" y="5338667"/>
                  <a:ext cx="9829800" cy="926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H</m:t>
                            </m:r>
                          </m:sub>
                        </m:sSub>
                        <m:r>
                          <a:rPr lang="en-US" sz="240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>
                                    <a:latin typeface="Cambria Math"/>
                                    <a:sym typeface="Symbol"/>
                                  </a:rPr>
                                  <m:t>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H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V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o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  <a:sym typeface="Symbol"/>
                                  </a:rPr>
                                  <m:t>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Y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P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E</m:t>
                                </m:r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exp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>
                                                <a:latin typeface="Cambria Math"/>
                                                <a:sym typeface="Symbol"/>
                                              </a:rPr>
                                              <m:t>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H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o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L</m:t>
                                            </m:r>
                                          </m:e>
                                          <m:sup>
                                            <m:r>
                                              <a:rPr lang="en-US"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t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/>
                                        <a:sym typeface="Symbol"/>
                                      </a:rPr>
                                      <m:t>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V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o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L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/>
                                            <a:sym typeface="Symbol"/>
                                          </a:rPr>
                                          <m:t>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V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o</m:t>
                                        </m:r>
                                      </m:sub>
                                    </m:sSub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L</m:t>
                                        </m:r>
                                      </m:e>
                                      <m:sup>
                                        <m:r>
                                          <a:rPr lang="en-US"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t</m:t>
                                </m:r>
                              </m:e>
                            </m:d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81243" y="5338667"/>
                  <a:ext cx="9829800" cy="92666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508541" y="4533244"/>
              <a:ext cx="790171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 smtClean="0">
                <a:sym typeface="Symbol"/>
              </a:endParaRPr>
            </a:p>
            <a:p>
              <a:r>
                <a:rPr lang="en-US" sz="2000" dirty="0" smtClean="0"/>
                <a:t>           For SpinValves, Ovshinsky effect , and 1/f Noise,  V = </a:t>
              </a:r>
              <a:r>
                <a:rPr lang="en-US" sz="2000" dirty="0" smtClean="0">
                  <a:sym typeface="Symbol"/>
                </a:rPr>
                <a:t></a:t>
              </a:r>
              <a:r>
                <a:rPr lang="en-US" sz="2000" dirty="0" smtClean="0"/>
                <a:t> V</a:t>
              </a:r>
              <a:r>
                <a:rPr lang="en-US" sz="1600" dirty="0" smtClean="0"/>
                <a:t>o</a:t>
              </a:r>
              <a:r>
                <a:rPr lang="en-US" sz="2000" dirty="0" smtClean="0"/>
                <a:t>,</a:t>
              </a:r>
              <a:endParaRPr lang="en-US" sz="2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09782" y="3478192"/>
            <a:ext cx="7730802" cy="1272496"/>
            <a:chOff x="698982" y="3387001"/>
            <a:chExt cx="7730802" cy="1272496"/>
          </a:xfrm>
        </p:grpSpPr>
        <p:sp>
          <p:nvSpPr>
            <p:cNvPr id="7" name="Rectangle 6"/>
            <p:cNvSpPr/>
            <p:nvPr/>
          </p:nvSpPr>
          <p:spPr>
            <a:xfrm>
              <a:off x="2805771" y="3387001"/>
              <a:ext cx="36391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/>
                <a:t>For memristors, V = </a:t>
              </a:r>
              <a:r>
                <a:rPr lang="en-US" sz="2000" dirty="0" smtClean="0"/>
                <a:t>V</a:t>
              </a:r>
              <a:r>
                <a:rPr lang="en-US" sz="1600" dirty="0" smtClean="0"/>
                <a:t>o </a:t>
              </a:r>
              <a:r>
                <a:rPr lang="en-US" sz="2000" dirty="0" smtClean="0"/>
                <a:t>sin </a:t>
              </a:r>
              <a:r>
                <a:rPr lang="en-US" sz="2000" dirty="0">
                  <a:sym typeface="Symbol"/>
                </a:rPr>
                <a:t>t. 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698982" y="3706351"/>
              <a:ext cx="7730802" cy="953146"/>
              <a:chOff x="685800" y="4022214"/>
              <a:chExt cx="7730802" cy="95314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4646532" y="4022214"/>
                    <a:ext cx="3770070" cy="95314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nary>
                            <m:nary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μ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V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o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400">
                                              <a:latin typeface="Cambria Math"/>
                                            </a:rPr>
                                            <m:t>d</m:t>
                                          </m:r>
                                        </m:e>
                                        <m:sup>
                                          <m:r>
                                            <a:rPr lang="en-US" sz="24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400">
                                          <a:latin typeface="Cambria Math"/>
                                          <a:sym typeface="Symbol"/>
                                        </a:rPr>
                                        <m:t></m:t>
                                      </m:r>
                                    </m:e>
                                  </m:func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dt</m:t>
                              </m:r>
                            </m:e>
                          </m:nary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6532" y="4022214"/>
                    <a:ext cx="3770070" cy="95314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685800" y="4102974"/>
                    <a:ext cx="4266681" cy="79162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exp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μ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H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V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o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400" i="0">
                                          <a:latin typeface="Cambria Math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en-US" sz="2400" i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unc>
                                <m:func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400" i="0">
                                      <a:latin typeface="Cambria Math"/>
                                      <a:sym typeface="Symbol"/>
                                    </a:rPr>
                                    <m:t>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400" i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latin typeface="Cambria Math"/>
                                  <a:sym typeface="Symbol"/>
                                </a:rPr>
                                <m:t>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YP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</m:t>
                              </m:r>
                            </m:den>
                          </m:f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0" y="4102974"/>
                    <a:ext cx="4266681" cy="791627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8086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981200"/>
                <a:ext cx="7772400" cy="40386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400" b="0" dirty="0"/>
                  <a:t>Chen et al. </a:t>
                </a:r>
                <a:r>
                  <a:rPr lang="en-US" sz="2400" b="0" dirty="0" smtClean="0"/>
                  <a:t> </a:t>
                </a:r>
                <a:r>
                  <a:rPr lang="en-US" sz="2400" b="0" dirty="0"/>
                  <a:t>expressed mobility </a:t>
                </a:r>
                <a:r>
                  <a:rPr lang="en-US" sz="2400" b="0" i="1" dirty="0">
                    <a:sym typeface="Symbol"/>
                  </a:rPr>
                  <a:t></a:t>
                </a:r>
                <a:r>
                  <a:rPr lang="en-US" sz="2400" b="0" dirty="0"/>
                  <a:t> at ambient temperature by,</a:t>
                </a:r>
              </a:p>
              <a:p>
                <a:pPr marL="0" indent="0" algn="ctr">
                  <a:buNone/>
                </a:pPr>
                <a:r>
                  <a:rPr lang="en-US" sz="2400" b="0" dirty="0"/>
                  <a:t> 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>
                          <a:latin typeface="Cambria Math"/>
                        </a:rPr>
                        <m:t>                   </m:t>
                      </m:r>
                      <m:r>
                        <a:rPr lang="en-US" sz="2400" b="0" i="1">
                          <a:latin typeface="Cambria Math"/>
                          <a:sym typeface="Symbol"/>
                        </a:rPr>
                        <m:t></m:t>
                      </m:r>
                      <m:r>
                        <a:rPr lang="en-US" sz="2400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  <a:sym typeface="Symbol"/>
                            </a:rPr>
                            <m:t>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sz="24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sym typeface="Symbol"/>
                            </a:rPr>
                            <m:t></m:t>
                          </m:r>
                          <m:sSup>
                            <m:sSupPr>
                              <m:ctrlPr>
                                <a:rPr lang="en-US" sz="2400" b="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>
                                  <a:latin typeface="Cambria Math"/>
                                </a:rPr>
                                <m:t>𝐹</m:t>
                              </m:r>
                            </m:e>
                            <m:sup>
                              <m:r>
                                <a:rPr lang="en-US" sz="2400" b="0" i="1">
                                  <a:latin typeface="Cambria Math"/>
                                </a:rPr>
                                <m:t>1/2</m:t>
                              </m:r>
                            </m:sup>
                          </m:sSup>
                        </m:e>
                      </m:d>
                      <m:r>
                        <a:rPr lang="en-US" sz="2400" b="0" i="1">
                          <a:latin typeface="Cambria Math"/>
                        </a:rPr>
                        <m:t>                       </m:t>
                      </m:r>
                    </m:oMath>
                  </m:oMathPara>
                </a14:m>
                <a:endParaRPr lang="en-US" sz="2400" b="0" dirty="0"/>
              </a:p>
              <a:p>
                <a:pPr algn="ctr"/>
                <a:endParaRPr lang="en-US" sz="2400" b="0" dirty="0"/>
              </a:p>
              <a:p>
                <a:pPr marL="0" indent="0" algn="ctr">
                  <a:buNone/>
                </a:pPr>
                <a:r>
                  <a:rPr lang="en-US" sz="2400" b="0" dirty="0"/>
                  <a:t>where, </a:t>
                </a:r>
                <a:r>
                  <a:rPr lang="en-US" sz="2400" b="0" i="1" dirty="0">
                    <a:sym typeface="Symbol"/>
                  </a:rPr>
                  <a:t></a:t>
                </a:r>
                <a:r>
                  <a:rPr lang="en-US" sz="2400" b="0" i="1" baseline="-25000" dirty="0"/>
                  <a:t>o</a:t>
                </a:r>
                <a:r>
                  <a:rPr lang="en-US" sz="2400" b="0" dirty="0"/>
                  <a:t> is the mobility at zero </a:t>
                </a:r>
                <a:r>
                  <a:rPr lang="en-US" sz="2400" b="0" dirty="0" smtClean="0"/>
                  <a:t>field F </a:t>
                </a:r>
              </a:p>
              <a:p>
                <a:pPr marL="0" indent="0" algn="ctr">
                  <a:buNone/>
                </a:pPr>
                <a:endParaRPr lang="en-US" sz="2400" b="0" dirty="0" smtClean="0"/>
              </a:p>
              <a:p>
                <a:pPr marL="0" indent="0" algn="ctr">
                  <a:buNone/>
                </a:pPr>
                <a:r>
                  <a:rPr lang="en-US" sz="2400" b="0" dirty="0" smtClean="0"/>
                  <a:t>For </a:t>
                </a:r>
                <a:r>
                  <a:rPr lang="en-US" sz="2400" b="0" dirty="0"/>
                  <a:t>Alq3, </a:t>
                </a:r>
                <a:r>
                  <a:rPr lang="en-US" sz="2400" b="0" i="1" dirty="0">
                    <a:sym typeface="Symbol"/>
                  </a:rPr>
                  <a:t></a:t>
                </a:r>
                <a:r>
                  <a:rPr lang="en-US" sz="2400" b="0" dirty="0"/>
                  <a:t> = 9.22x10</a:t>
                </a:r>
                <a:r>
                  <a:rPr lang="en-US" sz="2400" b="0" baseline="30000" dirty="0"/>
                  <a:t>-3 </a:t>
                </a:r>
                <a:r>
                  <a:rPr lang="en-US" sz="2400" b="0" dirty="0"/>
                  <a:t>(cm/V)</a:t>
                </a:r>
                <a:r>
                  <a:rPr lang="en-US" sz="2400" b="0" baseline="30000" dirty="0"/>
                  <a:t>1/2  </a:t>
                </a:r>
                <a:r>
                  <a:rPr lang="en-US" sz="2400" b="0" baseline="30000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en-US" sz="2400" b="0" dirty="0" smtClean="0"/>
                  <a:t>Typically, Independent of field :   </a:t>
                </a:r>
                <a:r>
                  <a:rPr lang="en-US" sz="2400" b="0" i="1" dirty="0" smtClean="0">
                    <a:sym typeface="Symbol"/>
                  </a:rPr>
                  <a:t></a:t>
                </a:r>
                <a:r>
                  <a:rPr lang="en-US" sz="2400" b="0" i="1" baseline="-25000" dirty="0"/>
                  <a:t>o </a:t>
                </a:r>
                <a:r>
                  <a:rPr lang="en-US" sz="2400" b="0" dirty="0"/>
                  <a:t>= 3.04x10</a:t>
                </a:r>
                <a:r>
                  <a:rPr lang="en-US" sz="2400" b="0" baseline="30000" dirty="0"/>
                  <a:t>-7</a:t>
                </a:r>
                <a:r>
                  <a:rPr lang="en-US" sz="2400" b="0" dirty="0"/>
                  <a:t> cm</a:t>
                </a:r>
                <a:r>
                  <a:rPr lang="en-US" sz="2400" b="0" baseline="30000" dirty="0"/>
                  <a:t>2</a:t>
                </a:r>
                <a:r>
                  <a:rPr lang="en-US" sz="2400" b="0" dirty="0"/>
                  <a:t>/V-s. </a:t>
                </a:r>
              </a:p>
              <a:p>
                <a:endParaRPr lang="en-US" sz="2400" b="0" i="1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981200"/>
                <a:ext cx="7772400" cy="4038600"/>
              </a:xfrm>
              <a:blipFill rotWithShape="1">
                <a:blip r:embed="rId2"/>
                <a:stretch>
                  <a:fillRect l="-941" t="-1207" r="-2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27716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13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25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Resistance and Current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55203" y="3200399"/>
                <a:ext cx="7988797" cy="966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00" i="0" smtClean="0">
                          <a:latin typeface="Cambria Math"/>
                        </a:rPr>
                        <m:t>R</m:t>
                      </m:r>
                      <m:r>
                        <a:rPr lang="en-US" sz="26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  <a:sym typeface="Symbol"/>
                            </a:rPr>
                            <m:t></m:t>
                          </m:r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a:rPr lang="en-US" sz="26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A</m:t>
                          </m:r>
                        </m:den>
                      </m:f>
                      <m:r>
                        <a:rPr lang="en-US" sz="26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d</m:t>
                          </m:r>
                        </m:num>
                        <m:den>
                          <m:r>
                            <a:rPr lang="en-US" sz="2600" i="0">
                              <a:latin typeface="Cambria Math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A</m:t>
                          </m:r>
                        </m:den>
                      </m:f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e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0">
                                          <a:latin typeface="Cambria Math"/>
                                          <a:sym typeface="Symbol"/>
                                        </a:rPr>
                                        <m:t>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/>
                                        </a:rPr>
                                        <m:t>E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/>
                                        </a:rPr>
                                        <m:t>Q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600" i="0">
                                          <a:latin typeface="Cambria Math"/>
                                        </a:rPr>
                                        <m:t>E</m:t>
                                      </m:r>
                                    </m:sub>
                                  </m:sSub>
                                  <m:r>
                                    <a:rPr lang="en-US" sz="2600" i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600" i="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600" i="0"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600" i="0">
                              <a:latin typeface="Cambria Math"/>
                            </a:rPr>
                            <m:t>)/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Ad</m:t>
                          </m:r>
                        </m:den>
                      </m:f>
                      <m:r>
                        <a:rPr lang="en-US" sz="2600" b="0" i="0" smtClean="0">
                          <a:latin typeface="Cambria Math"/>
                        </a:rPr>
                        <m:t> ~ 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US" sz="2600" i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600" i="0">
                              <a:latin typeface="Cambria Math"/>
                            </a:rPr>
                            <m:t>4</m:t>
                          </m:r>
                          <m:r>
                            <m:rPr>
                              <m:sty m:val="p"/>
                            </m:rPr>
                            <a:rPr lang="en-US" sz="2600" i="0">
                              <a:latin typeface="Cambria Math"/>
                            </a:rPr>
                            <m:t>e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     </m:t>
                      </m:r>
                      <m:r>
                        <a:rPr lang="en-US" sz="26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03" y="3200399"/>
                <a:ext cx="7988797" cy="96622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60100" y="4573008"/>
                <a:ext cx="3379002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latin typeface="Cambria Math"/>
                        </a:rPr>
                        <m:t>I</m:t>
                      </m:r>
                      <m:r>
                        <a:rPr lang="en-US" sz="240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o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or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4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sin</m:t>
                          </m:r>
                          <m:r>
                            <a:rPr lang="en-US" sz="2400" i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ωt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/>
                            </a:rPr>
                            <m:t>R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100" y="4573008"/>
                <a:ext cx="3379002" cy="7813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78861" y="1524000"/>
                <a:ext cx="3877023" cy="85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sym typeface="Symbol"/>
                        </a:rPr>
                        <m:t>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  <a:sym typeface="Symbol"/>
                            </a:rPr>
                            <m:t></m:t>
                          </m:r>
                        </m:den>
                      </m:f>
                      <m:r>
                        <a:rPr lang="en-US" sz="2400">
                          <a:latin typeface="Cambria Math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0"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E</m:t>
                              </m:r>
                            </m:sub>
                          </m:sSub>
                          <m:r>
                            <a:rPr lang="en-US" sz="2400" i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0">
                                  <a:latin typeface="Cambria Math"/>
                                  <a:sym typeface="Symbol"/>
                                </a:rPr>
                                <m:t>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61" y="1524000"/>
                <a:ext cx="3877023" cy="8501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14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5203" y="2392115"/>
            <a:ext cx="7724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ym typeface="Symbol"/>
              </a:rPr>
              <a:t>                       </a:t>
            </a:r>
            <a:r>
              <a:rPr lang="en-US" sz="2400" dirty="0" smtClean="0">
                <a:sym typeface="Symbol"/>
              </a:rPr>
              <a:t> </a:t>
            </a:r>
            <a:r>
              <a:rPr lang="en-US" sz="2000" dirty="0" smtClean="0">
                <a:sym typeface="Symbol"/>
              </a:rPr>
              <a:t>= Conductivity</a:t>
            </a:r>
            <a:r>
              <a:rPr lang="en-US" sz="2400" dirty="0" smtClean="0">
                <a:sym typeface="Symbol"/>
              </a:rPr>
              <a:t>        </a:t>
            </a:r>
            <a:r>
              <a:rPr lang="en-US" sz="2000" dirty="0" smtClean="0">
                <a:sym typeface="Symbol"/>
              </a:rPr>
              <a:t>= Resistivity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sz="1400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sz="1400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716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Applications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0"/>
            <a:ext cx="7315200" cy="3429000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/>
              <a:t> </a:t>
            </a:r>
          </a:p>
          <a:p>
            <a:pPr marL="0" indent="0" algn="ctr">
              <a:buNone/>
            </a:pPr>
            <a:r>
              <a:rPr lang="en-US" sz="2400" b="0" dirty="0" smtClean="0"/>
              <a:t>SpinValves</a:t>
            </a:r>
          </a:p>
          <a:p>
            <a:pPr marL="0" indent="0" algn="ctr">
              <a:buNone/>
            </a:pP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Briefly</a:t>
            </a:r>
          </a:p>
          <a:p>
            <a:pPr marL="0" indent="0" algn="ctr">
              <a:buNone/>
            </a:pPr>
            <a:r>
              <a:rPr lang="en-US" sz="2400" b="0" dirty="0" smtClean="0"/>
              <a:t>Memristors</a:t>
            </a:r>
          </a:p>
          <a:p>
            <a:pPr marL="0" indent="0" algn="ctr">
              <a:buNone/>
            </a:pPr>
            <a:r>
              <a:rPr lang="en-US" sz="2400" b="0" dirty="0" smtClean="0"/>
              <a:t>Ovshinsky  Effect                                                                1/f Noise</a:t>
            </a:r>
          </a:p>
          <a:p>
            <a:pPr marL="0" indent="0" algn="ctr">
              <a:buNone/>
            </a:pPr>
            <a:r>
              <a:rPr lang="en-US" sz="2400" b="0" dirty="0" smtClean="0"/>
              <a:t>       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382000" y="5881688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FFFFFF"/>
                </a:solidFill>
                <a:ea typeface="新細明體" pitchFamily="18" charset="-120"/>
              </a:rPr>
              <a:t>15</a:t>
            </a:r>
            <a:endParaRPr lang="en-US" altLang="zh-TW" b="1" dirty="0">
              <a:solidFill>
                <a:srgbClr val="FFFFFF"/>
              </a:solidFill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65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6552" y="1524000"/>
            <a:ext cx="8686800" cy="3810000"/>
          </a:xfrm>
        </p:spPr>
        <p:txBody>
          <a:bodyPr/>
          <a:lstStyle/>
          <a:p>
            <a:pPr marL="0" indent="0" algn="ctr">
              <a:buNone/>
              <a:tabLst>
                <a:tab pos="2581275" algn="l"/>
              </a:tabLst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QED induced </a:t>
            </a:r>
            <a:r>
              <a:rPr lang="en-US" sz="2400" b="0" dirty="0"/>
              <a:t>switching is simulated for </a:t>
            </a:r>
            <a:r>
              <a:rPr lang="en-US" sz="2400" b="0" dirty="0">
                <a:solidFill>
                  <a:schemeClr val="tx2"/>
                </a:solidFill>
              </a:rPr>
              <a:t>Alq3</a:t>
            </a:r>
            <a:r>
              <a:rPr lang="en-US" sz="2400" b="0" dirty="0"/>
              <a:t> film thicknesses of 10, 20, 50, and 100 nm. All films were assumed to have an initial </a:t>
            </a:r>
            <a:r>
              <a:rPr lang="en-US" sz="2400" b="0" dirty="0">
                <a:solidFill>
                  <a:schemeClr val="tx2"/>
                </a:solidFill>
              </a:rPr>
              <a:t>GMR of </a:t>
            </a:r>
            <a:r>
              <a:rPr lang="en-US" sz="2400" b="0" i="1" dirty="0">
                <a:solidFill>
                  <a:schemeClr val="tx2"/>
                </a:solidFill>
              </a:rPr>
              <a:t>R</a:t>
            </a:r>
            <a:r>
              <a:rPr lang="en-US" sz="2400" b="0" i="1" baseline="-25000" dirty="0">
                <a:solidFill>
                  <a:schemeClr val="tx2"/>
                </a:solidFill>
              </a:rPr>
              <a:t>o</a:t>
            </a:r>
            <a:r>
              <a:rPr lang="en-US" sz="2400" b="0" i="1" dirty="0">
                <a:solidFill>
                  <a:schemeClr val="tx2"/>
                </a:solidFill>
              </a:rPr>
              <a:t> </a:t>
            </a:r>
            <a:r>
              <a:rPr lang="en-US" sz="2400" b="0" dirty="0">
                <a:solidFill>
                  <a:schemeClr val="tx2"/>
                </a:solidFill>
              </a:rPr>
              <a:t>= 1x10</a:t>
            </a:r>
            <a:r>
              <a:rPr lang="en-US" sz="2400" b="0" baseline="30000" dirty="0">
                <a:solidFill>
                  <a:schemeClr val="tx2"/>
                </a:solidFill>
              </a:rPr>
              <a:t>6</a:t>
            </a:r>
            <a:r>
              <a:rPr lang="en-US" sz="2400" b="0" dirty="0">
                <a:solidFill>
                  <a:schemeClr val="tx2"/>
                </a:solidFill>
              </a:rPr>
              <a:t> ohms</a:t>
            </a:r>
            <a:r>
              <a:rPr lang="en-US" sz="2400" b="0" dirty="0"/>
              <a:t>. A voltage </a:t>
            </a:r>
            <a:r>
              <a:rPr lang="en-US" sz="2400" b="0" i="1" dirty="0"/>
              <a:t>V</a:t>
            </a:r>
            <a:r>
              <a:rPr lang="en-US" sz="2400" b="0" i="1" baseline="-25000" dirty="0"/>
              <a:t>o</a:t>
            </a:r>
            <a:r>
              <a:rPr lang="en-US" sz="2400" b="0" dirty="0"/>
              <a:t> = 1 V was applied for 10 ns followed by </a:t>
            </a:r>
            <a:r>
              <a:rPr lang="en-US" sz="2400" b="0" i="1" dirty="0" smtClean="0"/>
              <a:t>V</a:t>
            </a:r>
            <a:r>
              <a:rPr lang="en-US" sz="2400" b="0" i="1" baseline="-25000" dirty="0" smtClean="0"/>
              <a:t>o</a:t>
            </a:r>
            <a:r>
              <a:rPr lang="en-US" sz="2400" b="0" i="1" dirty="0" smtClean="0"/>
              <a:t> </a:t>
            </a:r>
            <a:r>
              <a:rPr lang="en-US" sz="2400" b="0" dirty="0"/>
              <a:t>= -1 V for 10 </a:t>
            </a:r>
            <a:r>
              <a:rPr lang="en-US" sz="2400" b="0" dirty="0" smtClean="0"/>
              <a:t>ns</a:t>
            </a:r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/>
              <a:t>The </a:t>
            </a:r>
            <a:r>
              <a:rPr lang="en-US" sz="2400" b="0" dirty="0">
                <a:solidFill>
                  <a:schemeClr val="tx2"/>
                </a:solidFill>
              </a:rPr>
              <a:t>QED induced </a:t>
            </a:r>
            <a:r>
              <a:rPr lang="en-US" sz="2400" b="0" dirty="0"/>
              <a:t>reduction in </a:t>
            </a:r>
            <a:r>
              <a:rPr lang="en-US" sz="2400" b="0" dirty="0" smtClean="0"/>
              <a:t>GMR </a:t>
            </a:r>
            <a:r>
              <a:rPr lang="en-US" sz="2400" b="0" dirty="0"/>
              <a:t>is </a:t>
            </a:r>
            <a:r>
              <a:rPr lang="en-US" sz="2400" b="0" dirty="0" smtClean="0"/>
              <a:t>significant</a:t>
            </a:r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/>
              <a:t>The 10 nm film resistance ratio </a:t>
            </a:r>
            <a:r>
              <a:rPr lang="en-US" sz="2400" b="0" i="1" dirty="0"/>
              <a:t>R</a:t>
            </a:r>
            <a:r>
              <a:rPr lang="en-US" sz="2400" b="0" dirty="0"/>
              <a:t>/</a:t>
            </a:r>
            <a:r>
              <a:rPr lang="en-US" sz="2400" b="0" i="1" dirty="0"/>
              <a:t>R</a:t>
            </a:r>
            <a:r>
              <a:rPr lang="en-US" sz="2400" b="0" i="1" baseline="-25000" dirty="0"/>
              <a:t>o</a:t>
            </a:r>
            <a:r>
              <a:rPr lang="en-US" sz="2400" b="0" dirty="0"/>
              <a:t> </a:t>
            </a:r>
            <a:r>
              <a:rPr lang="en-US" sz="2400" b="0" dirty="0" smtClean="0"/>
              <a:t>is </a:t>
            </a:r>
            <a:r>
              <a:rPr lang="en-US" sz="2400" b="0" dirty="0"/>
              <a:t>reduced to ~ 0.000624 or (</a:t>
            </a:r>
            <a:r>
              <a:rPr lang="en-US" sz="2400" b="0" i="1" dirty="0"/>
              <a:t>R</a:t>
            </a:r>
            <a:r>
              <a:rPr lang="en-US" sz="2400" b="0" dirty="0"/>
              <a:t> ~ 624 ohms) in &lt; 1 ns.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In </a:t>
            </a:r>
            <a:r>
              <a:rPr lang="en-US" sz="2400" b="0" dirty="0"/>
              <a:t>contrast, </a:t>
            </a:r>
            <a:r>
              <a:rPr lang="en-US" sz="2400" b="0" dirty="0">
                <a:solidFill>
                  <a:schemeClr val="tx2"/>
                </a:solidFill>
              </a:rPr>
              <a:t>magnetic induced </a:t>
            </a:r>
            <a:r>
              <a:rPr lang="en-US" sz="2400" b="0" dirty="0"/>
              <a:t>GMR reductions </a:t>
            </a:r>
            <a:r>
              <a:rPr lang="en-US" sz="2400" b="0" dirty="0" smtClean="0"/>
              <a:t>for </a:t>
            </a:r>
            <a:r>
              <a:rPr lang="en-US" sz="2400" b="0" dirty="0"/>
              <a:t>125 nm Alq3 film </a:t>
            </a:r>
            <a:r>
              <a:rPr lang="en-US" sz="2400" b="0" dirty="0" smtClean="0"/>
              <a:t>at </a:t>
            </a:r>
            <a:r>
              <a:rPr lang="en-US" sz="2400" b="0" dirty="0"/>
              <a:t>100 K shows a GMR reduction of about 22% corresponding to </a:t>
            </a:r>
            <a:r>
              <a:rPr lang="en-US" sz="2400" b="0" i="1" dirty="0"/>
              <a:t>R</a:t>
            </a:r>
            <a:r>
              <a:rPr lang="en-US" sz="2400" b="0" dirty="0"/>
              <a:t>/</a:t>
            </a:r>
            <a:r>
              <a:rPr lang="en-US" sz="2400" b="0" i="1" dirty="0"/>
              <a:t>R</a:t>
            </a:r>
            <a:r>
              <a:rPr lang="en-US" sz="2400" b="0" i="1" baseline="-25000" dirty="0"/>
              <a:t>o</a:t>
            </a:r>
            <a:r>
              <a:rPr lang="en-US" sz="2400" b="0" dirty="0"/>
              <a:t> = </a:t>
            </a:r>
            <a:r>
              <a:rPr lang="en-US" sz="2400" b="0" dirty="0" smtClean="0"/>
              <a:t>0.78 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0232" y="381000"/>
            <a:ext cx="7772400" cy="1143000"/>
          </a:xfrm>
        </p:spPr>
        <p:txBody>
          <a:bodyPr/>
          <a:lstStyle/>
          <a:p>
            <a:r>
              <a:rPr lang="en-US" dirty="0" smtClean="0"/>
              <a:t>SpinValves - Simulation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27716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16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298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SpinValves - Resistance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4864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GMR resistance </a:t>
            </a:r>
            <a:r>
              <a:rPr lang="en-US" dirty="0"/>
              <a:t>change </a:t>
            </a:r>
            <a:r>
              <a:rPr lang="en-US" dirty="0" smtClean="0"/>
              <a:t>- Write </a:t>
            </a:r>
            <a:r>
              <a:rPr lang="en-US" dirty="0"/>
              <a:t>and </a:t>
            </a:r>
            <a:r>
              <a:rPr lang="en-US" dirty="0" smtClean="0"/>
              <a:t>Read</a:t>
            </a:r>
            <a:endParaRPr lang="en-US" b="1" dirty="0"/>
          </a:p>
          <a:p>
            <a:pPr algn="ctr"/>
            <a:r>
              <a:rPr lang="en-US" dirty="0"/>
              <a:t>For +1 V write and -1 V erase cycle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27716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17</a:t>
            </a:r>
            <a:endParaRPr lang="en-US" altLang="zh-TW" sz="2800" b="1" dirty="0">
              <a:ea typeface="新細明體" pitchFamily="18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1985665"/>
            <a:ext cx="6605349" cy="3962400"/>
            <a:chOff x="1219200" y="1985665"/>
            <a:chExt cx="6605349" cy="3962400"/>
          </a:xfrm>
        </p:grpSpPr>
        <p:graphicFrame>
          <p:nvGraphicFramePr>
            <p:cNvPr id="8" name="Chart 7"/>
            <p:cNvGraphicFramePr/>
            <p:nvPr>
              <p:extLst>
                <p:ext uri="{D42A27DB-BD31-4B8C-83A1-F6EECF244321}">
                  <p14:modId xmlns:p14="http://schemas.microsoft.com/office/powerpoint/2010/main" val="4063273630"/>
                </p:ext>
              </p:extLst>
            </p:nvPr>
          </p:nvGraphicFramePr>
          <p:xfrm>
            <a:off x="1219200" y="1985665"/>
            <a:ext cx="6605349" cy="3962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 Box 10"/>
            <p:cNvSpPr txBox="1"/>
            <p:nvPr/>
          </p:nvSpPr>
          <p:spPr>
            <a:xfrm>
              <a:off x="4135120" y="2465850"/>
              <a:ext cx="1066800" cy="50194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Vo = + 1 V</a:t>
              </a:r>
            </a:p>
          </p:txBody>
        </p:sp>
        <p:sp>
          <p:nvSpPr>
            <p:cNvPr id="10" name="Text Box 12"/>
            <p:cNvSpPr txBox="1"/>
            <p:nvPr/>
          </p:nvSpPr>
          <p:spPr>
            <a:xfrm>
              <a:off x="5110480" y="2465850"/>
              <a:ext cx="994578" cy="250970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</a:rPr>
                <a:t>Vo = -1 </a:t>
              </a:r>
              <a:r>
                <a:rPr lang="en-US" sz="1200" baseline="0" dirty="0">
                  <a:solidFill>
                    <a:schemeClr val="tx1"/>
                  </a:solidFill>
                </a:rPr>
                <a:t> V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41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dirty="0" smtClean="0"/>
              <a:t>SpinValves - Charges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19375927"/>
              </p:ext>
            </p:extLst>
          </p:nvPr>
        </p:nvGraphicFramePr>
        <p:xfrm>
          <a:off x="838200" y="1516063"/>
          <a:ext cx="6889569" cy="413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1280160" y="5511185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Holon </a:t>
            </a:r>
            <a:r>
              <a:rPr lang="en-US" dirty="0" smtClean="0"/>
              <a:t>charges - Write </a:t>
            </a:r>
            <a:r>
              <a:rPr lang="en-US" dirty="0"/>
              <a:t>and </a:t>
            </a:r>
            <a:r>
              <a:rPr lang="en-US" dirty="0" smtClean="0"/>
              <a:t>Read</a:t>
            </a:r>
            <a:endParaRPr lang="en-US" b="1" dirty="0"/>
          </a:p>
          <a:p>
            <a:pPr algn="ctr"/>
            <a:r>
              <a:rPr lang="en-US" dirty="0"/>
              <a:t>For +1 V write and -1 V erase cycle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8427716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49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6" y="1981200"/>
            <a:ext cx="7772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/>
              <a:t>The 10 nm film resistance change predicted by the QED induced photoelectric effect in GST films suggests </a:t>
            </a:r>
            <a:r>
              <a:rPr lang="en-US" sz="2400" b="0" dirty="0">
                <a:solidFill>
                  <a:schemeClr val="tx2"/>
                </a:solidFill>
              </a:rPr>
              <a:t>superconductivity already exists </a:t>
            </a:r>
            <a:r>
              <a:rPr lang="en-US" sz="2400" b="0" dirty="0"/>
              <a:t>or at least may be approached at ambient temperature</a:t>
            </a:r>
            <a:r>
              <a:rPr lang="en-US" sz="2400" b="0" dirty="0" smtClean="0"/>
              <a:t>.</a:t>
            </a:r>
          </a:p>
          <a:p>
            <a:pPr marL="0" indent="0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Superconductive nanowires are proposed* to sense single photons from an external source. </a:t>
            </a:r>
          </a:p>
          <a:p>
            <a:pPr marL="0" lvl="0" indent="0" algn="ctr">
              <a:buNone/>
            </a:pPr>
            <a:r>
              <a:rPr lang="en-US" sz="1800" b="0" dirty="0">
                <a:solidFill>
                  <a:srgbClr val="FFFF00"/>
                </a:solidFill>
              </a:rPr>
              <a:t>C. </a:t>
            </a:r>
            <a:r>
              <a:rPr lang="en-US" sz="1800" b="0" dirty="0" err="1">
                <a:solidFill>
                  <a:srgbClr val="FFFF00"/>
                </a:solidFill>
              </a:rPr>
              <a:t>Soci</a:t>
            </a:r>
            <a:r>
              <a:rPr lang="en-US" sz="1800" b="0" dirty="0">
                <a:solidFill>
                  <a:srgbClr val="FFFF00"/>
                </a:solidFill>
              </a:rPr>
              <a:t>, et al., “Nanowire </a:t>
            </a:r>
            <a:r>
              <a:rPr lang="en-US" sz="1800" b="0" dirty="0" err="1">
                <a:solidFill>
                  <a:srgbClr val="FFFF00"/>
                </a:solidFill>
              </a:rPr>
              <a:t>Photodetectors</a:t>
            </a:r>
            <a:r>
              <a:rPr lang="en-US" sz="1800" b="0" dirty="0">
                <a:solidFill>
                  <a:srgbClr val="FFFF00"/>
                </a:solidFill>
              </a:rPr>
              <a:t>,” J. </a:t>
            </a:r>
            <a:r>
              <a:rPr lang="en-US" sz="1800" b="0" dirty="0" err="1">
                <a:solidFill>
                  <a:srgbClr val="FFFF00"/>
                </a:solidFill>
              </a:rPr>
              <a:t>Nanoscience</a:t>
            </a:r>
            <a:r>
              <a:rPr lang="en-US" sz="1800" b="0" dirty="0">
                <a:solidFill>
                  <a:srgbClr val="FFFF00"/>
                </a:solidFill>
              </a:rPr>
              <a:t> and Nanotechnology, 10, 1-20, 2010</a:t>
            </a:r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/>
              <a:t>However, nanowires may be a natural </a:t>
            </a:r>
            <a:r>
              <a:rPr lang="en-US" sz="2400" b="0" dirty="0" smtClean="0">
                <a:solidFill>
                  <a:schemeClr val="tx2"/>
                </a:solidFill>
              </a:rPr>
              <a:t>QED induced </a:t>
            </a:r>
            <a:r>
              <a:rPr lang="en-US" sz="2400" b="0" dirty="0" smtClean="0"/>
              <a:t>superconductive interconnect in nanoelectronics.</a:t>
            </a:r>
          </a:p>
          <a:p>
            <a:pPr marL="0" indent="0" algn="ctr">
              <a:buNone/>
            </a:pPr>
            <a:endParaRPr lang="en-US" sz="800" b="0" dirty="0"/>
          </a:p>
          <a:p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SpinValves - Conclusions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27716" y="607317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19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172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680" y="1066800"/>
            <a:ext cx="86106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 err="1" smtClean="0"/>
              <a:t>SpinValve</a:t>
            </a:r>
            <a:r>
              <a:rPr lang="en-US" sz="2400" b="0" dirty="0" smtClean="0"/>
              <a:t> </a:t>
            </a:r>
            <a:r>
              <a:rPr lang="en-US" sz="2400" b="0" dirty="0"/>
              <a:t>ferromagnetism is based on theoretical predictions by </a:t>
            </a:r>
            <a:r>
              <a:rPr lang="en-US" sz="2400" b="0" dirty="0">
                <a:solidFill>
                  <a:schemeClr val="tx2"/>
                </a:solidFill>
              </a:rPr>
              <a:t>Slonczewski</a:t>
            </a:r>
            <a:r>
              <a:rPr lang="en-US" sz="2400" b="0" dirty="0"/>
              <a:t> </a:t>
            </a:r>
            <a:r>
              <a:rPr lang="en-US" sz="2400" b="0" dirty="0" smtClean="0"/>
              <a:t>and </a:t>
            </a:r>
            <a:r>
              <a:rPr lang="en-US" sz="2400" b="0" dirty="0">
                <a:solidFill>
                  <a:schemeClr val="tx2"/>
                </a:solidFill>
              </a:rPr>
              <a:t>Berger</a:t>
            </a:r>
            <a:r>
              <a:rPr lang="en-US" sz="2400" b="0" dirty="0"/>
              <a:t> </a:t>
            </a:r>
            <a:r>
              <a:rPr lang="en-US" sz="2400" b="0" dirty="0" smtClean="0"/>
              <a:t>a </a:t>
            </a:r>
            <a:r>
              <a:rPr lang="en-US" sz="2400" b="0" dirty="0"/>
              <a:t>decade ago.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SpinValves </a:t>
            </a:r>
            <a:r>
              <a:rPr lang="en-US" sz="2400" b="0" dirty="0"/>
              <a:t>comprise alternating nanoscale layers of FMs separated by a NM spacer. FM stands for ferromagnetic and NM for non-magnetic.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/>
              <a:t>Spin-polarized </a:t>
            </a:r>
            <a:r>
              <a:rPr lang="en-US" sz="2400" b="0" dirty="0"/>
              <a:t>current </a:t>
            </a:r>
            <a:r>
              <a:rPr lang="en-US" sz="2400" b="0" dirty="0" smtClean="0"/>
              <a:t>is produced by </a:t>
            </a:r>
            <a:r>
              <a:rPr lang="en-US" sz="2400" b="0" dirty="0"/>
              <a:t>passing un-polarized current through a first FM layer, the polarization unchanged as the current flows through the NM spacer.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 smtClean="0"/>
              <a:t>In the </a:t>
            </a:r>
            <a:r>
              <a:rPr lang="en-US" sz="2400" b="0" dirty="0"/>
              <a:t>second FM layer, a giant magneto-resistance </a:t>
            </a:r>
            <a:r>
              <a:rPr lang="en-US" sz="2400" b="0" dirty="0" smtClean="0"/>
              <a:t>(</a:t>
            </a:r>
            <a:r>
              <a:rPr lang="en-US" sz="2400" b="0" dirty="0" smtClean="0">
                <a:solidFill>
                  <a:schemeClr val="tx2"/>
                </a:solidFill>
              </a:rPr>
              <a:t>GMR</a:t>
            </a:r>
            <a:r>
              <a:rPr lang="en-US" sz="2400" b="0" dirty="0" smtClean="0"/>
              <a:t>) is </a:t>
            </a:r>
            <a:r>
              <a:rPr lang="en-US" sz="2400" b="0" dirty="0">
                <a:solidFill>
                  <a:schemeClr val="tx2"/>
                </a:solidFill>
              </a:rPr>
              <a:t>thought</a:t>
            </a:r>
            <a:r>
              <a:rPr lang="en-US" sz="2400" b="0" dirty="0"/>
              <a:t> to transfer the spin angular momentum </a:t>
            </a:r>
            <a:r>
              <a:rPr lang="en-US" sz="2400" b="0" dirty="0" smtClean="0"/>
              <a:t>as </a:t>
            </a:r>
            <a:r>
              <a:rPr lang="en-US" sz="2400" b="0" dirty="0"/>
              <a:t>a physical spin-torque, the process tending to produce parallel spins that significantly </a:t>
            </a:r>
            <a:r>
              <a:rPr lang="en-US" sz="2400" b="0" dirty="0">
                <a:solidFill>
                  <a:schemeClr val="tx2"/>
                </a:solidFill>
              </a:rPr>
              <a:t>lower the GMR</a:t>
            </a:r>
            <a:r>
              <a:rPr lang="en-US" sz="2400" b="0" dirty="0"/>
              <a:t>.</a:t>
            </a:r>
          </a:p>
          <a:p>
            <a:pPr marL="0" indent="0" algn="ctr">
              <a:buNone/>
            </a:pPr>
            <a:endParaRPr lang="en-US" sz="2400" b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9920" y="0"/>
            <a:ext cx="77724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2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0"/>
            <a:ext cx="7772400" cy="1143000"/>
          </a:xfrm>
        </p:spPr>
        <p:txBody>
          <a:bodyPr/>
          <a:lstStyle/>
          <a:p>
            <a:r>
              <a:rPr lang="en-US" dirty="0" smtClean="0"/>
              <a:t>Memristors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64705886"/>
              </p:ext>
            </p:extLst>
          </p:nvPr>
        </p:nvGraphicFramePr>
        <p:xfrm>
          <a:off x="1676400" y="1066800"/>
          <a:ext cx="6143369" cy="3688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90799" y="4729983"/>
            <a:ext cx="4810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 = 50 nm </a:t>
            </a:r>
            <a:r>
              <a:rPr lang="en-US" dirty="0" smtClean="0"/>
              <a:t>, </a:t>
            </a:r>
            <a:r>
              <a:rPr lang="en-US" dirty="0" smtClean="0">
                <a:sym typeface="Symbol"/>
              </a:rPr>
              <a:t>GST mobility </a:t>
            </a:r>
            <a:r>
              <a:rPr lang="en-US" baseline="-25000" dirty="0"/>
              <a:t>H  </a:t>
            </a:r>
            <a:r>
              <a:rPr lang="en-US" dirty="0"/>
              <a:t>= 2x10</a:t>
            </a:r>
            <a:r>
              <a:rPr lang="en-US" baseline="30000" dirty="0"/>
              <a:t>-6</a:t>
            </a:r>
            <a:r>
              <a:rPr lang="en-US" dirty="0"/>
              <a:t> </a:t>
            </a:r>
            <a:r>
              <a:rPr lang="en-US" dirty="0" smtClean="0"/>
              <a:t>cm</a:t>
            </a:r>
            <a:r>
              <a:rPr lang="en-US" baseline="30000" dirty="0" smtClean="0"/>
              <a:t>2</a:t>
            </a:r>
            <a:r>
              <a:rPr lang="en-US" dirty="0" smtClean="0"/>
              <a:t>/V-s</a:t>
            </a:r>
          </a:p>
          <a:p>
            <a:r>
              <a:rPr lang="en-US" i="1" dirty="0" smtClean="0"/>
              <a:t>                 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7080" y="6028036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FFFFFF"/>
                </a:solidFill>
                <a:ea typeface="新細明體" pitchFamily="18" charset="-120"/>
              </a:rPr>
              <a:t>20</a:t>
            </a:r>
            <a:endParaRPr lang="en-US" altLang="zh-TW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76314"/>
            <a:ext cx="914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QM creates Space Charge to change Memristor resistance 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          ( HP claims Oxygen vacancies 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0320"/>
            <a:ext cx="7772400" cy="1143000"/>
          </a:xfrm>
        </p:spPr>
        <p:txBody>
          <a:bodyPr/>
          <a:lstStyle/>
          <a:p>
            <a:r>
              <a:rPr lang="en-US" dirty="0" smtClean="0"/>
              <a:t>Ovshinsky Effect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914400"/>
            <a:ext cx="6816936" cy="4401066"/>
            <a:chOff x="1066800" y="914400"/>
            <a:chExt cx="6816936" cy="4401066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3923007383"/>
                </p:ext>
              </p:extLst>
            </p:nvPr>
          </p:nvGraphicFramePr>
          <p:xfrm>
            <a:off x="1066800" y="914400"/>
            <a:ext cx="6816936" cy="40936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Rectangle 4"/>
            <p:cNvSpPr/>
            <p:nvPr/>
          </p:nvSpPr>
          <p:spPr>
            <a:xfrm>
              <a:off x="2133600" y="4946134"/>
              <a:ext cx="56388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Alq3 </a:t>
              </a:r>
              <a:r>
                <a:rPr lang="en-US" dirty="0" smtClean="0"/>
                <a:t>Mobility </a:t>
              </a:r>
              <a:r>
                <a:rPr lang="en-US" dirty="0" smtClean="0">
                  <a:sym typeface="Symbol"/>
                </a:rPr>
                <a:t> =</a:t>
              </a:r>
              <a:r>
                <a:rPr lang="en-US" dirty="0" smtClean="0"/>
                <a:t> </a:t>
              </a:r>
              <a:r>
                <a:rPr lang="en-US" dirty="0"/>
                <a:t>2x10</a:t>
              </a:r>
              <a:r>
                <a:rPr lang="en-US" baseline="30000" dirty="0"/>
                <a:t>-5</a:t>
              </a:r>
              <a:r>
                <a:rPr lang="en-US" dirty="0"/>
                <a:t> </a:t>
              </a:r>
              <a:r>
                <a:rPr lang="en-US" dirty="0" smtClean="0"/>
                <a:t>cm</a:t>
              </a:r>
              <a:r>
                <a:rPr lang="en-US" baseline="30000" dirty="0" smtClean="0"/>
                <a:t>2</a:t>
              </a:r>
              <a:r>
                <a:rPr lang="en-US" dirty="0" smtClean="0"/>
                <a:t>/V-s, Vo </a:t>
              </a:r>
              <a:r>
                <a:rPr lang="en-US" dirty="0"/>
                <a:t>=</a:t>
              </a:r>
              <a:r>
                <a:rPr lang="en-US" dirty="0" smtClean="0"/>
                <a:t> 1 V, Ro</a:t>
              </a:r>
              <a:r>
                <a:rPr lang="en-US" dirty="0" smtClean="0">
                  <a:sym typeface="Symbol"/>
                </a:rPr>
                <a:t> = 1 M</a:t>
              </a:r>
              <a:endParaRPr lang="en-US" dirty="0"/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382000" y="6001108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 smtClean="0">
                <a:solidFill>
                  <a:srgbClr val="FFFFFF"/>
                </a:solidFill>
                <a:ea typeface="新細明體" pitchFamily="18" charset="-120"/>
              </a:rPr>
              <a:t>21</a:t>
            </a:r>
            <a:endParaRPr lang="en-US" altLang="zh-TW" b="1" dirty="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975" y="5469275"/>
            <a:ext cx="8458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 PCRAM resistance changes from QED Induced charge 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sym typeface="Symbol"/>
              </a:rPr>
              <a:t>( Melting  is ambiguous)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43" y="381000"/>
            <a:ext cx="7772400" cy="1143000"/>
          </a:xfrm>
        </p:spPr>
        <p:txBody>
          <a:bodyPr/>
          <a:lstStyle/>
          <a:p>
            <a:r>
              <a:rPr lang="en-US" dirty="0" smtClean="0"/>
              <a:t>1/f Noise in Nanowires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098" y="6400800"/>
            <a:ext cx="7772400" cy="381000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55301" y="4385543"/>
                <a:ext cx="5814349" cy="9825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/>
                        </a:rPr>
                        <m:t>G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</a:rPr>
                            <m:t>𝜋</m:t>
                          </m:r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sz="2400">
                          <a:latin typeface="Cambria Math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τ</m:t>
                          </m:r>
                          <m:r>
                            <a:rPr lang="en-US" sz="2400">
                              <a:latin typeface="Cambria Math"/>
                            </a:rPr>
                            <m:t>/2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τ</m:t>
                          </m:r>
                          <m:r>
                            <a:rPr lang="en-US" sz="2400">
                              <a:latin typeface="Cambria Math"/>
                            </a:rPr>
                            <m:t>/2</m:t>
                          </m:r>
                        </m:sup>
                        <m:e>
                          <m:r>
                            <a:rPr lang="en-US" sz="2400">
                              <a:latin typeface="Cambria Math"/>
                            </a:rPr>
                            <m:t>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jωt</m:t>
                              </m:r>
                            </m:sup>
                          </m:sSup>
                        </m:e>
                      </m:nary>
                      <m:r>
                        <a:rPr lang="en-US" sz="240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/>
                        </a:rPr>
                        <m:t>dt</m:t>
                      </m:r>
                      <m:r>
                        <a:rPr lang="en-US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πτ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πf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</a:rPr>
                        <m:t>=1/</m:t>
                      </m:r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301" y="4385543"/>
                <a:ext cx="5814349" cy="9825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170964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Step in </a:t>
            </a:r>
            <a:r>
              <a:rPr lang="en-US" sz="2400" dirty="0" smtClean="0">
                <a:solidFill>
                  <a:schemeClr val="tx2"/>
                </a:solidFill>
              </a:rPr>
              <a:t>QED Induced </a:t>
            </a:r>
            <a:r>
              <a:rPr lang="en-US" sz="2400" dirty="0" smtClean="0"/>
              <a:t>Charge </a:t>
            </a:r>
            <a:r>
              <a:rPr lang="en-US" sz="2400" dirty="0" smtClean="0">
                <a:sym typeface="Symbol"/>
              </a:rPr>
              <a:t> Step in Current  Step  in Power</a:t>
            </a:r>
          </a:p>
          <a:p>
            <a:endParaRPr lang="en-US" dirty="0">
              <a:sym typeface="Symbol"/>
            </a:endParaRPr>
          </a:p>
          <a:p>
            <a:pPr algn="ctr"/>
            <a:r>
              <a:rPr lang="en-US" sz="2400" dirty="0" smtClean="0">
                <a:sym typeface="Symbol"/>
              </a:rPr>
              <a:t>Fourier Transform of Step in Power gives 1/f Noise</a:t>
            </a:r>
            <a:endParaRPr lang="en-US" sz="24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3515880" y="2788468"/>
            <a:ext cx="2574471" cy="1520030"/>
            <a:chOff x="3673929" y="2846079"/>
            <a:chExt cx="2574471" cy="1520030"/>
          </a:xfrm>
        </p:grpSpPr>
        <p:cxnSp>
          <p:nvCxnSpPr>
            <p:cNvPr id="8" name="Straight Connector 7"/>
            <p:cNvCxnSpPr/>
            <p:nvPr/>
          </p:nvCxnSpPr>
          <p:spPr bwMode="auto">
            <a:xfrm flipV="1">
              <a:off x="4595836" y="3151312"/>
              <a:ext cx="0" cy="914410"/>
            </a:xfrm>
            <a:prstGeom prst="line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9" name="Group 18"/>
            <p:cNvGrpSpPr/>
            <p:nvPr/>
          </p:nvGrpSpPr>
          <p:grpSpPr>
            <a:xfrm>
              <a:off x="3673929" y="2846079"/>
              <a:ext cx="2574471" cy="1520030"/>
              <a:chOff x="3673929" y="2846079"/>
              <a:chExt cx="2574471" cy="152003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4179883" y="3330108"/>
                <a:ext cx="784235" cy="562687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" name="Straight Connector 6"/>
              <p:cNvCxnSpPr/>
              <p:nvPr/>
            </p:nvCxnSpPr>
            <p:spPr bwMode="auto">
              <a:xfrm>
                <a:off x="3878314" y="3892795"/>
                <a:ext cx="1447803" cy="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" name="TextBox 6"/>
              <p:cNvSpPr txBox="1"/>
              <p:nvPr/>
            </p:nvSpPr>
            <p:spPr>
              <a:xfrm>
                <a:off x="4762500" y="3996779"/>
                <a:ext cx="761955" cy="369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olidFill>
                      <a:schemeClr val="tx1"/>
                    </a:solidFill>
                    <a:sym typeface="Symbol"/>
                  </a:rPr>
                  <a:t> /2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6"/>
              <p:cNvSpPr txBox="1"/>
              <p:nvPr/>
            </p:nvSpPr>
            <p:spPr>
              <a:xfrm>
                <a:off x="3673929" y="3996777"/>
                <a:ext cx="9446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 smtClean="0">
                    <a:sym typeface="Symbol"/>
                  </a:rPr>
                  <a:t>- /2</a:t>
                </a:r>
                <a:endParaRPr lang="en-US" sz="18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381477" y="2846079"/>
                <a:ext cx="762000" cy="305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X(t)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486400" y="36692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  </a:t>
                </a:r>
                <a:r>
                  <a:rPr lang="en-US" dirty="0" smtClean="0">
                    <a:sym typeface="Symbol"/>
                  </a:rPr>
                  <a:t></a:t>
                </a:r>
                <a:endParaRPr lang="en-US" dirty="0"/>
              </a:p>
            </p:txBody>
          </p:sp>
        </p:grpSp>
      </p:grp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8458200" y="5983763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22</a:t>
            </a:r>
            <a:endParaRPr lang="en-US" altLang="zh-TW" sz="2800" b="1" dirty="0">
              <a:ea typeface="新細明體" pitchFamily="18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6968" y="5117057"/>
            <a:ext cx="845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ym typeface="Symbol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QM creates </a:t>
            </a:r>
            <a:r>
              <a:rPr lang="en-US" sz="2400" dirty="0" smtClean="0">
                <a:solidFill>
                  <a:schemeClr val="tx2"/>
                </a:solidFill>
              </a:rPr>
              <a:t>holons </a:t>
            </a:r>
            <a:r>
              <a:rPr lang="en-US" sz="2400" dirty="0" smtClean="0">
                <a:solidFill>
                  <a:schemeClr val="tx2"/>
                </a:solidFill>
              </a:rPr>
              <a:t>as current enters nanowire</a:t>
            </a:r>
            <a:endParaRPr lang="en-US" sz="800" dirty="0" smtClean="0">
              <a:solidFill>
                <a:schemeClr val="tx2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( Hooge relation based on free electrons 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0"/>
            <a:ext cx="8648700" cy="4038600"/>
          </a:xfrm>
        </p:spPr>
        <p:txBody>
          <a:bodyPr/>
          <a:lstStyle/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/>
              <a:t>By QM, </a:t>
            </a:r>
            <a:r>
              <a:rPr lang="en-US" sz="2400" b="0" dirty="0">
                <a:solidFill>
                  <a:schemeClr val="tx2"/>
                </a:solidFill>
              </a:rPr>
              <a:t>submicron</a:t>
            </a:r>
            <a:r>
              <a:rPr lang="en-US" sz="2400" b="0" dirty="0"/>
              <a:t> nanoelectronic circuit </a:t>
            </a:r>
            <a:r>
              <a:rPr lang="en-US" sz="2400" b="0" dirty="0" smtClean="0"/>
              <a:t>elements: </a:t>
            </a:r>
          </a:p>
          <a:p>
            <a:pPr marL="0" indent="0" algn="ctr">
              <a:buNone/>
            </a:pPr>
            <a:r>
              <a:rPr lang="en-US" sz="2400" b="0" dirty="0" smtClean="0"/>
              <a:t>SpinValves</a:t>
            </a:r>
          </a:p>
          <a:p>
            <a:pPr marL="0" indent="0" algn="ctr">
              <a:buNone/>
            </a:pPr>
            <a:r>
              <a:rPr lang="en-US" sz="2400" b="0" dirty="0" smtClean="0"/>
              <a:t>Memristors</a:t>
            </a:r>
          </a:p>
          <a:p>
            <a:pPr marL="0" indent="0" algn="ctr">
              <a:buNone/>
            </a:pPr>
            <a:r>
              <a:rPr lang="en-US" sz="2400" b="0" dirty="0" smtClean="0"/>
              <a:t>Ovshinsky Devices</a:t>
            </a:r>
          </a:p>
          <a:p>
            <a:pPr marL="0" indent="0" algn="ctr">
              <a:buNone/>
            </a:pPr>
            <a:r>
              <a:rPr lang="en-US" sz="2400" b="0" dirty="0" smtClean="0"/>
              <a:t>Nanowire Interconnects</a:t>
            </a:r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do </a:t>
            </a:r>
            <a:r>
              <a:rPr lang="en-US" sz="2400" b="0" dirty="0">
                <a:solidFill>
                  <a:schemeClr val="tx2"/>
                </a:solidFill>
              </a:rPr>
              <a:t>not increase in temperature </a:t>
            </a:r>
            <a:r>
              <a:rPr lang="en-US" sz="2400" b="0" dirty="0"/>
              <a:t>because Joule heat is conserved by the creation of charge. </a:t>
            </a:r>
            <a:endParaRPr lang="en-US" sz="2400" b="0" dirty="0" smtClean="0"/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/>
              <a:t>However</a:t>
            </a:r>
            <a:r>
              <a:rPr lang="en-US" sz="2400" b="0" dirty="0"/>
              <a:t>, the QED induced charge may </a:t>
            </a:r>
            <a:r>
              <a:rPr lang="en-US" sz="2400" b="0" dirty="0">
                <a:solidFill>
                  <a:schemeClr val="tx2"/>
                </a:solidFill>
              </a:rPr>
              <a:t>significantly increase the 1/f noise. </a:t>
            </a:r>
            <a:endParaRPr lang="en-US" sz="2400" b="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en-US" sz="800" b="0" dirty="0" smtClean="0"/>
          </a:p>
          <a:p>
            <a:endParaRPr lang="en-US" sz="2400" dirty="0"/>
          </a:p>
          <a:p>
            <a:pPr marL="457200" indent="-457200" algn="ctr">
              <a:buAutoNum type="arabicPeriod"/>
            </a:pPr>
            <a:endParaRPr lang="en-US" sz="2400" b="0" dirty="0"/>
          </a:p>
          <a:p>
            <a:pPr marL="0" indent="0" algn="ctr">
              <a:buNone/>
            </a:pPr>
            <a:r>
              <a:rPr lang="en-US" sz="2400" b="0" dirty="0" smtClean="0"/>
              <a:t>  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560" y="381000"/>
            <a:ext cx="77724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23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err="1" smtClean="0">
                <a:solidFill>
                  <a:srgbClr val="FFFF00"/>
                </a:solidFill>
              </a:rPr>
              <a:t>NANOSMAT</a:t>
            </a:r>
            <a:r>
              <a:rPr lang="en-US" altLang="zh-TW" dirty="0" smtClean="0">
                <a:solidFill>
                  <a:srgbClr val="FFFF00"/>
                </a:solidFill>
              </a:rPr>
              <a:t>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9200"/>
            <a:ext cx="7848600" cy="1066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FF00"/>
                </a:solidFill>
                <a:ea typeface="新細明體" pitchFamily="18" charset="-120"/>
              </a:rPr>
              <a:t>      </a:t>
            </a:r>
            <a:r>
              <a:rPr lang="en-US" altLang="zh-TW" dirty="0" smtClean="0">
                <a:solidFill>
                  <a:srgbClr val="FFFF00"/>
                </a:solidFill>
                <a:ea typeface="新細明體" pitchFamily="18" charset="-120"/>
              </a:rPr>
              <a:t>Questions &amp; Papers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1066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zh-CN" dirty="0" smtClean="0">
                <a:solidFill>
                  <a:schemeClr val="tx2"/>
                </a:solidFill>
                <a:ea typeface="SimSun" pitchFamily="2" charset="-122"/>
              </a:rPr>
              <a:t>        </a:t>
            </a:r>
            <a:r>
              <a:rPr lang="en-US" altLang="zh-CN" sz="2800" b="0" dirty="0" smtClean="0">
                <a:ea typeface="SimSun" pitchFamily="2" charset="-122"/>
              </a:rPr>
              <a:t>Email: </a:t>
            </a:r>
            <a:r>
              <a:rPr lang="en-US" altLang="zh-CN" sz="2800" b="0" dirty="0" err="1" smtClean="0">
                <a:ea typeface="SimSun" pitchFamily="2" charset="-122"/>
              </a:rPr>
              <a:t>nanoqed@gmail.com</a:t>
            </a:r>
            <a:endParaRPr lang="en-US" altLang="zh-CN" sz="2800" b="0" dirty="0" smtClean="0"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b="0" dirty="0" smtClean="0">
                <a:ea typeface="SimSun" pitchFamily="2" charset="-122"/>
              </a:rPr>
              <a:t>     </a:t>
            </a: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  <a:hlinkClick r:id="rId3"/>
              </a:rPr>
              <a:t>http://www.nanoqed.org</a:t>
            </a: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endParaRPr lang="en-US" altLang="zh-CN" sz="2800" b="0" dirty="0" smtClean="0">
              <a:solidFill>
                <a:schemeClr val="tx2"/>
              </a:solidFill>
              <a:ea typeface="SimSun" pitchFamily="2" charset="-122"/>
            </a:endParaRPr>
          </a:p>
          <a:p>
            <a:pPr algn="ctr">
              <a:buFontTx/>
              <a:buNone/>
            </a:pPr>
            <a:r>
              <a:rPr lang="en-US" altLang="zh-CN" sz="2800" b="0" dirty="0" smtClean="0">
                <a:solidFill>
                  <a:schemeClr val="tx2"/>
                </a:solidFill>
                <a:ea typeface="SimSun" pitchFamily="2" charset="-122"/>
              </a:rPr>
              <a:t>     </a:t>
            </a:r>
            <a:endParaRPr lang="en-US" altLang="zh-CN" sz="2800" b="0" dirty="0" smtClean="0">
              <a:ea typeface="SimSun" pitchFamily="2" charset="-122"/>
            </a:endParaRP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24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0"/>
            <a:ext cx="7772400" cy="1470025"/>
          </a:xfrm>
        </p:spPr>
        <p:txBody>
          <a:bodyPr/>
          <a:lstStyle/>
          <a:p>
            <a:r>
              <a:rPr lang="en-US" altLang="zh-HK" dirty="0" smtClean="0"/>
              <a:t>Problems</a:t>
            </a:r>
            <a:endParaRPr lang="zh-HK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" y="1371600"/>
            <a:ext cx="8305800" cy="1752600"/>
          </a:xfrm>
        </p:spPr>
        <p:txBody>
          <a:bodyPr/>
          <a:lstStyle/>
          <a:p>
            <a:r>
              <a:rPr lang="en-US" sz="2400" b="0" dirty="0" smtClean="0"/>
              <a:t>The </a:t>
            </a:r>
            <a:r>
              <a:rPr lang="en-US" sz="2400" b="0" dirty="0" smtClean="0">
                <a:solidFill>
                  <a:schemeClr val="tx2"/>
                </a:solidFill>
              </a:rPr>
              <a:t>significant </a:t>
            </a:r>
            <a:r>
              <a:rPr lang="en-US" sz="2400" b="0" dirty="0">
                <a:solidFill>
                  <a:schemeClr val="tx2"/>
                </a:solidFill>
              </a:rPr>
              <a:t>reduction in the GMR </a:t>
            </a:r>
            <a:r>
              <a:rPr lang="en-US" sz="2400" b="0" dirty="0"/>
              <a:t>by the alignment of spins is not without controversy. 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 smtClean="0"/>
              <a:t>The </a:t>
            </a:r>
            <a:r>
              <a:rPr lang="en-US" sz="2400" b="0" dirty="0"/>
              <a:t>relatively rigid lattice shields the spins so that any </a:t>
            </a:r>
            <a:r>
              <a:rPr lang="en-US" sz="2400" b="0" dirty="0">
                <a:solidFill>
                  <a:schemeClr val="tx2"/>
                </a:solidFill>
              </a:rPr>
              <a:t>transfer of spin-torque </a:t>
            </a:r>
            <a:r>
              <a:rPr lang="en-US" sz="2400" b="0" dirty="0"/>
              <a:t>to the second FM is </a:t>
            </a:r>
            <a:r>
              <a:rPr lang="en-US" sz="2400" b="0" dirty="0">
                <a:solidFill>
                  <a:schemeClr val="tx2"/>
                </a:solidFill>
              </a:rPr>
              <a:t>unlikely</a:t>
            </a:r>
            <a:r>
              <a:rPr lang="en-US" sz="2400" b="0" dirty="0"/>
              <a:t>. 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 smtClean="0"/>
              <a:t>Further</a:t>
            </a:r>
            <a:r>
              <a:rPr lang="en-US" sz="2400" b="0" dirty="0"/>
              <a:t>, </a:t>
            </a:r>
            <a:r>
              <a:rPr lang="en-US" sz="2400" b="0" dirty="0">
                <a:solidFill>
                  <a:schemeClr val="tx2"/>
                </a:solidFill>
              </a:rPr>
              <a:t>spin-torque propagates by phonons </a:t>
            </a:r>
            <a:r>
              <a:rPr lang="en-US" sz="2400" b="0" dirty="0"/>
              <a:t>through the FM lattices, and therefore limiting spin-transfer to frequencies &lt; 10 GHz having response times &gt; 100 ps. </a:t>
            </a:r>
            <a:endParaRPr lang="en-US" sz="2400" b="0" dirty="0" smtClean="0"/>
          </a:p>
          <a:p>
            <a:endParaRPr lang="en-US" sz="2400" b="0" dirty="0"/>
          </a:p>
          <a:p>
            <a:r>
              <a:rPr lang="en-US" sz="2400" b="0" dirty="0"/>
              <a:t>E</a:t>
            </a:r>
            <a:r>
              <a:rPr lang="en-US" sz="2400" b="0" dirty="0" smtClean="0"/>
              <a:t>lectron </a:t>
            </a:r>
            <a:r>
              <a:rPr lang="en-US" sz="2400" b="0" dirty="0"/>
              <a:t>spins </a:t>
            </a:r>
            <a:r>
              <a:rPr lang="en-US" sz="2400" b="0" dirty="0" smtClean="0">
                <a:solidFill>
                  <a:schemeClr val="tx2"/>
                </a:solidFill>
              </a:rPr>
              <a:t>observed</a:t>
            </a:r>
            <a:r>
              <a:rPr lang="en-US" sz="2400" b="0" dirty="0" smtClean="0"/>
              <a:t> to respond </a:t>
            </a:r>
            <a:r>
              <a:rPr lang="en-US" sz="2400" b="0" dirty="0"/>
              <a:t>much faster. </a:t>
            </a:r>
          </a:p>
          <a:p>
            <a:endParaRPr lang="en-US" sz="2400" b="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408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/>
              <a:t>L</a:t>
            </a:r>
            <a:r>
              <a:rPr lang="en-US" sz="2400" b="0" dirty="0" smtClean="0"/>
              <a:t>aser </a:t>
            </a:r>
            <a:r>
              <a:rPr lang="en-US" sz="2400" b="0" dirty="0"/>
              <a:t>studies in femtomagnetism by </a:t>
            </a:r>
            <a:r>
              <a:rPr lang="en-US" sz="2400" b="0" dirty="0">
                <a:solidFill>
                  <a:schemeClr val="tx2"/>
                </a:solidFill>
              </a:rPr>
              <a:t>Boeglin et </a:t>
            </a:r>
            <a:r>
              <a:rPr lang="en-US" sz="2400" b="0" dirty="0" smtClean="0">
                <a:solidFill>
                  <a:schemeClr val="tx2"/>
                </a:solidFill>
              </a:rPr>
              <a:t>al</a:t>
            </a:r>
            <a:r>
              <a:rPr lang="en-US" sz="2400" b="0" dirty="0" smtClean="0"/>
              <a:t>. show </a:t>
            </a:r>
            <a:r>
              <a:rPr lang="en-US" sz="2400" b="0" dirty="0"/>
              <a:t>nanoscale FMs </a:t>
            </a:r>
            <a:r>
              <a:rPr lang="en-US" sz="2400" b="0" dirty="0">
                <a:solidFill>
                  <a:schemeClr val="tx2"/>
                </a:solidFill>
              </a:rPr>
              <a:t>demagnetize on a sub-picosecond</a:t>
            </a:r>
            <a:r>
              <a:rPr lang="en-US" sz="2400" b="0" dirty="0"/>
              <a:t> time scale (&lt; 350 fs) far faster than phonons can respond</a:t>
            </a:r>
            <a:r>
              <a:rPr lang="en-US" sz="2400" b="0" dirty="0" smtClean="0"/>
              <a:t>.</a:t>
            </a:r>
          </a:p>
          <a:p>
            <a:pPr algn="ctr"/>
            <a:endParaRPr lang="en-US" sz="800" b="0" dirty="0" smtClean="0"/>
          </a:p>
          <a:p>
            <a:pPr marL="0" indent="0" algn="ctr">
              <a:buNone/>
            </a:pPr>
            <a:r>
              <a:rPr lang="en-US" sz="2400" b="0" dirty="0">
                <a:solidFill>
                  <a:schemeClr val="tx2"/>
                </a:solidFill>
              </a:rPr>
              <a:t>Spin transfer </a:t>
            </a:r>
            <a:r>
              <a:rPr lang="en-US" sz="2400" b="0" dirty="0"/>
              <a:t>through the lattice therefore cannot be the mechanism for demagnetization</a:t>
            </a:r>
            <a:r>
              <a:rPr lang="en-US" sz="2400" b="0" dirty="0" smtClean="0"/>
              <a:t> </a:t>
            </a:r>
          </a:p>
          <a:p>
            <a:pPr algn="ctr"/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Bigot </a:t>
            </a:r>
            <a:r>
              <a:rPr lang="en-US" sz="2400" b="0" dirty="0">
                <a:solidFill>
                  <a:schemeClr val="tx2"/>
                </a:solidFill>
              </a:rPr>
              <a:t>et al</a:t>
            </a:r>
            <a:r>
              <a:rPr lang="en-US" sz="2400" b="0" dirty="0"/>
              <a:t>. </a:t>
            </a:r>
            <a:r>
              <a:rPr lang="en-US" sz="2400" b="0" dirty="0" smtClean="0"/>
              <a:t>showed </a:t>
            </a:r>
            <a:r>
              <a:rPr lang="en-US" sz="2400" b="0" dirty="0"/>
              <a:t>about 10 ps for the lattice to thermalize prompting </a:t>
            </a:r>
            <a:r>
              <a:rPr lang="en-US" sz="2400" b="0" dirty="0">
                <a:solidFill>
                  <a:schemeClr val="tx2"/>
                </a:solidFill>
              </a:rPr>
              <a:t>Bovensiepen</a:t>
            </a:r>
            <a:r>
              <a:rPr lang="en-US" sz="2400" b="0" dirty="0"/>
              <a:t> </a:t>
            </a:r>
            <a:r>
              <a:rPr lang="en-US" sz="2400" b="0" dirty="0" smtClean="0"/>
              <a:t>to </a:t>
            </a:r>
            <a:r>
              <a:rPr lang="en-US" sz="2400" b="0" dirty="0"/>
              <a:t>suggest S</a:t>
            </a:r>
            <a:r>
              <a:rPr lang="en-US" sz="2400" b="0" dirty="0" smtClean="0"/>
              <a:t>pinValves </a:t>
            </a:r>
            <a:r>
              <a:rPr lang="en-US" sz="2400" b="0" dirty="0"/>
              <a:t>de-magnetize by </a:t>
            </a:r>
            <a:r>
              <a:rPr lang="en-US" sz="2400" b="0" dirty="0" smtClean="0"/>
              <a:t>light noting* the </a:t>
            </a:r>
            <a:r>
              <a:rPr lang="en-US" sz="2400" b="0" dirty="0"/>
              <a:t>dynamics are only observed while the laser field interacts with the FM </a:t>
            </a:r>
            <a:endParaRPr lang="en-US" sz="2400" b="0" dirty="0" smtClean="0"/>
          </a:p>
          <a:p>
            <a:pPr marL="0" indent="0">
              <a:buNone/>
            </a:pPr>
            <a:endParaRPr lang="en-US" sz="2400" b="0" dirty="0"/>
          </a:p>
          <a:p>
            <a:pPr marL="0" indent="0" algn="ctr">
              <a:buNone/>
            </a:pPr>
            <a:r>
              <a:rPr lang="en-US" sz="1800" b="0" dirty="0" smtClean="0">
                <a:solidFill>
                  <a:schemeClr val="tx2"/>
                </a:solidFill>
              </a:rPr>
              <a:t>* Similarity with the EM </a:t>
            </a:r>
            <a:r>
              <a:rPr lang="en-US" sz="1800" b="0" dirty="0">
                <a:solidFill>
                  <a:schemeClr val="tx2"/>
                </a:solidFill>
              </a:rPr>
              <a:t>confinement </a:t>
            </a:r>
            <a:r>
              <a:rPr lang="en-US" sz="1800" b="0" dirty="0" smtClean="0">
                <a:solidFill>
                  <a:schemeClr val="tx2"/>
                </a:solidFill>
              </a:rPr>
              <a:t>of  </a:t>
            </a:r>
            <a:r>
              <a:rPr lang="en-US" sz="1800" b="0" dirty="0">
                <a:solidFill>
                  <a:schemeClr val="tx2"/>
                </a:solidFill>
              </a:rPr>
              <a:t>a </a:t>
            </a:r>
            <a:r>
              <a:rPr lang="en-US" sz="1800" b="0" dirty="0" smtClean="0">
                <a:solidFill>
                  <a:schemeClr val="tx2"/>
                </a:solidFill>
              </a:rPr>
              <a:t>TIR quasi-bound state, </a:t>
            </a:r>
            <a:r>
              <a:rPr lang="en-US" sz="1800" b="0" dirty="0">
                <a:solidFill>
                  <a:schemeClr val="tx2"/>
                </a:solidFill>
              </a:rPr>
              <a:t>trapped in a potential well </a:t>
            </a:r>
            <a:r>
              <a:rPr lang="en-US" sz="1800" b="0" dirty="0" smtClean="0">
                <a:solidFill>
                  <a:schemeClr val="tx2"/>
                </a:solidFill>
              </a:rPr>
              <a:t>, but </a:t>
            </a:r>
            <a:r>
              <a:rPr lang="en-US" sz="1800" b="0" dirty="0">
                <a:solidFill>
                  <a:schemeClr val="tx2"/>
                </a:solidFill>
              </a:rPr>
              <a:t>leaking to the outside world </a:t>
            </a:r>
            <a:r>
              <a:rPr lang="en-US" sz="1800" b="0" dirty="0" smtClean="0">
                <a:solidFill>
                  <a:schemeClr val="tx2"/>
                </a:solidFill>
              </a:rPr>
              <a:t>by tunneling</a:t>
            </a:r>
            <a:r>
              <a:rPr lang="en-US" sz="2400" b="0" dirty="0" smtClean="0"/>
              <a:t>.</a:t>
            </a:r>
            <a:endParaRPr lang="en-US" sz="2400" b="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 smtClean="0"/>
              <a:t>Alternatives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6020276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9179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4201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0" dirty="0"/>
              <a:t>Provided the </a:t>
            </a:r>
            <a:r>
              <a:rPr lang="en-US" sz="2400" b="0" dirty="0">
                <a:solidFill>
                  <a:schemeClr val="tx2"/>
                </a:solidFill>
              </a:rPr>
              <a:t>RI</a:t>
            </a:r>
            <a:r>
              <a:rPr lang="en-US" sz="2400" b="0" dirty="0"/>
              <a:t> of the FM is greater than that of the adjacent NM spacers, non-thermal </a:t>
            </a:r>
            <a:r>
              <a:rPr lang="en-US" sz="2400" b="0" dirty="0">
                <a:solidFill>
                  <a:schemeClr val="tx2"/>
                </a:solidFill>
              </a:rPr>
              <a:t>EM</a:t>
            </a:r>
            <a:r>
              <a:rPr lang="en-US" sz="2400" b="0" dirty="0"/>
              <a:t> radiation at </a:t>
            </a:r>
            <a:r>
              <a:rPr lang="en-US" sz="2400" b="0" dirty="0">
                <a:solidFill>
                  <a:schemeClr val="tx2"/>
                </a:solidFill>
              </a:rPr>
              <a:t>EUV</a:t>
            </a:r>
            <a:r>
              <a:rPr lang="en-US" sz="2400" b="0" dirty="0"/>
              <a:t> levels is created by the</a:t>
            </a:r>
            <a:r>
              <a:rPr lang="en-US" sz="2400" b="0" dirty="0">
                <a:solidFill>
                  <a:schemeClr val="tx2"/>
                </a:solidFill>
              </a:rPr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QED </a:t>
            </a:r>
            <a:r>
              <a:rPr lang="en-US" sz="2400" b="0" dirty="0" smtClean="0"/>
              <a:t>induced frequency </a:t>
            </a:r>
            <a:r>
              <a:rPr lang="en-US" sz="2400" b="0" dirty="0"/>
              <a:t>up-conversion of Joule heat to the</a:t>
            </a:r>
            <a:r>
              <a:rPr lang="en-US" sz="2400" b="0" dirty="0">
                <a:solidFill>
                  <a:schemeClr val="tx2"/>
                </a:solidFill>
              </a:rPr>
              <a:t> TIR </a:t>
            </a:r>
            <a:r>
              <a:rPr lang="en-US" sz="2400" b="0" dirty="0"/>
              <a:t>confinement frequency of the FM. </a:t>
            </a:r>
            <a:endParaRPr lang="en-US" sz="2400" b="0" dirty="0" smtClean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RI</a:t>
            </a:r>
            <a:r>
              <a:rPr lang="en-US" sz="2400" b="0" dirty="0" smtClean="0"/>
              <a:t> = refractive index. </a:t>
            </a:r>
            <a:r>
              <a:rPr lang="en-US" sz="2400" b="0" dirty="0" smtClean="0">
                <a:solidFill>
                  <a:schemeClr val="tx2"/>
                </a:solidFill>
              </a:rPr>
              <a:t>EM</a:t>
            </a:r>
            <a:r>
              <a:rPr lang="en-US" sz="2400" b="0" dirty="0" smtClean="0"/>
              <a:t> = electromagnetic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QED</a:t>
            </a:r>
            <a:r>
              <a:rPr lang="en-US" sz="2400" b="0" dirty="0" smtClean="0"/>
              <a:t> = quantum electrodynamics</a:t>
            </a:r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EUV</a:t>
            </a:r>
            <a:r>
              <a:rPr lang="en-US" sz="2400" b="0" dirty="0" smtClean="0"/>
              <a:t> = extreme UV, </a:t>
            </a:r>
            <a:r>
              <a:rPr lang="en-US" sz="2400" b="0" dirty="0" smtClean="0">
                <a:solidFill>
                  <a:schemeClr val="tx2"/>
                </a:solidFill>
              </a:rPr>
              <a:t>TIR</a:t>
            </a:r>
            <a:r>
              <a:rPr lang="en-US" sz="2400" b="0" dirty="0" smtClean="0"/>
              <a:t> total internal reflection</a:t>
            </a:r>
          </a:p>
          <a:p>
            <a:pPr marL="0" indent="0" algn="ctr">
              <a:buNone/>
            </a:pPr>
            <a:endParaRPr lang="en-US" sz="800" b="0" dirty="0"/>
          </a:p>
          <a:p>
            <a:pPr marL="0" indent="0" algn="ctr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Excitons </a:t>
            </a:r>
            <a:r>
              <a:rPr lang="en-US" sz="2400" b="0" dirty="0"/>
              <a:t>(</a:t>
            </a:r>
            <a:r>
              <a:rPr lang="en-US" sz="2400" b="0" dirty="0" smtClean="0"/>
              <a:t>holon </a:t>
            </a:r>
            <a:r>
              <a:rPr lang="en-US" sz="2400" b="0" dirty="0"/>
              <a:t>and electron pairs) are readily created by the </a:t>
            </a:r>
            <a:r>
              <a:rPr lang="en-US" sz="2400" b="0" dirty="0" smtClean="0">
                <a:solidFill>
                  <a:schemeClr val="tx2"/>
                </a:solidFill>
              </a:rPr>
              <a:t>QED induced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photoelectric </a:t>
            </a:r>
            <a:r>
              <a:rPr lang="en-US" sz="2400" b="0" dirty="0" smtClean="0">
                <a:solidFill>
                  <a:schemeClr val="tx2"/>
                </a:solidFill>
              </a:rPr>
              <a:t>effect</a:t>
            </a:r>
            <a:r>
              <a:rPr lang="en-US" sz="2400" b="0" dirty="0" smtClean="0"/>
              <a:t>.</a:t>
            </a:r>
          </a:p>
          <a:p>
            <a:pPr marL="0" indent="0" algn="ctr">
              <a:buNone/>
            </a:pPr>
            <a:r>
              <a:rPr lang="en-US" sz="2400" b="0" dirty="0" smtClean="0"/>
              <a:t>Holons (</a:t>
            </a:r>
            <a:r>
              <a:rPr lang="en-US" sz="2400" b="0" dirty="0" smtClean="0">
                <a:solidFill>
                  <a:schemeClr val="tx2"/>
                </a:solidFill>
              </a:rPr>
              <a:t>positive holes</a:t>
            </a:r>
            <a:r>
              <a:rPr lang="en-US" sz="2400" b="0" dirty="0" smtClean="0"/>
              <a:t>) act </a:t>
            </a:r>
            <a:r>
              <a:rPr lang="en-US" sz="2400" b="0" dirty="0"/>
              <a:t>as charge carriers that significantly reduce the </a:t>
            </a:r>
            <a:r>
              <a:rPr lang="en-US" sz="2400" b="0" dirty="0">
                <a:solidFill>
                  <a:schemeClr val="tx2"/>
                </a:solidFill>
              </a:rPr>
              <a:t>GMR</a:t>
            </a:r>
            <a:r>
              <a:rPr lang="en-US" sz="2400" b="0" dirty="0"/>
              <a:t> of the FM by </a:t>
            </a:r>
            <a:r>
              <a:rPr lang="en-US" sz="2400" b="0" dirty="0" smtClean="0"/>
              <a:t>a </a:t>
            </a:r>
            <a:r>
              <a:rPr lang="en-US" sz="2400" b="0" dirty="0"/>
              <a:t>dramatic increase in </a:t>
            </a:r>
            <a:r>
              <a:rPr lang="en-US" sz="2400" b="0" dirty="0" smtClean="0">
                <a:solidFill>
                  <a:schemeClr val="tx2"/>
                </a:solidFill>
              </a:rPr>
              <a:t>photoconductivity</a:t>
            </a:r>
            <a:r>
              <a:rPr lang="en-US" sz="2400" b="0" dirty="0" smtClean="0"/>
              <a:t>. </a:t>
            </a:r>
            <a:endParaRPr lang="en-US" sz="24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080"/>
            <a:ext cx="7772400" cy="1143000"/>
          </a:xfrm>
        </p:spPr>
        <p:txBody>
          <a:bodyPr/>
          <a:lstStyle/>
          <a:p>
            <a:r>
              <a:rPr lang="en-US" dirty="0" smtClean="0"/>
              <a:t>QED Induced Radiation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  <a:defRPr/>
            </a:pPr>
            <a:r>
              <a:rPr lang="en-US" altLang="zh-TW" dirty="0" err="1" smtClean="0">
                <a:solidFill>
                  <a:srgbClr val="FFFF00"/>
                </a:solidFill>
              </a:rPr>
              <a:t>NANOSMAT</a:t>
            </a:r>
            <a:r>
              <a:rPr lang="en-US" altLang="zh-TW" dirty="0" smtClean="0">
                <a:solidFill>
                  <a:srgbClr val="FFFF00"/>
                </a:solidFill>
              </a:rPr>
              <a:t>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8458200" y="5893751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latin typeface="Arial" charset="0"/>
                <a:ea typeface="新細明體" pitchFamily="18" charset="-12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495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sz="1400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sz="1400" dirty="0" smtClean="0">
              <a:solidFill>
                <a:srgbClr val="FFFF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7772400" cy="1143000"/>
          </a:xfrm>
        </p:spPr>
        <p:txBody>
          <a:bodyPr/>
          <a:lstStyle/>
          <a:p>
            <a:r>
              <a:rPr lang="en-US" altLang="zh-TW" dirty="0" smtClean="0">
                <a:ea typeface="新細明體" pitchFamily="18" charset="-120"/>
              </a:rPr>
              <a:t>Theory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38400"/>
            <a:ext cx="7315200" cy="3033712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sz="2400" b="0" dirty="0" smtClean="0"/>
              <a:t> </a:t>
            </a:r>
          </a:p>
          <a:p>
            <a:pPr marL="0" indent="0" algn="ctr">
              <a:buNone/>
            </a:pPr>
            <a:r>
              <a:rPr lang="en-US" sz="2400" b="0" dirty="0" smtClean="0"/>
              <a:t>Heat Capacity of the Atom</a:t>
            </a:r>
          </a:p>
          <a:p>
            <a:pPr marL="0" indent="0" algn="ctr">
              <a:buNone/>
            </a:pPr>
            <a:r>
              <a:rPr lang="en-US" sz="2400" b="0" dirty="0" smtClean="0"/>
              <a:t> Conservation of Energy</a:t>
            </a:r>
          </a:p>
          <a:p>
            <a:pPr marL="0" indent="0" algn="ctr">
              <a:buNone/>
            </a:pPr>
            <a:r>
              <a:rPr lang="en-US" sz="2400" b="0" dirty="0" smtClean="0"/>
              <a:t> </a:t>
            </a:r>
            <a:r>
              <a:rPr lang="en-US" sz="2400" b="0" dirty="0"/>
              <a:t>T</a:t>
            </a:r>
            <a:r>
              <a:rPr lang="en-US" sz="2400" b="0" dirty="0" smtClean="0"/>
              <a:t>IR Confinement</a:t>
            </a:r>
          </a:p>
          <a:p>
            <a:pPr marL="0" indent="0" algn="ctr">
              <a:buNone/>
            </a:pPr>
            <a:r>
              <a:rPr lang="en-US" sz="2400" b="0" dirty="0" smtClean="0"/>
              <a:t>        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382000" y="5881688"/>
            <a:ext cx="53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TW" b="1" dirty="0">
                <a:solidFill>
                  <a:srgbClr val="FFFFFF"/>
                </a:solidFill>
                <a:ea typeface="新細明體" pitchFamily="18" charset="-12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9675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/>
        </p:nvSpPr>
        <p:spPr bwMode="auto">
          <a:xfrm>
            <a:off x="228600" y="457200"/>
            <a:ext cx="8915400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4400" b="1" dirty="0" smtClean="0">
                <a:solidFill>
                  <a:srgbClr val="FFFF00"/>
                </a:solidFill>
                <a:ea typeface="新細明體" pitchFamily="18" charset="-120"/>
              </a:rPr>
              <a:t>Heat Capacity of the Atom</a:t>
            </a:r>
            <a:endParaRPr lang="en-US" altLang="zh-TW" dirty="0">
              <a:ea typeface="新細明體" pitchFamily="18" charset="-12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089606"/>
              </p:ext>
            </p:extLst>
          </p:nvPr>
        </p:nvGraphicFramePr>
        <p:xfrm>
          <a:off x="508000" y="1422400"/>
          <a:ext cx="7823200" cy="482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TW" altLang="en-US" sz="2800" b="1">
              <a:latin typeface="Arial" charset="0"/>
              <a:ea typeface="新細明體" pitchFamily="18" charset="-120"/>
            </a:endParaRPr>
          </a:p>
        </p:txBody>
      </p:sp>
      <p:graphicFrame>
        <p:nvGraphicFramePr>
          <p:cNvPr id="316421" name="Object 5"/>
          <p:cNvGraphicFramePr>
            <a:graphicFrameLocks noChangeAspect="1"/>
          </p:cNvGraphicFramePr>
          <p:nvPr/>
        </p:nvGraphicFramePr>
        <p:xfrm>
          <a:off x="5105400" y="2667000"/>
          <a:ext cx="2286000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7" name="Equation" r:id="rId4" imgW="1091880" imgH="711000" progId="Equation.3">
                  <p:embed/>
                </p:oleObj>
              </mc:Choice>
              <mc:Fallback>
                <p:oleObj name="Equation" r:id="rId4" imgW="109188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286000" cy="1487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8362950" y="610618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800" b="1" dirty="0" smtClean="0">
                <a:latin typeface="Arial" charset="0"/>
                <a:ea typeface="新細明體" pitchFamily="18" charset="-120"/>
              </a:rPr>
              <a:t>7</a:t>
            </a:r>
            <a:endParaRPr lang="en-US" altLang="zh-TW" sz="28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2819400" y="2438400"/>
            <a:ext cx="1371600" cy="12192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6432" name="Text Box 16"/>
          <p:cNvSpPr txBox="1">
            <a:spLocks noChangeArrowheads="1"/>
          </p:cNvSpPr>
          <p:nvPr/>
        </p:nvSpPr>
        <p:spPr bwMode="auto">
          <a:xfrm>
            <a:off x="914400" y="5410200"/>
            <a:ext cx="2209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 smtClean="0">
                <a:latin typeface="Arial" charset="0"/>
                <a:ea typeface="新細明體" pitchFamily="18" charset="-120"/>
              </a:rPr>
              <a:t>Nanostructures</a:t>
            </a:r>
            <a:endParaRPr lang="en-US" altLang="zh-TW" sz="2000" dirty="0">
              <a:latin typeface="Arial" charset="0"/>
              <a:ea typeface="新細明體" pitchFamily="18" charset="-12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zh-TW" sz="2000" b="1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 rot="1210047" flipH="1" flipV="1">
            <a:off x="2209800" y="4800649"/>
            <a:ext cx="122238" cy="6858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34" name="Text Box 18"/>
          <p:cNvSpPr txBox="1">
            <a:spLocks noChangeArrowheads="1"/>
          </p:cNvSpPr>
          <p:nvPr/>
        </p:nvSpPr>
        <p:spPr bwMode="auto">
          <a:xfrm>
            <a:off x="7391400" y="22098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Arial" charset="0"/>
                <a:ea typeface="新細明體" pitchFamily="18" charset="-120"/>
              </a:rPr>
              <a:t>         kT        0.0258 eV   </a:t>
            </a:r>
          </a:p>
        </p:txBody>
      </p:sp>
      <p:sp>
        <p:nvSpPr>
          <p:cNvPr id="316450" name="Rectangle 34"/>
          <p:cNvSpPr>
            <a:spLocks noChangeArrowheads="1"/>
          </p:cNvSpPr>
          <p:nvPr/>
        </p:nvSpPr>
        <p:spPr bwMode="auto">
          <a:xfrm>
            <a:off x="4343400" y="2057400"/>
            <a:ext cx="152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Classical Physics  (kT &gt; 0)</a:t>
            </a:r>
            <a:endParaRPr lang="en-US" sz="2000" dirty="0"/>
          </a:p>
        </p:txBody>
      </p:sp>
      <p:sp>
        <p:nvSpPr>
          <p:cNvPr id="316452" name="Line 36"/>
          <p:cNvSpPr>
            <a:spLocks noChangeShapeType="1"/>
          </p:cNvSpPr>
          <p:nvPr/>
        </p:nvSpPr>
        <p:spPr bwMode="auto">
          <a:xfrm flipH="1">
            <a:off x="2667000" y="2362200"/>
            <a:ext cx="4038600" cy="0"/>
          </a:xfrm>
          <a:prstGeom prst="line">
            <a:avLst/>
          </a:prstGeom>
          <a:noFill/>
          <a:ln w="222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6453" name="Rectangle 37"/>
          <p:cNvSpPr>
            <a:spLocks noChangeArrowheads="1"/>
          </p:cNvSpPr>
          <p:nvPr/>
        </p:nvSpPr>
        <p:spPr bwMode="auto">
          <a:xfrm>
            <a:off x="3124200" y="3124200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Tx/>
              <a:buNone/>
            </a:pPr>
            <a:r>
              <a:rPr lang="en-US" sz="2000" dirty="0" smtClean="0"/>
              <a:t>QM</a:t>
            </a:r>
          </a:p>
          <a:p>
            <a:pPr marL="342900" indent="-342900" algn="ctr">
              <a:buFontTx/>
              <a:buNone/>
            </a:pPr>
            <a:r>
              <a:rPr lang="en-US" sz="2000" dirty="0" smtClean="0"/>
              <a:t>(kT = 0) 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0650" y="5879068"/>
            <a:ext cx="744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In nanostructures, QM requires atoms to have zero heat capacity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zh-TW" smtClean="0">
                <a:solidFill>
                  <a:schemeClr val="tx2"/>
                </a:solidFill>
              </a:rPr>
              <a:t>NANOSMAT-Asia : Inter. Conf. Surf., Coat., Nano-Materials; Wuhan, CHINA, Mar. 13-15, 2013</a:t>
            </a:r>
            <a:endParaRPr lang="en-US" altLang="zh-TW" dirty="0" smtClean="0">
              <a:solidFill>
                <a:schemeClr val="tx2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/>
          <a:lstStyle/>
          <a:p>
            <a:r>
              <a:rPr lang="en-US" dirty="0" smtClean="0"/>
              <a:t>Conservation of Energy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2480" y="2217737"/>
            <a:ext cx="8229600" cy="441166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dirty="0" smtClean="0"/>
              <a:t>Lack of heat capacity by </a:t>
            </a:r>
            <a:r>
              <a:rPr lang="en-US" sz="2400" b="0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/>
              <a:t> precludes Joule heat conservation in </a:t>
            </a:r>
            <a:r>
              <a:rPr lang="en-US" sz="2400" b="0" dirty="0" smtClean="0">
                <a:solidFill>
                  <a:schemeClr val="tx2"/>
                </a:solidFill>
              </a:rPr>
              <a:t>nanoelectroncs</a:t>
            </a:r>
            <a:r>
              <a:rPr lang="en-US" sz="2400" b="0" dirty="0" smtClean="0"/>
              <a:t> by an increase in temperature, but how does conservation proceed?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dirty="0" smtClean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Proposal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200" b="0" dirty="0"/>
              <a:t>A</a:t>
            </a:r>
            <a:r>
              <a:rPr lang="en-US" sz="2200" b="0" dirty="0" smtClean="0"/>
              <a:t>bsorbed EM energy is conserved by creating </a:t>
            </a:r>
            <a:r>
              <a:rPr lang="en-US" sz="2200" b="0" dirty="0" smtClean="0">
                <a:solidFill>
                  <a:schemeClr val="tx2"/>
                </a:solidFill>
              </a:rPr>
              <a:t>QED photons inside</a:t>
            </a:r>
            <a:r>
              <a:rPr lang="en-US" sz="2200" b="0" dirty="0" smtClean="0"/>
              <a:t> the nanostructure - by frequency  </a:t>
            </a:r>
            <a:r>
              <a:rPr lang="en-US" sz="2200" b="0" dirty="0" smtClean="0">
                <a:solidFill>
                  <a:schemeClr val="tx2"/>
                </a:solidFill>
              </a:rPr>
              <a:t>up</a:t>
            </a:r>
            <a:r>
              <a:rPr lang="en-US" sz="2200" b="0" dirty="0" smtClean="0"/>
              <a:t> </a:t>
            </a:r>
            <a:r>
              <a:rPr lang="en-US" sz="2200" b="0" dirty="0" smtClean="0">
                <a:solidFill>
                  <a:schemeClr val="tx2"/>
                </a:solidFill>
              </a:rPr>
              <a:t>- </a:t>
            </a:r>
            <a:r>
              <a:rPr lang="en-US" sz="2200" b="0" dirty="0" smtClean="0">
                <a:solidFill>
                  <a:schemeClr val="tx2"/>
                </a:solidFill>
              </a:rPr>
              <a:t>conversion </a:t>
            </a:r>
            <a:r>
              <a:rPr lang="en-US" sz="2200" b="0" dirty="0" smtClean="0"/>
              <a:t>to the </a:t>
            </a:r>
            <a:r>
              <a:rPr lang="en-US" sz="2200" b="0" dirty="0" smtClean="0">
                <a:solidFill>
                  <a:schemeClr val="tx2"/>
                </a:solidFill>
              </a:rPr>
              <a:t>TIR </a:t>
            </a:r>
            <a:r>
              <a:rPr lang="en-US" sz="2200" b="0" dirty="0" smtClean="0"/>
              <a:t>resonance of the nanostructure</a:t>
            </a:r>
            <a:r>
              <a:rPr lang="en-US" sz="2800" b="0" dirty="0" smtClean="0"/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800" b="0" baseline="-25000" dirty="0" smtClean="0">
              <a:solidFill>
                <a:schemeClr val="tx2"/>
              </a:solidFill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8534400" y="61102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 smtClean="0">
                <a:ea typeface="新細明體" pitchFamily="18" charset="-120"/>
              </a:rPr>
              <a:t>8</a:t>
            </a:r>
            <a:endParaRPr lang="en-US" altLang="zh-TW" sz="2800" b="1" dirty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932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1447800"/>
            <a:ext cx="88011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FontTx/>
              <a:buNone/>
            </a:pPr>
            <a:r>
              <a:rPr lang="en-US" sz="2400" b="0" dirty="0" smtClean="0"/>
              <a:t>Since the</a:t>
            </a:r>
            <a:r>
              <a:rPr lang="en-US" sz="2400" b="0" dirty="0" smtClean="0">
                <a:solidFill>
                  <a:schemeClr val="tx2"/>
                </a:solidFill>
              </a:rPr>
              <a:t> RI</a:t>
            </a:r>
            <a:r>
              <a:rPr lang="en-US" sz="2400" b="0" dirty="0" smtClean="0"/>
              <a:t> of nanoelectroncs is greater than that of the surroundings, the </a:t>
            </a:r>
            <a:r>
              <a:rPr lang="en-US" sz="2400" b="0" dirty="0" smtClean="0">
                <a:solidFill>
                  <a:schemeClr val="tx2"/>
                </a:solidFill>
              </a:rPr>
              <a:t>QED photons are confined by TIR </a:t>
            </a:r>
            <a:r>
              <a:rPr lang="en-US" sz="2400" b="0" dirty="0" smtClean="0"/>
              <a:t>corresponding to a quasi-bound state</a:t>
            </a:r>
            <a:r>
              <a:rPr lang="en-US" sz="2400" b="0" dirty="0" smtClean="0">
                <a:solidFill>
                  <a:schemeClr val="tx2"/>
                </a:solidFill>
              </a:rPr>
              <a:t>       </a:t>
            </a:r>
            <a:endParaRPr lang="en-US" sz="2400" b="0" dirty="0" smtClean="0"/>
          </a:p>
          <a:p>
            <a:pPr marL="0" indent="0" algn="ctr">
              <a:buFontTx/>
              <a:buNone/>
            </a:pPr>
            <a:endParaRPr lang="en-US" sz="800" b="0" dirty="0"/>
          </a:p>
          <a:p>
            <a:pPr marL="0" indent="0" algn="ctr">
              <a:buFontTx/>
              <a:buNone/>
            </a:pPr>
            <a:r>
              <a:rPr lang="en-US" sz="2400" b="0" dirty="0" smtClean="0"/>
              <a:t> Nanostructures ( films, wires, </a:t>
            </a:r>
            <a:r>
              <a:rPr lang="en-US" sz="2400" b="0" dirty="0" err="1" smtClean="0"/>
              <a:t>etc</a:t>
            </a:r>
            <a:r>
              <a:rPr lang="en-US" sz="2400" b="0" dirty="0" smtClean="0"/>
              <a:t>) have </a:t>
            </a:r>
            <a:r>
              <a:rPr lang="en-US" sz="2400" b="0" dirty="0" smtClean="0">
                <a:solidFill>
                  <a:schemeClr val="tx2"/>
                </a:solidFill>
              </a:rPr>
              <a:t>high</a:t>
            </a:r>
            <a:r>
              <a:rPr lang="en-US" sz="2400" b="0" dirty="0" smtClean="0"/>
              <a:t> surface to  volume ratio, but </a:t>
            </a:r>
            <a:r>
              <a:rPr lang="en-US" sz="2400" b="0" dirty="0" smtClean="0">
                <a:solidFill>
                  <a:schemeClr val="tx2"/>
                </a:solidFill>
              </a:rPr>
              <a:t>why important?</a:t>
            </a:r>
          </a:p>
          <a:p>
            <a:pPr marL="0" indent="0" algn="ctr">
              <a:buFontTx/>
              <a:buNone/>
            </a:pPr>
            <a:endParaRPr lang="en-US" sz="800" b="0" dirty="0" smtClean="0"/>
          </a:p>
          <a:p>
            <a:pPr marL="0" indent="0" algn="ctr">
              <a:buFontTx/>
              <a:buNone/>
            </a:pPr>
            <a:r>
              <a:rPr lang="en-US" sz="2400" b="0" dirty="0"/>
              <a:t> </a:t>
            </a:r>
            <a:r>
              <a:rPr lang="en-US" sz="2400" b="0" dirty="0" smtClean="0"/>
              <a:t>  By </a:t>
            </a:r>
            <a:r>
              <a:rPr lang="en-US" sz="2400" b="0" dirty="0" smtClean="0">
                <a:solidFill>
                  <a:schemeClr val="tx2"/>
                </a:solidFill>
              </a:rPr>
              <a:t>QM</a:t>
            </a:r>
            <a:r>
              <a:rPr lang="en-US" sz="2400" b="0" dirty="0" smtClean="0"/>
              <a:t>, the </a:t>
            </a:r>
            <a:r>
              <a:rPr lang="en-US" sz="2400" b="0" dirty="0" smtClean="0">
                <a:solidFill>
                  <a:srgbClr val="FFFF00"/>
                </a:solidFill>
              </a:rPr>
              <a:t>EM energy </a:t>
            </a:r>
            <a:r>
              <a:rPr lang="en-US" sz="2400" b="0" dirty="0" smtClean="0"/>
              <a:t>absorbed in the</a:t>
            </a:r>
            <a:r>
              <a:rPr lang="en-US" sz="2400" b="0" dirty="0" smtClean="0">
                <a:solidFill>
                  <a:srgbClr val="FFFF00"/>
                </a:solidFill>
              </a:rPr>
              <a:t> surface </a:t>
            </a:r>
            <a:r>
              <a:rPr lang="en-US" sz="2400" b="0" dirty="0" smtClean="0"/>
              <a:t>of nanostructures provides </a:t>
            </a:r>
            <a:r>
              <a:rPr lang="en-US" sz="2400" b="0" dirty="0" smtClean="0">
                <a:solidFill>
                  <a:schemeClr val="tx2"/>
                </a:solidFill>
              </a:rPr>
              <a:t>TIR confinement </a:t>
            </a:r>
            <a:r>
              <a:rPr lang="en-US" sz="2400" b="0" dirty="0" smtClean="0"/>
              <a:t>of the QED photons.</a:t>
            </a:r>
          </a:p>
          <a:p>
            <a:pPr marL="0" indent="0" algn="ctr">
              <a:buFontTx/>
              <a:buNone/>
            </a:pPr>
            <a:endParaRPr lang="en-US" sz="800" b="0" dirty="0" smtClean="0"/>
          </a:p>
          <a:p>
            <a:pPr marL="0" indent="0" algn="ctr">
              <a:buFontTx/>
              <a:buNone/>
            </a:pPr>
            <a:endParaRPr lang="en-US" sz="800" b="0" dirty="0" smtClean="0"/>
          </a:p>
          <a:p>
            <a:pPr marL="0" indent="0" algn="ctr">
              <a:buFontTx/>
              <a:buNone/>
            </a:pPr>
            <a:r>
              <a:rPr lang="en-US" sz="2400" b="0" dirty="0" smtClean="0"/>
              <a:t>QED photons are </a:t>
            </a:r>
            <a:r>
              <a:rPr lang="en-US" sz="2400" b="0" dirty="0" smtClean="0">
                <a:solidFill>
                  <a:schemeClr val="tx2"/>
                </a:solidFill>
              </a:rPr>
              <a:t>spontaneously </a:t>
            </a:r>
            <a:r>
              <a:rPr lang="en-US" sz="2400" b="0" dirty="0" smtClean="0"/>
              <a:t>created by </a:t>
            </a:r>
            <a:r>
              <a:rPr lang="en-US" sz="2400" b="0" dirty="0" smtClean="0">
                <a:solidFill>
                  <a:schemeClr val="tx2"/>
                </a:solidFill>
              </a:rPr>
              <a:t>Joule</a:t>
            </a:r>
            <a:r>
              <a:rPr lang="en-US" sz="2400" b="0" dirty="0" smtClean="0"/>
              <a:t> </a:t>
            </a:r>
            <a:r>
              <a:rPr lang="en-US" sz="2400" b="0" dirty="0" smtClean="0">
                <a:solidFill>
                  <a:schemeClr val="tx2"/>
                </a:solidFill>
              </a:rPr>
              <a:t>heat </a:t>
            </a:r>
            <a:r>
              <a:rPr lang="en-US" sz="2400" b="0" dirty="0" smtClean="0"/>
              <a:t>dissipated in nanoelectronics. Simply,  </a:t>
            </a:r>
          </a:p>
          <a:p>
            <a:pPr marL="0" indent="0" algn="ctr">
              <a:buFontTx/>
              <a:buNone/>
            </a:pPr>
            <a:endParaRPr lang="en-US" sz="800" b="0" dirty="0" smtClean="0">
              <a:latin typeface="Cambria Math" pitchFamily="18" charset="0"/>
            </a:endParaRPr>
          </a:p>
          <a:p>
            <a:pPr marL="0" indent="0" algn="ctr">
              <a:buFontTx/>
              <a:buNone/>
            </a:pPr>
            <a:r>
              <a:rPr lang="en-US" sz="2400" b="0" dirty="0" smtClean="0"/>
              <a:t>    f = c/</a:t>
            </a:r>
            <a:r>
              <a:rPr lang="en-US" sz="2400" b="0" dirty="0" smtClean="0">
                <a:sym typeface="Symbol" pitchFamily="18" charset="2"/>
              </a:rPr>
              <a:t>     = 2nd    E = hf</a:t>
            </a:r>
            <a:endParaRPr lang="en-US" sz="2400" b="0" dirty="0" smtClean="0"/>
          </a:p>
        </p:txBody>
      </p:sp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1010920" y="152400"/>
            <a:ext cx="7772400" cy="1143000"/>
          </a:xfrm>
        </p:spPr>
        <p:txBody>
          <a:bodyPr/>
          <a:lstStyle/>
          <a:p>
            <a:r>
              <a:rPr lang="en-US" dirty="0" smtClean="0"/>
              <a:t>TIR Confinement</a:t>
            </a:r>
          </a:p>
        </p:txBody>
      </p:sp>
      <p:sp>
        <p:nvSpPr>
          <p:cNvPr id="22532" name="Text Box 25"/>
          <p:cNvSpPr txBox="1">
            <a:spLocks noChangeArrowheads="1"/>
          </p:cNvSpPr>
          <p:nvPr/>
        </p:nvSpPr>
        <p:spPr bwMode="auto">
          <a:xfrm>
            <a:off x="8458200" y="60198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800" b="1" dirty="0">
                <a:ea typeface="新細明體" pitchFamily="18" charset="-120"/>
              </a:rPr>
              <a:t>9</a:t>
            </a: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mtClean="0">
                <a:solidFill>
                  <a:srgbClr val="FFFF00"/>
                </a:solidFill>
              </a:rPr>
              <a:t>NANOSMAT-Asia : Inter. Conf. Surf., Coat., Nano-Materials; Wuhan, CHINA, Mar. 13-15, 2013</a:t>
            </a:r>
            <a:endParaRPr lang="en-US" altLang="zh-TW" dirty="0" smtClean="0">
              <a:solidFill>
                <a:srgbClr val="FFFF00"/>
              </a:solidFill>
            </a:endParaRPr>
          </a:p>
        </p:txBody>
      </p:sp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1752600" y="6057900"/>
            <a:ext cx="6705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tx2"/>
                </a:solidFill>
              </a:rPr>
              <a:t>    </a:t>
            </a:r>
            <a:endParaRPr lang="en-US" sz="2400"/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 sz="2200"/>
              <a:t>For a spherical NP having diameter D, </a:t>
            </a:r>
            <a:r>
              <a:rPr lang="en-US" sz="2200">
                <a:sym typeface="Symbol" pitchFamily="18" charset="2"/>
              </a:rPr>
              <a:t> = 2D</a:t>
            </a:r>
            <a:r>
              <a:rPr lang="en-US" sz="2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7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Default Design 9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FF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 t="-1984" r="-25354" b="-7937"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FF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CC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E2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FF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3884</TotalTime>
  <Words>2158</Words>
  <Application>Microsoft Office PowerPoint</Application>
  <PresentationFormat>On-screen Show (4:3)</PresentationFormat>
  <Paragraphs>270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SpinValves  by  Quantum Mechanics</vt:lpstr>
      <vt:lpstr>Introduction</vt:lpstr>
      <vt:lpstr>Problems</vt:lpstr>
      <vt:lpstr>Alternatives  </vt:lpstr>
      <vt:lpstr>QED Induced Radiation</vt:lpstr>
      <vt:lpstr>Theory</vt:lpstr>
      <vt:lpstr>PowerPoint Presentation</vt:lpstr>
      <vt:lpstr>Conservation of Energy</vt:lpstr>
      <vt:lpstr>TIR Confinement</vt:lpstr>
      <vt:lpstr>Electrical Response</vt:lpstr>
      <vt:lpstr>QED Photons and Excitons</vt:lpstr>
      <vt:lpstr>Exciton Response</vt:lpstr>
      <vt:lpstr>Mobility</vt:lpstr>
      <vt:lpstr>Resistance and Current</vt:lpstr>
      <vt:lpstr>Applications</vt:lpstr>
      <vt:lpstr>SpinValves - Simulation</vt:lpstr>
      <vt:lpstr>SpinValves - Resistance</vt:lpstr>
      <vt:lpstr>SpinValves - Charges</vt:lpstr>
      <vt:lpstr>SpinValves - Conclusions</vt:lpstr>
      <vt:lpstr>Memristors</vt:lpstr>
      <vt:lpstr>Ovshinsky Effect</vt:lpstr>
      <vt:lpstr>1/f Noise in Nanowires</vt:lpstr>
      <vt:lpstr>Conclusions</vt:lpstr>
      <vt:lpstr>      Questions &amp; Papers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Memristors by Quantum Mechanics</dc:title>
  <dc:creator>Acer</dc:creator>
  <cp:lastModifiedBy>Acer</cp:lastModifiedBy>
  <cp:revision>357</cp:revision>
  <dcterms:created xsi:type="dcterms:W3CDTF">2011-07-17T19:05:40Z</dcterms:created>
  <dcterms:modified xsi:type="dcterms:W3CDTF">2013-02-16T14:42:39Z</dcterms:modified>
</cp:coreProperties>
</file>