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81" r:id="rId4"/>
    <p:sldId id="259" r:id="rId5"/>
    <p:sldId id="260" r:id="rId6"/>
    <p:sldId id="283" r:id="rId7"/>
    <p:sldId id="266" r:id="rId8"/>
    <p:sldId id="264" r:id="rId9"/>
    <p:sldId id="284" r:id="rId10"/>
    <p:sldId id="285" r:id="rId11"/>
    <p:sldId id="267" r:id="rId12"/>
    <p:sldId id="268" r:id="rId13"/>
    <p:sldId id="270"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0" d="100"/>
          <a:sy n="50" d="100"/>
        </p:scale>
        <p:origin x="-1566" y="-102"/>
      </p:cViewPr>
      <p:guideLst>
        <p:guide orient="horz" pos="2160"/>
        <p:guide pos="2880"/>
      </p:guideLst>
    </p:cSldViewPr>
  </p:slideViewPr>
  <p:notesTextViewPr>
    <p:cViewPr>
      <p:scale>
        <a:sx n="1" d="1"/>
        <a:sy n="1" d="1"/>
      </p:scale>
      <p:origin x="0" y="0"/>
    </p:cViewPr>
  </p:notesTextViewPr>
  <p:sorterViewPr>
    <p:cViewPr>
      <p:scale>
        <a:sx n="100" d="100"/>
        <a:sy n="100" d="100"/>
      </p:scale>
      <p:origin x="0" y="28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734325420143376"/>
          <c:y val="0.18475046029694051"/>
          <c:w val="0.65077832863484653"/>
          <c:h val="0.66423803506043222"/>
        </c:manualLayout>
      </c:layout>
      <c:scatterChart>
        <c:scatterStyle val="smoothMarker"/>
        <c:varyColors val="0"/>
        <c:ser>
          <c:idx val="0"/>
          <c:order val="0"/>
          <c:marker>
            <c:symbol val="none"/>
          </c:marker>
          <c:xVal>
            <c:numRef>
              <c:f>Sheet1!$A$1:$A$12</c:f>
              <c:numCache>
                <c:formatCode>General</c:formatCode>
                <c:ptCount val="12"/>
                <c:pt idx="0">
                  <c:v>1</c:v>
                </c:pt>
                <c:pt idx="1">
                  <c:v>5</c:v>
                </c:pt>
                <c:pt idx="2">
                  <c:v>10</c:v>
                </c:pt>
                <c:pt idx="3">
                  <c:v>25</c:v>
                </c:pt>
                <c:pt idx="4">
                  <c:v>40</c:v>
                </c:pt>
                <c:pt idx="5">
                  <c:v>50</c:v>
                </c:pt>
                <c:pt idx="6">
                  <c:v>60</c:v>
                </c:pt>
                <c:pt idx="7">
                  <c:v>70</c:v>
                </c:pt>
                <c:pt idx="8">
                  <c:v>90</c:v>
                </c:pt>
                <c:pt idx="9">
                  <c:v>100</c:v>
                </c:pt>
                <c:pt idx="10">
                  <c:v>200</c:v>
                </c:pt>
                <c:pt idx="11">
                  <c:v>300</c:v>
                </c:pt>
              </c:numCache>
            </c:numRef>
          </c:xVal>
          <c:yVal>
            <c:numRef>
              <c:f>Sheet1!$B$1:$B$12</c:f>
              <c:numCache>
                <c:formatCode>General</c:formatCode>
                <c:ptCount val="12"/>
                <c:pt idx="0">
                  <c:v>456</c:v>
                </c:pt>
                <c:pt idx="1">
                  <c:v>91.2</c:v>
                </c:pt>
                <c:pt idx="2">
                  <c:v>45.6</c:v>
                </c:pt>
                <c:pt idx="3">
                  <c:v>18.239999999999998</c:v>
                </c:pt>
                <c:pt idx="4">
                  <c:v>11.4</c:v>
                </c:pt>
                <c:pt idx="5">
                  <c:v>9.1199999999999992</c:v>
                </c:pt>
                <c:pt idx="6">
                  <c:v>7.6</c:v>
                </c:pt>
                <c:pt idx="7">
                  <c:v>6.5142857142857142</c:v>
                </c:pt>
                <c:pt idx="8">
                  <c:v>5.0666666666666664</c:v>
                </c:pt>
                <c:pt idx="9">
                  <c:v>4.5599999999999996</c:v>
                </c:pt>
                <c:pt idx="10">
                  <c:v>2.2799999999999998</c:v>
                </c:pt>
                <c:pt idx="11">
                  <c:v>1.52</c:v>
                </c:pt>
              </c:numCache>
            </c:numRef>
          </c:yVal>
          <c:smooth val="1"/>
        </c:ser>
        <c:dLbls>
          <c:showLegendKey val="0"/>
          <c:showVal val="0"/>
          <c:showCatName val="0"/>
          <c:showSerName val="0"/>
          <c:showPercent val="0"/>
          <c:showBubbleSize val="0"/>
        </c:dLbls>
        <c:axId val="90581248"/>
        <c:axId val="90591232"/>
      </c:scatterChart>
      <c:scatterChart>
        <c:scatterStyle val="smoothMarker"/>
        <c:varyColors val="0"/>
        <c:ser>
          <c:idx val="1"/>
          <c:order val="1"/>
          <c:marker>
            <c:symbol val="none"/>
          </c:marker>
          <c:xVal>
            <c:numRef>
              <c:f>Sheet1!$A$1:$A$12</c:f>
              <c:numCache>
                <c:formatCode>General</c:formatCode>
                <c:ptCount val="12"/>
                <c:pt idx="0">
                  <c:v>1</c:v>
                </c:pt>
                <c:pt idx="1">
                  <c:v>5</c:v>
                </c:pt>
                <c:pt idx="2">
                  <c:v>10</c:v>
                </c:pt>
                <c:pt idx="3">
                  <c:v>25</c:v>
                </c:pt>
                <c:pt idx="4">
                  <c:v>40</c:v>
                </c:pt>
                <c:pt idx="5">
                  <c:v>50</c:v>
                </c:pt>
                <c:pt idx="6">
                  <c:v>60</c:v>
                </c:pt>
                <c:pt idx="7">
                  <c:v>70</c:v>
                </c:pt>
                <c:pt idx="8">
                  <c:v>90</c:v>
                </c:pt>
                <c:pt idx="9">
                  <c:v>100</c:v>
                </c:pt>
                <c:pt idx="10">
                  <c:v>200</c:v>
                </c:pt>
                <c:pt idx="11">
                  <c:v>300</c:v>
                </c:pt>
              </c:numCache>
            </c:numRef>
          </c:xVal>
          <c:yVal>
            <c:numRef>
              <c:f>Sheet1!$F$1:$F$12</c:f>
              <c:numCache>
                <c:formatCode>General</c:formatCode>
                <c:ptCount val="12"/>
                <c:pt idx="0">
                  <c:v>2.9473168421052637E-3</c:v>
                </c:pt>
                <c:pt idx="1">
                  <c:v>1.8420730263157894</c:v>
                </c:pt>
                <c:pt idx="2">
                  <c:v>29.47316842105263</c:v>
                </c:pt>
                <c:pt idx="3">
                  <c:v>1151.2956414473688</c:v>
                </c:pt>
                <c:pt idx="4">
                  <c:v>7545.1311157894734</c:v>
                </c:pt>
                <c:pt idx="5">
                  <c:v>18420.7302631579</c:v>
                </c:pt>
                <c:pt idx="6">
                  <c:v>38197.226273684217</c:v>
                </c:pt>
                <c:pt idx="7">
                  <c:v>70765.077378947375</c:v>
                </c:pt>
                <c:pt idx="8">
                  <c:v>193373.45801052634</c:v>
                </c:pt>
                <c:pt idx="9">
                  <c:v>294731.68421052641</c:v>
                </c:pt>
                <c:pt idx="10">
                  <c:v>4715706.9473684225</c:v>
                </c:pt>
                <c:pt idx="11">
                  <c:v>23873266.421052631</c:v>
                </c:pt>
              </c:numCache>
            </c:numRef>
          </c:yVal>
          <c:smooth val="1"/>
        </c:ser>
        <c:dLbls>
          <c:showLegendKey val="0"/>
          <c:showVal val="0"/>
          <c:showCatName val="0"/>
          <c:showSerName val="0"/>
          <c:showPercent val="0"/>
          <c:showBubbleSize val="0"/>
        </c:dLbls>
        <c:axId val="90594304"/>
        <c:axId val="90592768"/>
      </c:scatterChart>
      <c:valAx>
        <c:axId val="90581248"/>
        <c:scaling>
          <c:logBase val="10"/>
          <c:orientation val="minMax"/>
          <c:max val="300"/>
        </c:scaling>
        <c:delete val="0"/>
        <c:axPos val="b"/>
        <c:numFmt formatCode="General" sourceLinked="1"/>
        <c:majorTickMark val="out"/>
        <c:minorTickMark val="out"/>
        <c:tickLblPos val="nextTo"/>
        <c:txPr>
          <a:bodyPr/>
          <a:lstStyle/>
          <a:p>
            <a:pPr>
              <a:defRPr sz="800"/>
            </a:pPr>
            <a:endParaRPr lang="en-US"/>
          </a:p>
        </c:txPr>
        <c:crossAx val="90591232"/>
        <c:crossesAt val="1"/>
        <c:crossBetween val="midCat"/>
        <c:majorUnit val="10"/>
        <c:minorUnit val="10"/>
      </c:valAx>
      <c:valAx>
        <c:axId val="90591232"/>
        <c:scaling>
          <c:logBase val="10"/>
          <c:orientation val="minMax"/>
          <c:max val="1000"/>
        </c:scaling>
        <c:delete val="0"/>
        <c:axPos val="l"/>
        <c:majorGridlines>
          <c:spPr>
            <a:ln>
              <a:noFill/>
            </a:ln>
          </c:spPr>
        </c:majorGridlines>
        <c:numFmt formatCode="General" sourceLinked="1"/>
        <c:majorTickMark val="out"/>
        <c:minorTickMark val="out"/>
        <c:tickLblPos val="nextTo"/>
        <c:txPr>
          <a:bodyPr/>
          <a:lstStyle/>
          <a:p>
            <a:pPr>
              <a:defRPr sz="800"/>
            </a:pPr>
            <a:endParaRPr lang="en-US"/>
          </a:p>
        </c:txPr>
        <c:crossAx val="90581248"/>
        <c:crossesAt val="1"/>
        <c:crossBetween val="midCat"/>
        <c:majorUnit val="10"/>
        <c:minorUnit val="10"/>
      </c:valAx>
      <c:valAx>
        <c:axId val="90592768"/>
        <c:scaling>
          <c:logBase val="10"/>
          <c:orientation val="minMax"/>
          <c:max val="100000000"/>
          <c:min val="10"/>
        </c:scaling>
        <c:delete val="0"/>
        <c:axPos val="r"/>
        <c:numFmt formatCode="0.E+00" sourceLinked="0"/>
        <c:majorTickMark val="out"/>
        <c:minorTickMark val="out"/>
        <c:tickLblPos val="nextTo"/>
        <c:txPr>
          <a:bodyPr/>
          <a:lstStyle/>
          <a:p>
            <a:pPr>
              <a:defRPr sz="800"/>
            </a:pPr>
            <a:endParaRPr lang="en-US"/>
          </a:p>
        </c:txPr>
        <c:crossAx val="90594304"/>
        <c:crosses val="max"/>
        <c:crossBetween val="midCat"/>
        <c:majorUnit val="10"/>
        <c:minorUnit val="10"/>
      </c:valAx>
      <c:valAx>
        <c:axId val="90594304"/>
        <c:scaling>
          <c:orientation val="minMax"/>
        </c:scaling>
        <c:delete val="1"/>
        <c:axPos val="b"/>
        <c:numFmt formatCode="General" sourceLinked="1"/>
        <c:majorTickMark val="out"/>
        <c:minorTickMark val="none"/>
        <c:tickLblPos val="nextTo"/>
        <c:crossAx val="90592768"/>
        <c:crossesAt val="1000"/>
        <c:crossBetween val="midCat"/>
      </c:valAx>
      <c:spPr>
        <a:noFill/>
        <a:ln>
          <a:solidFill>
            <a:schemeClr val="tx1"/>
          </a:solidFill>
        </a:ln>
      </c:spPr>
    </c:plotArea>
    <c:plotVisOnly val="1"/>
    <c:dispBlanksAs val="gap"/>
    <c:showDLblsOverMax val="0"/>
  </c:chart>
  <c:spPr>
    <a:ln>
      <a:noFill/>
    </a:ln>
  </c:spPr>
  <c:externalData r:id="rId1">
    <c:autoUpdate val="0"/>
  </c:externalData>
  <c:userShapes r:id="rId2"/>
</c:chartSpace>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0.34701</cdr:x>
      <cdr:y>0.89552</cdr:y>
    </cdr:from>
    <cdr:to>
      <cdr:x>0.6792</cdr:x>
      <cdr:y>1</cdr:y>
    </cdr:to>
    <cdr:sp macro="" textlink="">
      <cdr:nvSpPr>
        <cdr:cNvPr id="2" name="TextBox 1"/>
        <cdr:cNvSpPr txBox="1"/>
      </cdr:nvSpPr>
      <cdr:spPr>
        <a:xfrm xmlns:a="http://schemas.openxmlformats.org/drawingml/2006/main">
          <a:off x="2362200" y="3657600"/>
          <a:ext cx="2261282" cy="4267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solidFill>
                <a:schemeClr val="tx1"/>
              </a:solidFill>
            </a:rPr>
            <a:t>NP Diameter - D - nm</a:t>
          </a:r>
        </a:p>
      </cdr:txBody>
    </cdr:sp>
  </cdr:relSizeAnchor>
  <cdr:relSizeAnchor xmlns:cdr="http://schemas.openxmlformats.org/drawingml/2006/chartDrawing">
    <cdr:from>
      <cdr:x>0.05597</cdr:x>
      <cdr:y>0.01866</cdr:y>
    </cdr:from>
    <cdr:to>
      <cdr:x>0.1261</cdr:x>
      <cdr:y>0.81065</cdr:y>
    </cdr:to>
    <cdr:sp macro="" textlink="">
      <cdr:nvSpPr>
        <cdr:cNvPr id="3" name="TextBox 1"/>
        <cdr:cNvSpPr txBox="1"/>
      </cdr:nvSpPr>
      <cdr:spPr>
        <a:xfrm xmlns:a="http://schemas.openxmlformats.org/drawingml/2006/main" rot="16200000">
          <a:off x="-997678" y="1454878"/>
          <a:ext cx="3234741" cy="4773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solidFill>
                <a:schemeClr val="tx1"/>
              </a:solidFill>
            </a:rPr>
            <a:t>QED</a:t>
          </a:r>
          <a:r>
            <a:rPr lang="en-US" sz="1400" baseline="0" dirty="0">
              <a:solidFill>
                <a:schemeClr val="tx1"/>
              </a:solidFill>
            </a:rPr>
            <a:t> Photon</a:t>
          </a:r>
          <a:r>
            <a:rPr lang="en-US" sz="1400" dirty="0">
              <a:solidFill>
                <a:schemeClr val="tx1"/>
              </a:solidFill>
            </a:rPr>
            <a:t> Energy  - E - eV </a:t>
          </a:r>
        </a:p>
      </cdr:txBody>
    </cdr:sp>
  </cdr:relSizeAnchor>
  <cdr:relSizeAnchor xmlns:cdr="http://schemas.openxmlformats.org/drawingml/2006/chartDrawing">
    <cdr:from>
      <cdr:x>0.89552</cdr:x>
      <cdr:y>0.07463</cdr:y>
    </cdr:from>
    <cdr:to>
      <cdr:x>0.98881</cdr:x>
      <cdr:y>0.85821</cdr:y>
    </cdr:to>
    <cdr:sp macro="" textlink="">
      <cdr:nvSpPr>
        <cdr:cNvPr id="4" name="TextBox 1"/>
        <cdr:cNvSpPr txBox="1"/>
      </cdr:nvSpPr>
      <cdr:spPr>
        <a:xfrm xmlns:a="http://schemas.openxmlformats.org/drawingml/2006/main" rot="16200000">
          <a:off x="4813300" y="1587500"/>
          <a:ext cx="3200400" cy="635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solidFill>
                <a:schemeClr val="tx1"/>
              </a:solidFill>
            </a:rPr>
            <a:t>Number N of QED</a:t>
          </a:r>
          <a:r>
            <a:rPr lang="en-US" sz="1400" baseline="0" dirty="0">
              <a:solidFill>
                <a:schemeClr val="tx1"/>
              </a:solidFill>
            </a:rPr>
            <a:t> Photon / Burst</a:t>
          </a:r>
          <a:endParaRPr lang="en-US" sz="1400" dirty="0">
            <a:solidFill>
              <a:schemeClr val="tx1"/>
            </a:solidFill>
          </a:endParaRPr>
        </a:p>
      </cdr:txBody>
    </cdr:sp>
  </cdr:relSizeAnchor>
  <cdr:relSizeAnchor xmlns:cdr="http://schemas.openxmlformats.org/drawingml/2006/chartDrawing">
    <cdr:from>
      <cdr:x>0.17778</cdr:x>
      <cdr:y>0.08932</cdr:y>
    </cdr:from>
    <cdr:to>
      <cdr:x>0.23229</cdr:x>
      <cdr:y>0.18018</cdr:y>
    </cdr:to>
    <cdr:sp macro="" textlink="">
      <cdr:nvSpPr>
        <cdr:cNvPr id="6" name="TextBox 1"/>
        <cdr:cNvSpPr txBox="1"/>
      </cdr:nvSpPr>
      <cdr:spPr>
        <a:xfrm xmlns:a="http://schemas.openxmlformats.org/drawingml/2006/main">
          <a:off x="548647" y="165393"/>
          <a:ext cx="168223" cy="1682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a:t>E</a:t>
          </a:r>
        </a:p>
      </cdr:txBody>
    </cdr:sp>
  </cdr:relSizeAnchor>
  <cdr:relSizeAnchor xmlns:cdr="http://schemas.openxmlformats.org/drawingml/2006/chartDrawing">
    <cdr:from>
      <cdr:x>0.59924</cdr:x>
      <cdr:y>0.0761</cdr:y>
    </cdr:from>
    <cdr:to>
      <cdr:x>0.65376</cdr:x>
      <cdr:y>0.16695</cdr:y>
    </cdr:to>
    <cdr:sp macro="" textlink="">
      <cdr:nvSpPr>
        <cdr:cNvPr id="8" name="TextBox 1"/>
        <cdr:cNvSpPr txBox="1"/>
      </cdr:nvSpPr>
      <cdr:spPr>
        <a:xfrm xmlns:a="http://schemas.openxmlformats.org/drawingml/2006/main">
          <a:off x="1849328" y="140915"/>
          <a:ext cx="168254" cy="1682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a:t>N</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54924E-7287-4101-9A56-862718270997}" type="datetimeFigureOut">
              <a:rPr lang="en-US" smtClean="0"/>
              <a:t>8/26/2011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8927A1-E699-443C-8A5B-5DBA378E38E9}" type="slidenum">
              <a:rPr lang="en-US" smtClean="0"/>
              <a:t>‹#›</a:t>
            </a:fld>
            <a:endParaRPr lang="en-US"/>
          </a:p>
        </p:txBody>
      </p:sp>
    </p:spTree>
    <p:extLst>
      <p:ext uri="{BB962C8B-B14F-4D97-AF65-F5344CB8AC3E}">
        <p14:creationId xmlns:p14="http://schemas.microsoft.com/office/powerpoint/2010/main" val="3991309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a:defRPr sz="2600">
                <a:solidFill>
                  <a:schemeClr val="tx1"/>
                </a:solidFill>
                <a:latin typeface="Arial" pitchFamily="34" charset="0"/>
              </a:defRPr>
            </a:lvl1pPr>
            <a:lvl2pPr marL="702756" indent="-270291" defTabSz="912983">
              <a:defRPr sz="2600">
                <a:solidFill>
                  <a:schemeClr val="tx1"/>
                </a:solidFill>
                <a:latin typeface="Arial" pitchFamily="34" charset="0"/>
              </a:defRPr>
            </a:lvl2pPr>
            <a:lvl3pPr marL="1081164" indent="-216233" defTabSz="912983">
              <a:defRPr sz="2600">
                <a:solidFill>
                  <a:schemeClr val="tx1"/>
                </a:solidFill>
                <a:latin typeface="Arial" pitchFamily="34" charset="0"/>
              </a:defRPr>
            </a:lvl3pPr>
            <a:lvl4pPr marL="1513629" indent="-216233" defTabSz="912983">
              <a:defRPr sz="2600">
                <a:solidFill>
                  <a:schemeClr val="tx1"/>
                </a:solidFill>
                <a:latin typeface="Arial" pitchFamily="34" charset="0"/>
              </a:defRPr>
            </a:lvl4pPr>
            <a:lvl5pPr marL="1946095" indent="-216233" defTabSz="912983">
              <a:defRPr sz="2600">
                <a:solidFill>
                  <a:schemeClr val="tx1"/>
                </a:solidFill>
                <a:latin typeface="Arial" pitchFamily="34" charset="0"/>
              </a:defRPr>
            </a:lvl5pPr>
            <a:lvl6pPr marL="2378560" indent="-216233" algn="ctr" defTabSz="912983" eaLnBrk="0" fontAlgn="base" hangingPunct="0">
              <a:spcBef>
                <a:spcPct val="20000"/>
              </a:spcBef>
              <a:spcAft>
                <a:spcPct val="0"/>
              </a:spcAft>
              <a:buChar char="•"/>
              <a:defRPr sz="2600">
                <a:solidFill>
                  <a:schemeClr val="tx1"/>
                </a:solidFill>
                <a:latin typeface="Arial" pitchFamily="34" charset="0"/>
              </a:defRPr>
            </a:lvl6pPr>
            <a:lvl7pPr marL="2811026" indent="-216233" algn="ctr" defTabSz="912983" eaLnBrk="0" fontAlgn="base" hangingPunct="0">
              <a:spcBef>
                <a:spcPct val="20000"/>
              </a:spcBef>
              <a:spcAft>
                <a:spcPct val="0"/>
              </a:spcAft>
              <a:buChar char="•"/>
              <a:defRPr sz="2600">
                <a:solidFill>
                  <a:schemeClr val="tx1"/>
                </a:solidFill>
                <a:latin typeface="Arial" pitchFamily="34" charset="0"/>
              </a:defRPr>
            </a:lvl7pPr>
            <a:lvl8pPr marL="3243491" indent="-216233" algn="ctr" defTabSz="912983" eaLnBrk="0" fontAlgn="base" hangingPunct="0">
              <a:spcBef>
                <a:spcPct val="20000"/>
              </a:spcBef>
              <a:spcAft>
                <a:spcPct val="0"/>
              </a:spcAft>
              <a:buChar char="•"/>
              <a:defRPr sz="2600">
                <a:solidFill>
                  <a:schemeClr val="tx1"/>
                </a:solidFill>
                <a:latin typeface="Arial" pitchFamily="34" charset="0"/>
              </a:defRPr>
            </a:lvl8pPr>
            <a:lvl9pPr marL="3675957" indent="-216233" algn="ctr" defTabSz="912983" eaLnBrk="0" fontAlgn="base" hangingPunct="0">
              <a:spcBef>
                <a:spcPct val="20000"/>
              </a:spcBef>
              <a:spcAft>
                <a:spcPct val="0"/>
              </a:spcAft>
              <a:buChar char="•"/>
              <a:defRPr sz="2600">
                <a:solidFill>
                  <a:schemeClr val="tx1"/>
                </a:solidFill>
                <a:latin typeface="Arial" pitchFamily="34" charset="0"/>
              </a:defRPr>
            </a:lvl9pPr>
          </a:lstStyle>
          <a:p>
            <a:fld id="{BFAFE513-7405-476F-AD23-14B18659BC65}" type="slidenum">
              <a:rPr lang="zh-TW" altLang="en-US" sz="1200">
                <a:solidFill>
                  <a:prstClr val="black"/>
                </a:solidFill>
                <a:latin typeface="Times New Roman" pitchFamily="18" charset="0"/>
              </a:rPr>
              <a:pPr/>
              <a:t>1</a:t>
            </a:fld>
            <a:endParaRPr lang="en-US" altLang="zh-TW" sz="1200">
              <a:solidFill>
                <a:prstClr val="black"/>
              </a:solidFill>
              <a:latin typeface="Times New Roman" pitchFamily="18" charset="0"/>
            </a:endParaRPr>
          </a:p>
        </p:txBody>
      </p:sp>
      <p:sp>
        <p:nvSpPr>
          <p:cNvPr id="36867" name="Rectangle 1026"/>
          <p:cNvSpPr>
            <a:spLocks noGrp="1" noRot="1" noChangeAspect="1" noChangeArrowheads="1" noTextEdit="1"/>
          </p:cNvSpPr>
          <p:nvPr>
            <p:ph type="sldImg"/>
          </p:nvPr>
        </p:nvSpPr>
        <p:spPr>
          <a:solidFill>
            <a:srgbClr val="FFFFFF"/>
          </a:solidFill>
          <a:ln/>
        </p:spPr>
      </p:sp>
      <p:sp>
        <p:nvSpPr>
          <p:cNvPr id="36868" name="Rectangle 1027"/>
          <p:cNvSpPr>
            <a:spLocks noGrp="1" noChangeArrowheads="1"/>
          </p:cNvSpPr>
          <p:nvPr>
            <p:ph type="body" idx="1"/>
          </p:nvPr>
        </p:nvSpPr>
        <p:spPr>
          <a:solidFill>
            <a:srgbClr val="FFFFFF"/>
          </a:solidFill>
          <a:ln>
            <a:solidFill>
              <a:srgbClr val="000000"/>
            </a:solidFill>
          </a:ln>
        </p:spPr>
        <p:txBody>
          <a:bodyPr/>
          <a:lstStyle/>
          <a:p>
            <a:pPr eaLnBrk="1" hangingPunct="1"/>
            <a:r>
              <a:rPr lang="en-US" altLang="zh-TW" sz="900">
                <a:latin typeface="Arial" pitchFamily="34" charset="0"/>
              </a:rPr>
              <a:t>Enter speaker notes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a:defRPr sz="2600">
                <a:solidFill>
                  <a:schemeClr val="tx1"/>
                </a:solidFill>
                <a:latin typeface="Arial" pitchFamily="34" charset="0"/>
              </a:defRPr>
            </a:lvl1pPr>
            <a:lvl2pPr marL="702756" indent="-270291" defTabSz="912983">
              <a:defRPr sz="2600">
                <a:solidFill>
                  <a:schemeClr val="tx1"/>
                </a:solidFill>
                <a:latin typeface="Arial" pitchFamily="34" charset="0"/>
              </a:defRPr>
            </a:lvl2pPr>
            <a:lvl3pPr marL="1081164" indent="-216233" defTabSz="912983">
              <a:defRPr sz="2600">
                <a:solidFill>
                  <a:schemeClr val="tx1"/>
                </a:solidFill>
                <a:latin typeface="Arial" pitchFamily="34" charset="0"/>
              </a:defRPr>
            </a:lvl3pPr>
            <a:lvl4pPr marL="1513629" indent="-216233" defTabSz="912983">
              <a:defRPr sz="2600">
                <a:solidFill>
                  <a:schemeClr val="tx1"/>
                </a:solidFill>
                <a:latin typeface="Arial" pitchFamily="34" charset="0"/>
              </a:defRPr>
            </a:lvl4pPr>
            <a:lvl5pPr marL="1946095" indent="-216233" defTabSz="912983">
              <a:defRPr sz="2600">
                <a:solidFill>
                  <a:schemeClr val="tx1"/>
                </a:solidFill>
                <a:latin typeface="Arial" pitchFamily="34" charset="0"/>
              </a:defRPr>
            </a:lvl5pPr>
            <a:lvl6pPr marL="2378560" indent="-216233" algn="ctr" defTabSz="912983" eaLnBrk="0" fontAlgn="base" hangingPunct="0">
              <a:spcBef>
                <a:spcPct val="20000"/>
              </a:spcBef>
              <a:spcAft>
                <a:spcPct val="0"/>
              </a:spcAft>
              <a:buChar char="•"/>
              <a:defRPr sz="2600">
                <a:solidFill>
                  <a:schemeClr val="tx1"/>
                </a:solidFill>
                <a:latin typeface="Arial" pitchFamily="34" charset="0"/>
              </a:defRPr>
            </a:lvl6pPr>
            <a:lvl7pPr marL="2811026" indent="-216233" algn="ctr" defTabSz="912983" eaLnBrk="0" fontAlgn="base" hangingPunct="0">
              <a:spcBef>
                <a:spcPct val="20000"/>
              </a:spcBef>
              <a:spcAft>
                <a:spcPct val="0"/>
              </a:spcAft>
              <a:buChar char="•"/>
              <a:defRPr sz="2600">
                <a:solidFill>
                  <a:schemeClr val="tx1"/>
                </a:solidFill>
                <a:latin typeface="Arial" pitchFamily="34" charset="0"/>
              </a:defRPr>
            </a:lvl7pPr>
            <a:lvl8pPr marL="3243491" indent="-216233" algn="ctr" defTabSz="912983" eaLnBrk="0" fontAlgn="base" hangingPunct="0">
              <a:spcBef>
                <a:spcPct val="20000"/>
              </a:spcBef>
              <a:spcAft>
                <a:spcPct val="0"/>
              </a:spcAft>
              <a:buChar char="•"/>
              <a:defRPr sz="2600">
                <a:solidFill>
                  <a:schemeClr val="tx1"/>
                </a:solidFill>
                <a:latin typeface="Arial" pitchFamily="34" charset="0"/>
              </a:defRPr>
            </a:lvl8pPr>
            <a:lvl9pPr marL="3675957" indent="-216233" algn="ctr" defTabSz="912983" eaLnBrk="0" fontAlgn="base" hangingPunct="0">
              <a:spcBef>
                <a:spcPct val="20000"/>
              </a:spcBef>
              <a:spcAft>
                <a:spcPct val="0"/>
              </a:spcAft>
              <a:buChar char="•"/>
              <a:defRPr sz="2600">
                <a:solidFill>
                  <a:schemeClr val="tx1"/>
                </a:solidFill>
                <a:latin typeface="Arial" pitchFamily="34" charset="0"/>
              </a:defRPr>
            </a:lvl9pPr>
          </a:lstStyle>
          <a:p>
            <a:fld id="{F16ECDD4-7B9C-4309-B4C8-E3CDD460D838}" type="slidenum">
              <a:rPr lang="zh-TW" altLang="en-US" sz="1200">
                <a:latin typeface="Times New Roman" pitchFamily="18" charset="0"/>
              </a:rPr>
              <a:pPr/>
              <a:t>17</a:t>
            </a:fld>
            <a:endParaRPr lang="en-US" altLang="zh-TW" sz="1200">
              <a:latin typeface="Times New Roman" pitchFamily="18" charset="0"/>
            </a:endParaRPr>
          </a:p>
        </p:txBody>
      </p:sp>
      <p:sp>
        <p:nvSpPr>
          <p:cNvPr id="44035" name="Text Box 2"/>
          <p:cNvSpPr txBox="1">
            <a:spLocks noChangeArrowheads="1"/>
          </p:cNvSpPr>
          <p:nvPr/>
        </p:nvSpPr>
        <p:spPr bwMode="auto">
          <a:xfrm>
            <a:off x="1178719" y="687917"/>
            <a:ext cx="4500563" cy="3429000"/>
          </a:xfrm>
          <a:prstGeom prst="rect">
            <a:avLst/>
          </a:prstGeom>
          <a:solidFill>
            <a:srgbClr val="FFFFFF"/>
          </a:solidFill>
          <a:ln w="9525">
            <a:solidFill>
              <a:srgbClr val="000000"/>
            </a:solidFill>
            <a:miter lim="800000"/>
            <a:headEnd/>
            <a:tailEnd/>
          </a:ln>
        </p:spPr>
        <p:txBody>
          <a:bodyPr wrap="none" lIns="86493" tIns="43247" rIns="86493" bIns="43247" anchor="ct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algn="ctr" eaLnBrk="0" fontAlgn="base" hangingPunct="0">
              <a:spcBef>
                <a:spcPct val="20000"/>
              </a:spcBef>
              <a:spcAft>
                <a:spcPct val="0"/>
              </a:spcAft>
              <a:buChar char="•"/>
              <a:defRPr sz="2800">
                <a:solidFill>
                  <a:schemeClr val="tx1"/>
                </a:solidFill>
                <a:latin typeface="Arial" pitchFamily="34" charset="0"/>
              </a:defRPr>
            </a:lvl6pPr>
            <a:lvl7pPr marL="2971800" indent="-228600" algn="ctr" eaLnBrk="0" fontAlgn="base" hangingPunct="0">
              <a:spcBef>
                <a:spcPct val="20000"/>
              </a:spcBef>
              <a:spcAft>
                <a:spcPct val="0"/>
              </a:spcAft>
              <a:buChar char="•"/>
              <a:defRPr sz="2800">
                <a:solidFill>
                  <a:schemeClr val="tx1"/>
                </a:solidFill>
                <a:latin typeface="Arial" pitchFamily="34" charset="0"/>
              </a:defRPr>
            </a:lvl7pPr>
            <a:lvl8pPr marL="3429000" indent="-228600" algn="ctr" eaLnBrk="0" fontAlgn="base" hangingPunct="0">
              <a:spcBef>
                <a:spcPct val="20000"/>
              </a:spcBef>
              <a:spcAft>
                <a:spcPct val="0"/>
              </a:spcAft>
              <a:buChar char="•"/>
              <a:defRPr sz="2800">
                <a:solidFill>
                  <a:schemeClr val="tx1"/>
                </a:solidFill>
                <a:latin typeface="Arial" pitchFamily="34" charset="0"/>
              </a:defRPr>
            </a:lvl8pPr>
            <a:lvl9pPr marL="3886200" indent="-228600" algn="ctr" eaLnBrk="0" fontAlgn="base" hangingPunct="0">
              <a:spcBef>
                <a:spcPct val="20000"/>
              </a:spcBef>
              <a:spcAft>
                <a:spcPct val="0"/>
              </a:spcAft>
              <a:buChar char="•"/>
              <a:defRPr sz="2800">
                <a:solidFill>
                  <a:schemeClr val="tx1"/>
                </a:solidFill>
                <a:latin typeface="Arial" pitchFamily="34" charset="0"/>
              </a:defRPr>
            </a:lvl9pPr>
          </a:lstStyle>
          <a:p>
            <a:endParaRPr lang="en-US"/>
          </a:p>
        </p:txBody>
      </p:sp>
      <p:sp>
        <p:nvSpPr>
          <p:cNvPr id="44036" name="Rectangle 3"/>
          <p:cNvSpPr>
            <a:spLocks noGrp="1" noChangeArrowheads="1"/>
          </p:cNvSpPr>
          <p:nvPr>
            <p:ph type="body"/>
          </p:nvPr>
        </p:nvSpPr>
        <p:spPr>
          <a:xfrm>
            <a:off x="913805" y="4343703"/>
            <a:ext cx="5028903" cy="4203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a:defRPr sz="2600">
                <a:solidFill>
                  <a:schemeClr val="tx1"/>
                </a:solidFill>
                <a:latin typeface="Arial" pitchFamily="34" charset="0"/>
              </a:defRPr>
            </a:lvl1pPr>
            <a:lvl2pPr marL="702756" indent="-270291" defTabSz="912983">
              <a:defRPr sz="2600">
                <a:solidFill>
                  <a:schemeClr val="tx1"/>
                </a:solidFill>
                <a:latin typeface="Arial" pitchFamily="34" charset="0"/>
              </a:defRPr>
            </a:lvl2pPr>
            <a:lvl3pPr marL="1081164" indent="-216233" defTabSz="912983">
              <a:defRPr sz="2600">
                <a:solidFill>
                  <a:schemeClr val="tx1"/>
                </a:solidFill>
                <a:latin typeface="Arial" pitchFamily="34" charset="0"/>
              </a:defRPr>
            </a:lvl3pPr>
            <a:lvl4pPr marL="1513629" indent="-216233" defTabSz="912983">
              <a:defRPr sz="2600">
                <a:solidFill>
                  <a:schemeClr val="tx1"/>
                </a:solidFill>
                <a:latin typeface="Arial" pitchFamily="34" charset="0"/>
              </a:defRPr>
            </a:lvl4pPr>
            <a:lvl5pPr marL="1946095" indent="-216233" defTabSz="912983">
              <a:defRPr sz="2600">
                <a:solidFill>
                  <a:schemeClr val="tx1"/>
                </a:solidFill>
                <a:latin typeface="Arial" pitchFamily="34" charset="0"/>
              </a:defRPr>
            </a:lvl5pPr>
            <a:lvl6pPr marL="2378560" indent="-216233" algn="ctr" defTabSz="912983" eaLnBrk="0" fontAlgn="base" hangingPunct="0">
              <a:spcBef>
                <a:spcPct val="20000"/>
              </a:spcBef>
              <a:spcAft>
                <a:spcPct val="0"/>
              </a:spcAft>
              <a:buChar char="•"/>
              <a:defRPr sz="2600">
                <a:solidFill>
                  <a:schemeClr val="tx1"/>
                </a:solidFill>
                <a:latin typeface="Arial" pitchFamily="34" charset="0"/>
              </a:defRPr>
            </a:lvl6pPr>
            <a:lvl7pPr marL="2811026" indent="-216233" algn="ctr" defTabSz="912983" eaLnBrk="0" fontAlgn="base" hangingPunct="0">
              <a:spcBef>
                <a:spcPct val="20000"/>
              </a:spcBef>
              <a:spcAft>
                <a:spcPct val="0"/>
              </a:spcAft>
              <a:buChar char="•"/>
              <a:defRPr sz="2600">
                <a:solidFill>
                  <a:schemeClr val="tx1"/>
                </a:solidFill>
                <a:latin typeface="Arial" pitchFamily="34" charset="0"/>
              </a:defRPr>
            </a:lvl7pPr>
            <a:lvl8pPr marL="3243491" indent="-216233" algn="ctr" defTabSz="912983" eaLnBrk="0" fontAlgn="base" hangingPunct="0">
              <a:spcBef>
                <a:spcPct val="20000"/>
              </a:spcBef>
              <a:spcAft>
                <a:spcPct val="0"/>
              </a:spcAft>
              <a:buChar char="•"/>
              <a:defRPr sz="2600">
                <a:solidFill>
                  <a:schemeClr val="tx1"/>
                </a:solidFill>
                <a:latin typeface="Arial" pitchFamily="34" charset="0"/>
              </a:defRPr>
            </a:lvl8pPr>
            <a:lvl9pPr marL="3675957" indent="-216233" algn="ctr" defTabSz="912983" eaLnBrk="0" fontAlgn="base" hangingPunct="0">
              <a:spcBef>
                <a:spcPct val="20000"/>
              </a:spcBef>
              <a:spcAft>
                <a:spcPct val="0"/>
              </a:spcAft>
              <a:buChar char="•"/>
              <a:defRPr sz="2600">
                <a:solidFill>
                  <a:schemeClr val="tx1"/>
                </a:solidFill>
                <a:latin typeface="Arial" pitchFamily="34" charset="0"/>
              </a:defRPr>
            </a:lvl9pPr>
          </a:lstStyle>
          <a:p>
            <a:fld id="{01D3A0BB-588D-4534-9E5E-572E8ECA8F85}" type="slidenum">
              <a:rPr lang="zh-TW" altLang="en-US" sz="1200">
                <a:latin typeface="Times New Roman" pitchFamily="18" charset="0"/>
              </a:rPr>
              <a:pPr/>
              <a:t>18</a:t>
            </a:fld>
            <a:endParaRPr lang="en-US" altLang="zh-TW" sz="1200">
              <a:latin typeface="Times New Roman" pitchFamily="18" charset="0"/>
            </a:endParaRPr>
          </a:p>
        </p:txBody>
      </p:sp>
      <p:sp>
        <p:nvSpPr>
          <p:cNvPr id="45059" name="Text Box 2"/>
          <p:cNvSpPr txBox="1">
            <a:spLocks noChangeArrowheads="1"/>
          </p:cNvSpPr>
          <p:nvPr/>
        </p:nvSpPr>
        <p:spPr bwMode="auto">
          <a:xfrm>
            <a:off x="1178719" y="687917"/>
            <a:ext cx="4500563" cy="3429000"/>
          </a:xfrm>
          <a:prstGeom prst="rect">
            <a:avLst/>
          </a:prstGeom>
          <a:solidFill>
            <a:srgbClr val="FFFFFF"/>
          </a:solidFill>
          <a:ln w="9525">
            <a:solidFill>
              <a:srgbClr val="000000"/>
            </a:solidFill>
            <a:miter lim="800000"/>
            <a:headEnd/>
            <a:tailEnd/>
          </a:ln>
        </p:spPr>
        <p:txBody>
          <a:bodyPr wrap="none" lIns="86493" tIns="43247" rIns="86493" bIns="43247" anchor="ct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algn="ctr" eaLnBrk="0" fontAlgn="base" hangingPunct="0">
              <a:spcBef>
                <a:spcPct val="20000"/>
              </a:spcBef>
              <a:spcAft>
                <a:spcPct val="0"/>
              </a:spcAft>
              <a:buChar char="•"/>
              <a:defRPr sz="2800">
                <a:solidFill>
                  <a:schemeClr val="tx1"/>
                </a:solidFill>
                <a:latin typeface="Arial" pitchFamily="34" charset="0"/>
              </a:defRPr>
            </a:lvl6pPr>
            <a:lvl7pPr marL="2971800" indent="-228600" algn="ctr" eaLnBrk="0" fontAlgn="base" hangingPunct="0">
              <a:spcBef>
                <a:spcPct val="20000"/>
              </a:spcBef>
              <a:spcAft>
                <a:spcPct val="0"/>
              </a:spcAft>
              <a:buChar char="•"/>
              <a:defRPr sz="2800">
                <a:solidFill>
                  <a:schemeClr val="tx1"/>
                </a:solidFill>
                <a:latin typeface="Arial" pitchFamily="34" charset="0"/>
              </a:defRPr>
            </a:lvl7pPr>
            <a:lvl8pPr marL="3429000" indent="-228600" algn="ctr" eaLnBrk="0" fontAlgn="base" hangingPunct="0">
              <a:spcBef>
                <a:spcPct val="20000"/>
              </a:spcBef>
              <a:spcAft>
                <a:spcPct val="0"/>
              </a:spcAft>
              <a:buChar char="•"/>
              <a:defRPr sz="2800">
                <a:solidFill>
                  <a:schemeClr val="tx1"/>
                </a:solidFill>
                <a:latin typeface="Arial" pitchFamily="34" charset="0"/>
              </a:defRPr>
            </a:lvl8pPr>
            <a:lvl9pPr marL="3886200" indent="-228600" algn="ctr" eaLnBrk="0" fontAlgn="base" hangingPunct="0">
              <a:spcBef>
                <a:spcPct val="20000"/>
              </a:spcBef>
              <a:spcAft>
                <a:spcPct val="0"/>
              </a:spcAft>
              <a:buChar char="•"/>
              <a:defRPr sz="2800">
                <a:solidFill>
                  <a:schemeClr val="tx1"/>
                </a:solidFill>
                <a:latin typeface="Arial" pitchFamily="34" charset="0"/>
              </a:defRPr>
            </a:lvl9pPr>
          </a:lstStyle>
          <a:p>
            <a:endParaRPr lang="en-US"/>
          </a:p>
        </p:txBody>
      </p:sp>
      <p:sp>
        <p:nvSpPr>
          <p:cNvPr id="45060" name="Rectangle 3"/>
          <p:cNvSpPr>
            <a:spLocks noGrp="1" noChangeArrowheads="1"/>
          </p:cNvSpPr>
          <p:nvPr>
            <p:ph type="body"/>
          </p:nvPr>
        </p:nvSpPr>
        <p:spPr>
          <a:xfrm>
            <a:off x="913805" y="4343703"/>
            <a:ext cx="5028903" cy="4203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a:defRPr sz="2600">
                <a:solidFill>
                  <a:schemeClr val="tx1"/>
                </a:solidFill>
                <a:latin typeface="Arial" pitchFamily="34" charset="0"/>
              </a:defRPr>
            </a:lvl1pPr>
            <a:lvl2pPr marL="702756" indent="-270291" defTabSz="912983">
              <a:defRPr sz="2600">
                <a:solidFill>
                  <a:schemeClr val="tx1"/>
                </a:solidFill>
                <a:latin typeface="Arial" pitchFamily="34" charset="0"/>
              </a:defRPr>
            </a:lvl2pPr>
            <a:lvl3pPr marL="1081164" indent="-216233" defTabSz="912983">
              <a:defRPr sz="2600">
                <a:solidFill>
                  <a:schemeClr val="tx1"/>
                </a:solidFill>
                <a:latin typeface="Arial" pitchFamily="34" charset="0"/>
              </a:defRPr>
            </a:lvl3pPr>
            <a:lvl4pPr marL="1513629" indent="-216233" defTabSz="912983">
              <a:defRPr sz="2600">
                <a:solidFill>
                  <a:schemeClr val="tx1"/>
                </a:solidFill>
                <a:latin typeface="Arial" pitchFamily="34" charset="0"/>
              </a:defRPr>
            </a:lvl4pPr>
            <a:lvl5pPr marL="1946095" indent="-216233" defTabSz="912983">
              <a:defRPr sz="2600">
                <a:solidFill>
                  <a:schemeClr val="tx1"/>
                </a:solidFill>
                <a:latin typeface="Arial" pitchFamily="34" charset="0"/>
              </a:defRPr>
            </a:lvl5pPr>
            <a:lvl6pPr marL="2378560" indent="-216233" algn="ctr" defTabSz="912983" eaLnBrk="0" fontAlgn="base" hangingPunct="0">
              <a:spcBef>
                <a:spcPct val="20000"/>
              </a:spcBef>
              <a:spcAft>
                <a:spcPct val="0"/>
              </a:spcAft>
              <a:buChar char="•"/>
              <a:defRPr sz="2600">
                <a:solidFill>
                  <a:schemeClr val="tx1"/>
                </a:solidFill>
                <a:latin typeface="Arial" pitchFamily="34" charset="0"/>
              </a:defRPr>
            </a:lvl6pPr>
            <a:lvl7pPr marL="2811026" indent="-216233" algn="ctr" defTabSz="912983" eaLnBrk="0" fontAlgn="base" hangingPunct="0">
              <a:spcBef>
                <a:spcPct val="20000"/>
              </a:spcBef>
              <a:spcAft>
                <a:spcPct val="0"/>
              </a:spcAft>
              <a:buChar char="•"/>
              <a:defRPr sz="2600">
                <a:solidFill>
                  <a:schemeClr val="tx1"/>
                </a:solidFill>
                <a:latin typeface="Arial" pitchFamily="34" charset="0"/>
              </a:defRPr>
            </a:lvl7pPr>
            <a:lvl8pPr marL="3243491" indent="-216233" algn="ctr" defTabSz="912983" eaLnBrk="0" fontAlgn="base" hangingPunct="0">
              <a:spcBef>
                <a:spcPct val="20000"/>
              </a:spcBef>
              <a:spcAft>
                <a:spcPct val="0"/>
              </a:spcAft>
              <a:buChar char="•"/>
              <a:defRPr sz="2600">
                <a:solidFill>
                  <a:schemeClr val="tx1"/>
                </a:solidFill>
                <a:latin typeface="Arial" pitchFamily="34" charset="0"/>
              </a:defRPr>
            </a:lvl8pPr>
            <a:lvl9pPr marL="3675957" indent="-216233" algn="ctr" defTabSz="912983" eaLnBrk="0" fontAlgn="base" hangingPunct="0">
              <a:spcBef>
                <a:spcPct val="20000"/>
              </a:spcBef>
              <a:spcAft>
                <a:spcPct val="0"/>
              </a:spcAft>
              <a:buChar char="•"/>
              <a:defRPr sz="2600">
                <a:solidFill>
                  <a:schemeClr val="tx1"/>
                </a:solidFill>
                <a:latin typeface="Arial" pitchFamily="34" charset="0"/>
              </a:defRPr>
            </a:lvl9pPr>
          </a:lstStyle>
          <a:p>
            <a:fld id="{AFB7F85C-580F-404E-AC92-20B080D5F4C1}" type="slidenum">
              <a:rPr lang="zh-TW" altLang="en-US" sz="1200">
                <a:latin typeface="Times New Roman" pitchFamily="18" charset="0"/>
              </a:rPr>
              <a:pPr/>
              <a:t>19</a:t>
            </a:fld>
            <a:endParaRPr lang="en-US" altLang="zh-TW" sz="1200">
              <a:latin typeface="Times New Roman" pitchFamily="18" charset="0"/>
            </a:endParaRPr>
          </a:p>
        </p:txBody>
      </p:sp>
      <p:sp>
        <p:nvSpPr>
          <p:cNvPr id="46083" name="Text Box 2"/>
          <p:cNvSpPr txBox="1">
            <a:spLocks noChangeArrowheads="1"/>
          </p:cNvSpPr>
          <p:nvPr/>
        </p:nvSpPr>
        <p:spPr bwMode="auto">
          <a:xfrm>
            <a:off x="1178719" y="687917"/>
            <a:ext cx="4500563" cy="3429000"/>
          </a:xfrm>
          <a:prstGeom prst="rect">
            <a:avLst/>
          </a:prstGeom>
          <a:solidFill>
            <a:srgbClr val="FFFFFF"/>
          </a:solidFill>
          <a:ln w="9525">
            <a:solidFill>
              <a:srgbClr val="000000"/>
            </a:solidFill>
            <a:miter lim="800000"/>
            <a:headEnd/>
            <a:tailEnd/>
          </a:ln>
        </p:spPr>
        <p:txBody>
          <a:bodyPr wrap="none" lIns="86493" tIns="43247" rIns="86493" bIns="43247" anchor="ct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algn="ctr" eaLnBrk="0" fontAlgn="base" hangingPunct="0">
              <a:spcBef>
                <a:spcPct val="20000"/>
              </a:spcBef>
              <a:spcAft>
                <a:spcPct val="0"/>
              </a:spcAft>
              <a:buChar char="•"/>
              <a:defRPr sz="2800">
                <a:solidFill>
                  <a:schemeClr val="tx1"/>
                </a:solidFill>
                <a:latin typeface="Arial" pitchFamily="34" charset="0"/>
              </a:defRPr>
            </a:lvl6pPr>
            <a:lvl7pPr marL="2971800" indent="-228600" algn="ctr" eaLnBrk="0" fontAlgn="base" hangingPunct="0">
              <a:spcBef>
                <a:spcPct val="20000"/>
              </a:spcBef>
              <a:spcAft>
                <a:spcPct val="0"/>
              </a:spcAft>
              <a:buChar char="•"/>
              <a:defRPr sz="2800">
                <a:solidFill>
                  <a:schemeClr val="tx1"/>
                </a:solidFill>
                <a:latin typeface="Arial" pitchFamily="34" charset="0"/>
              </a:defRPr>
            </a:lvl7pPr>
            <a:lvl8pPr marL="3429000" indent="-228600" algn="ctr" eaLnBrk="0" fontAlgn="base" hangingPunct="0">
              <a:spcBef>
                <a:spcPct val="20000"/>
              </a:spcBef>
              <a:spcAft>
                <a:spcPct val="0"/>
              </a:spcAft>
              <a:buChar char="•"/>
              <a:defRPr sz="2800">
                <a:solidFill>
                  <a:schemeClr val="tx1"/>
                </a:solidFill>
                <a:latin typeface="Arial" pitchFamily="34" charset="0"/>
              </a:defRPr>
            </a:lvl8pPr>
            <a:lvl9pPr marL="3886200" indent="-228600" algn="ctr" eaLnBrk="0" fontAlgn="base" hangingPunct="0">
              <a:spcBef>
                <a:spcPct val="20000"/>
              </a:spcBef>
              <a:spcAft>
                <a:spcPct val="0"/>
              </a:spcAft>
              <a:buChar char="•"/>
              <a:defRPr sz="2800">
                <a:solidFill>
                  <a:schemeClr val="tx1"/>
                </a:solidFill>
                <a:latin typeface="Arial" pitchFamily="34" charset="0"/>
              </a:defRPr>
            </a:lvl9pPr>
          </a:lstStyle>
          <a:p>
            <a:endParaRPr lang="en-US"/>
          </a:p>
        </p:txBody>
      </p:sp>
      <p:sp>
        <p:nvSpPr>
          <p:cNvPr id="46084" name="Rectangle 3"/>
          <p:cNvSpPr>
            <a:spLocks noGrp="1" noChangeArrowheads="1"/>
          </p:cNvSpPr>
          <p:nvPr>
            <p:ph type="body"/>
          </p:nvPr>
        </p:nvSpPr>
        <p:spPr>
          <a:xfrm>
            <a:off x="913805" y="4343703"/>
            <a:ext cx="5028903" cy="4203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a:defRPr sz="2600">
                <a:solidFill>
                  <a:schemeClr val="tx1"/>
                </a:solidFill>
                <a:latin typeface="Arial" pitchFamily="34" charset="0"/>
              </a:defRPr>
            </a:lvl1pPr>
            <a:lvl2pPr marL="702756" indent="-270291" defTabSz="912983">
              <a:defRPr sz="2600">
                <a:solidFill>
                  <a:schemeClr val="tx1"/>
                </a:solidFill>
                <a:latin typeface="Arial" pitchFamily="34" charset="0"/>
              </a:defRPr>
            </a:lvl2pPr>
            <a:lvl3pPr marL="1081164" indent="-216233" defTabSz="912983">
              <a:defRPr sz="2600">
                <a:solidFill>
                  <a:schemeClr val="tx1"/>
                </a:solidFill>
                <a:latin typeface="Arial" pitchFamily="34" charset="0"/>
              </a:defRPr>
            </a:lvl3pPr>
            <a:lvl4pPr marL="1513629" indent="-216233" defTabSz="912983">
              <a:defRPr sz="2600">
                <a:solidFill>
                  <a:schemeClr val="tx1"/>
                </a:solidFill>
                <a:latin typeface="Arial" pitchFamily="34" charset="0"/>
              </a:defRPr>
            </a:lvl4pPr>
            <a:lvl5pPr marL="1946095" indent="-216233" defTabSz="912983">
              <a:defRPr sz="2600">
                <a:solidFill>
                  <a:schemeClr val="tx1"/>
                </a:solidFill>
                <a:latin typeface="Arial" pitchFamily="34" charset="0"/>
              </a:defRPr>
            </a:lvl5pPr>
            <a:lvl6pPr marL="2378560" indent="-216233" algn="ctr" defTabSz="912983" eaLnBrk="0" fontAlgn="base" hangingPunct="0">
              <a:spcBef>
                <a:spcPct val="20000"/>
              </a:spcBef>
              <a:spcAft>
                <a:spcPct val="0"/>
              </a:spcAft>
              <a:buChar char="•"/>
              <a:defRPr sz="2600">
                <a:solidFill>
                  <a:schemeClr val="tx1"/>
                </a:solidFill>
                <a:latin typeface="Arial" pitchFamily="34" charset="0"/>
              </a:defRPr>
            </a:lvl6pPr>
            <a:lvl7pPr marL="2811026" indent="-216233" algn="ctr" defTabSz="912983" eaLnBrk="0" fontAlgn="base" hangingPunct="0">
              <a:spcBef>
                <a:spcPct val="20000"/>
              </a:spcBef>
              <a:spcAft>
                <a:spcPct val="0"/>
              </a:spcAft>
              <a:buChar char="•"/>
              <a:defRPr sz="2600">
                <a:solidFill>
                  <a:schemeClr val="tx1"/>
                </a:solidFill>
                <a:latin typeface="Arial" pitchFamily="34" charset="0"/>
              </a:defRPr>
            </a:lvl7pPr>
            <a:lvl8pPr marL="3243491" indent="-216233" algn="ctr" defTabSz="912983" eaLnBrk="0" fontAlgn="base" hangingPunct="0">
              <a:spcBef>
                <a:spcPct val="20000"/>
              </a:spcBef>
              <a:spcAft>
                <a:spcPct val="0"/>
              </a:spcAft>
              <a:buChar char="•"/>
              <a:defRPr sz="2600">
                <a:solidFill>
                  <a:schemeClr val="tx1"/>
                </a:solidFill>
                <a:latin typeface="Arial" pitchFamily="34" charset="0"/>
              </a:defRPr>
            </a:lvl8pPr>
            <a:lvl9pPr marL="3675957" indent="-216233" algn="ctr" defTabSz="912983" eaLnBrk="0" fontAlgn="base" hangingPunct="0">
              <a:spcBef>
                <a:spcPct val="20000"/>
              </a:spcBef>
              <a:spcAft>
                <a:spcPct val="0"/>
              </a:spcAft>
              <a:buChar char="•"/>
              <a:defRPr sz="2600">
                <a:solidFill>
                  <a:schemeClr val="tx1"/>
                </a:solidFill>
                <a:latin typeface="Arial" pitchFamily="34" charset="0"/>
              </a:defRPr>
            </a:lvl9pPr>
          </a:lstStyle>
          <a:p>
            <a:fld id="{4CA767A8-2794-4564-BB69-2E5F00AB0F44}" type="slidenum">
              <a:rPr lang="zh-TW" altLang="en-US" sz="1200">
                <a:latin typeface="Times New Roman" pitchFamily="18" charset="0"/>
              </a:rPr>
              <a:pPr/>
              <a:t>20</a:t>
            </a:fld>
            <a:endParaRPr lang="en-US" altLang="zh-TW" sz="120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sz="900">
                <a:latin typeface="Arial" pitchFamily="34" charset="0"/>
              </a:rPr>
              <a:t>Enter speaker notes here.</a:t>
            </a:r>
          </a:p>
          <a:p>
            <a:pPr eaLnBrk="1" hangingPunct="1"/>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553206-733E-47A7-80FC-ECA41F5F3197}"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801552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9741499-E703-48E4-950E-2F4ADFAD668C}"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95128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040BDF-57A2-413E-B728-2F684D85BF0B}"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3047621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1963159-AE8A-418B-ADAC-76488019FDBA}"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663620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624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0D376CD-7692-4716-BF08-103516E14A9C}"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633110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58C700F-0280-485F-BD25-4DA249ACD539}"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371058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03F09EA-8897-4F45-9D60-7687E2B32A1A}"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822054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BBA845F-3894-4038-B935-08226EBD853F}"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000672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5EA7E7E-9052-40FB-B02B-A9580A90173E}"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90957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C148342-1A41-43C4-AD4D-C6844864F84A}"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989387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D38E3E4-1199-49DB-A042-9FA92E84C06C}"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45884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1578121-EAD7-48EF-B8C7-46FC6EEF8BFF}"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219899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F3BCD1-7770-4AC7-99C4-E8A0ED2F5765}"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1406750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16078"/>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7" name="Rectangle 3"/>
          <p:cNvSpPr>
            <a:spLocks noGrp="1" noChangeArrowheads="1"/>
          </p:cNvSpPr>
          <p:nvPr>
            <p:ph type="body" idx="1"/>
          </p:nvPr>
        </p:nvSpPr>
        <p:spPr bwMode="auto">
          <a:xfrm>
            <a:off x="685800" y="1981200"/>
            <a:ext cx="7772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685800" y="6019800"/>
            <a:ext cx="19050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400">
                <a:latin typeface="Times New Roman" pitchFamily="18" charset="0"/>
                <a:ea typeface="新細明體" pitchFamily="18" charset="-120"/>
              </a:defRPr>
            </a:lvl1pPr>
          </a:lstStyle>
          <a:p>
            <a:pPr eaLnBrk="0" fontAlgn="base" hangingPunct="0">
              <a:spcAft>
                <a:spcPct val="0"/>
              </a:spcAft>
              <a:defRPr/>
            </a:pPr>
            <a:endParaRPr lang="en-US" altLang="zh-TW">
              <a:solidFill>
                <a:srgbClr val="FFFFFF"/>
              </a:solidFill>
            </a:endParaRPr>
          </a:p>
        </p:txBody>
      </p:sp>
      <p:sp>
        <p:nvSpPr>
          <p:cNvPr id="1029" name="Rectangle 5"/>
          <p:cNvSpPr>
            <a:spLocks noGrp="1" noChangeArrowheads="1"/>
          </p:cNvSpPr>
          <p:nvPr>
            <p:ph type="ftr" sz="quarter" idx="3"/>
          </p:nvPr>
        </p:nvSpPr>
        <p:spPr bwMode="auto">
          <a:xfrm>
            <a:off x="685800" y="6477000"/>
            <a:ext cx="777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i="1">
                <a:solidFill>
                  <a:schemeClr val="tx2"/>
                </a:solidFill>
                <a:latin typeface="Arial" charset="0"/>
                <a:ea typeface="新細明體" pitchFamily="18" charset="-120"/>
              </a:defRPr>
            </a:lvl1pPr>
          </a:lstStyle>
          <a:p>
            <a:pPr algn="ctr" eaLnBrk="0" fontAlgn="base" hangingPunct="0">
              <a:spcAft>
                <a:spcPct val="0"/>
              </a:spcAft>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1030" name="Rectangle 6"/>
          <p:cNvSpPr>
            <a:spLocks noGrp="1" noChangeArrowheads="1"/>
          </p:cNvSpPr>
          <p:nvPr>
            <p:ph type="sldNum" sz="quarter" idx="4"/>
          </p:nvPr>
        </p:nvSpPr>
        <p:spPr bwMode="auto">
          <a:xfrm>
            <a:off x="6477000" y="6019800"/>
            <a:ext cx="1905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Times New Roman" pitchFamily="18" charset="0"/>
                <a:ea typeface="新細明體" pitchFamily="18" charset="-120"/>
              </a:defRPr>
            </a:lvl1pPr>
          </a:lstStyle>
          <a:p>
            <a:pPr eaLnBrk="0" fontAlgn="base" hangingPunct="0">
              <a:spcAft>
                <a:spcPct val="0"/>
              </a:spcAft>
              <a:defRPr/>
            </a:pPr>
            <a:fld id="{C0F970D6-1BA8-4135-88A2-B6591F30ACBB}" type="slidenum">
              <a:rPr lang="zh-TW" altLang="en-US">
                <a:solidFill>
                  <a:srgbClr val="FFFFFF"/>
                </a:solidFill>
              </a:rPr>
              <a:pPr eaLnBrk="0" fontAlgn="base" hangingPunct="0">
                <a:spcAft>
                  <a:spcPct val="0"/>
                </a:spcAft>
                <a:defRPr/>
              </a:pPr>
              <a:t>‹#›</a:t>
            </a:fld>
            <a:endParaRPr lang="en-US" altLang="zh-TW">
              <a:solidFill>
                <a:srgbClr val="FFFFFF"/>
              </a:solidFill>
            </a:endParaRPr>
          </a:p>
        </p:txBody>
      </p:sp>
      <p:sp>
        <p:nvSpPr>
          <p:cNvPr id="1031" name="Line 8"/>
          <p:cNvSpPr>
            <a:spLocks noChangeShapeType="1"/>
          </p:cNvSpPr>
          <p:nvPr/>
        </p:nvSpPr>
        <p:spPr bwMode="auto">
          <a:xfrm>
            <a:off x="838200" y="6324600"/>
            <a:ext cx="7391400"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pPr algn="ctr" eaLnBrk="0" fontAlgn="base" hangingPunct="0">
              <a:spcBef>
                <a:spcPct val="20000"/>
              </a:spcBef>
              <a:spcAft>
                <a:spcPct val="0"/>
              </a:spcAft>
              <a:buFontTx/>
              <a:buChar char="•"/>
            </a:pPr>
            <a:endParaRPr lang="en-US" sz="2800">
              <a:solidFill>
                <a:srgbClr val="FFFFFF"/>
              </a:solidFill>
            </a:endParaRPr>
          </a:p>
        </p:txBody>
      </p:sp>
    </p:spTree>
    <p:extLst>
      <p:ext uri="{BB962C8B-B14F-4D97-AF65-F5344CB8AC3E}">
        <p14:creationId xmlns:p14="http://schemas.microsoft.com/office/powerpoint/2010/main" val="183715572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jpe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png"/><Relationship Id="rId4" Type="http://schemas.openxmlformats.org/officeDocument/2006/relationships/oleObject" Target="../embeddings/Microsoft_Excel_97-2003_Worksheet1.xls"/></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anoqed.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xfrm>
            <a:off x="609600" y="6469380"/>
            <a:ext cx="77724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algn="ctr" eaLnBrk="0" fontAlgn="base" hangingPunct="0">
              <a:spcBef>
                <a:spcPct val="20000"/>
              </a:spcBef>
              <a:spcAft>
                <a:spcPct val="0"/>
              </a:spcAft>
              <a:buChar char="•"/>
              <a:defRPr sz="2800">
                <a:solidFill>
                  <a:schemeClr val="tx1"/>
                </a:solidFill>
                <a:latin typeface="Arial" pitchFamily="34" charset="0"/>
              </a:defRPr>
            </a:lvl6pPr>
            <a:lvl7pPr marL="2971800" indent="-228600" algn="ctr" eaLnBrk="0" fontAlgn="base" hangingPunct="0">
              <a:spcBef>
                <a:spcPct val="20000"/>
              </a:spcBef>
              <a:spcAft>
                <a:spcPct val="0"/>
              </a:spcAft>
              <a:buChar char="•"/>
              <a:defRPr sz="2800">
                <a:solidFill>
                  <a:schemeClr val="tx1"/>
                </a:solidFill>
                <a:latin typeface="Arial" pitchFamily="34" charset="0"/>
              </a:defRPr>
            </a:lvl7pPr>
            <a:lvl8pPr marL="3429000" indent="-228600" algn="ctr" eaLnBrk="0" fontAlgn="base" hangingPunct="0">
              <a:spcBef>
                <a:spcPct val="20000"/>
              </a:spcBef>
              <a:spcAft>
                <a:spcPct val="0"/>
              </a:spcAft>
              <a:buChar char="•"/>
              <a:defRPr sz="2800">
                <a:solidFill>
                  <a:schemeClr val="tx1"/>
                </a:solidFill>
                <a:latin typeface="Arial" pitchFamily="34" charset="0"/>
              </a:defRPr>
            </a:lvl8pPr>
            <a:lvl9pPr marL="3886200" indent="-228600" algn="ctr" eaLnBrk="0" fontAlgn="base" hangingPunct="0">
              <a:spcBef>
                <a:spcPct val="20000"/>
              </a:spcBef>
              <a:spcAft>
                <a:spcPct val="0"/>
              </a:spcAft>
              <a:buChar char="•"/>
              <a:defRPr sz="2800">
                <a:solidFill>
                  <a:schemeClr val="tx1"/>
                </a:solidFill>
                <a:latin typeface="Arial" pitchFamily="34" charset="0"/>
              </a:defRPr>
            </a:lvl9pPr>
          </a:lstStyle>
          <a:p>
            <a:pPr algn="ctr"/>
            <a:r>
              <a:rPr lang="en-US" altLang="zh-TW" sz="1400" smtClean="0">
                <a:solidFill>
                  <a:srgbClr val="FFFF00"/>
                </a:solidFill>
              </a:rPr>
              <a:t>3rd Int. Conf.on Mechanical and Electrical Tech. - ICMET 2011 - Dalian, August 26-27, 2011</a:t>
            </a:r>
            <a:endParaRPr lang="en-US" altLang="zh-TW" sz="1400" dirty="0" smtClean="0">
              <a:solidFill>
                <a:srgbClr val="FFFF00"/>
              </a:solidFill>
            </a:endParaRPr>
          </a:p>
        </p:txBody>
      </p:sp>
      <p:sp>
        <p:nvSpPr>
          <p:cNvPr id="15363" name="Rectangle 2"/>
          <p:cNvSpPr>
            <a:spLocks noGrp="1" noChangeArrowheads="1"/>
          </p:cNvSpPr>
          <p:nvPr>
            <p:ph type="title"/>
          </p:nvPr>
        </p:nvSpPr>
        <p:spPr>
          <a:xfrm>
            <a:off x="228600" y="1752600"/>
            <a:ext cx="8915400" cy="914400"/>
          </a:xfrm>
        </p:spPr>
        <p:txBody>
          <a:bodyPr/>
          <a:lstStyle/>
          <a:p>
            <a:r>
              <a:rPr lang="en-US" altLang="zh-TW" dirty="0" smtClean="0">
                <a:solidFill>
                  <a:srgbClr val="FFFF00"/>
                </a:solidFill>
                <a:ea typeface="新細明體" pitchFamily="18" charset="-120"/>
              </a:rPr>
              <a:t>Neuron Synapse by Quantum Mechanics</a:t>
            </a:r>
          </a:p>
        </p:txBody>
      </p:sp>
      <p:sp>
        <p:nvSpPr>
          <p:cNvPr id="15364" name="Rectangle 3"/>
          <p:cNvSpPr>
            <a:spLocks noGrp="1" noChangeArrowheads="1"/>
          </p:cNvSpPr>
          <p:nvPr>
            <p:ph type="body" idx="1"/>
          </p:nvPr>
        </p:nvSpPr>
        <p:spPr>
          <a:xfrm>
            <a:off x="685800" y="3352800"/>
            <a:ext cx="7772400" cy="1446213"/>
          </a:xfrm>
        </p:spPr>
        <p:txBody>
          <a:bodyPr/>
          <a:lstStyle/>
          <a:p>
            <a:pPr algn="ctr">
              <a:lnSpc>
                <a:spcPct val="90000"/>
              </a:lnSpc>
              <a:buFontTx/>
              <a:buNone/>
            </a:pPr>
            <a:r>
              <a:rPr lang="en-US" altLang="zh-TW" sz="2800" b="0" smtClean="0">
                <a:solidFill>
                  <a:srgbClr val="FFFFFF"/>
                </a:solidFill>
                <a:ea typeface="新細明體" pitchFamily="18" charset="-120"/>
              </a:rPr>
              <a:t>Thomas Prevenslik</a:t>
            </a:r>
          </a:p>
          <a:p>
            <a:pPr algn="ctr">
              <a:lnSpc>
                <a:spcPct val="90000"/>
              </a:lnSpc>
              <a:buFontTx/>
              <a:buNone/>
            </a:pPr>
            <a:r>
              <a:rPr lang="en-US" altLang="zh-TW" sz="2800" b="0" smtClean="0">
                <a:solidFill>
                  <a:srgbClr val="FFFFFF"/>
                </a:solidFill>
                <a:ea typeface="新細明體" pitchFamily="18" charset="-120"/>
              </a:rPr>
              <a:t>QED Radiations</a:t>
            </a:r>
          </a:p>
          <a:p>
            <a:pPr algn="ctr">
              <a:lnSpc>
                <a:spcPct val="90000"/>
              </a:lnSpc>
              <a:buFontTx/>
              <a:buNone/>
            </a:pPr>
            <a:r>
              <a:rPr lang="en-US" altLang="zh-TW" sz="2800" b="0" smtClean="0">
                <a:solidFill>
                  <a:srgbClr val="FFFFFF"/>
                </a:solidFill>
                <a:ea typeface="新細明體" pitchFamily="18" charset="-120"/>
              </a:rPr>
              <a:t>Discovery Bay, Hong Kong</a:t>
            </a:r>
          </a:p>
        </p:txBody>
      </p:sp>
    </p:spTree>
    <p:extLst>
      <p:ext uri="{BB962C8B-B14F-4D97-AF65-F5344CB8AC3E}">
        <p14:creationId xmlns:p14="http://schemas.microsoft.com/office/powerpoint/2010/main" val="799953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 and  NP Emission</a:t>
            </a:r>
            <a:endParaRPr lang="en-US" dirty="0"/>
          </a:p>
        </p:txBody>
      </p:sp>
      <p:sp>
        <p:nvSpPr>
          <p:cNvPr id="3" name="Footer Placeholder 2"/>
          <p:cNvSpPr>
            <a:spLocks noGrp="1"/>
          </p:cNvSpPr>
          <p:nvPr>
            <p:ph type="ftr" sz="quarter" idx="11"/>
          </p:nvPr>
        </p:nvSpPr>
        <p:spPr/>
        <p:txBody>
          <a:body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grpSp>
        <p:nvGrpSpPr>
          <p:cNvPr id="16" name="Group 15"/>
          <p:cNvGrpSpPr/>
          <p:nvPr/>
        </p:nvGrpSpPr>
        <p:grpSpPr>
          <a:xfrm>
            <a:off x="1500518" y="2286970"/>
            <a:ext cx="4082268" cy="3561559"/>
            <a:chOff x="1395679" y="2286970"/>
            <a:chExt cx="4082268" cy="3561559"/>
          </a:xfrm>
        </p:grpSpPr>
        <p:sp>
          <p:nvSpPr>
            <p:cNvPr id="4" name="Freeform 3"/>
            <p:cNvSpPr/>
            <p:nvPr/>
          </p:nvSpPr>
          <p:spPr>
            <a:xfrm>
              <a:off x="1395679" y="2827454"/>
              <a:ext cx="1715940" cy="1569259"/>
            </a:xfrm>
            <a:custGeom>
              <a:avLst/>
              <a:gdLst>
                <a:gd name="connsiteX0" fmla="*/ 419100 w 1715940"/>
                <a:gd name="connsiteY0" fmla="*/ 0 h 1569259"/>
                <a:gd name="connsiteX1" fmla="*/ 361950 w 1715940"/>
                <a:gd name="connsiteY1" fmla="*/ 95250 h 1569259"/>
                <a:gd name="connsiteX2" fmla="*/ 381000 w 1715940"/>
                <a:gd name="connsiteY2" fmla="*/ 323850 h 1569259"/>
                <a:gd name="connsiteX3" fmla="*/ 400050 w 1715940"/>
                <a:gd name="connsiteY3" fmla="*/ 400050 h 1569259"/>
                <a:gd name="connsiteX4" fmla="*/ 457200 w 1715940"/>
                <a:gd name="connsiteY4" fmla="*/ 438150 h 1569259"/>
                <a:gd name="connsiteX5" fmla="*/ 742950 w 1715940"/>
                <a:gd name="connsiteY5" fmla="*/ 419100 h 1569259"/>
                <a:gd name="connsiteX6" fmla="*/ 800100 w 1715940"/>
                <a:gd name="connsiteY6" fmla="*/ 400050 h 1569259"/>
                <a:gd name="connsiteX7" fmla="*/ 819150 w 1715940"/>
                <a:gd name="connsiteY7" fmla="*/ 457200 h 1569259"/>
                <a:gd name="connsiteX8" fmla="*/ 800100 w 1715940"/>
                <a:gd name="connsiteY8" fmla="*/ 666750 h 1569259"/>
                <a:gd name="connsiteX9" fmla="*/ 704850 w 1715940"/>
                <a:gd name="connsiteY9" fmla="*/ 742950 h 1569259"/>
                <a:gd name="connsiteX10" fmla="*/ 590550 w 1715940"/>
                <a:gd name="connsiteY10" fmla="*/ 800100 h 1569259"/>
                <a:gd name="connsiteX11" fmla="*/ 571500 w 1715940"/>
                <a:gd name="connsiteY11" fmla="*/ 876300 h 1569259"/>
                <a:gd name="connsiteX12" fmla="*/ 666750 w 1715940"/>
                <a:gd name="connsiteY12" fmla="*/ 990600 h 1569259"/>
                <a:gd name="connsiteX13" fmla="*/ 685800 w 1715940"/>
                <a:gd name="connsiteY13" fmla="*/ 1047750 h 1569259"/>
                <a:gd name="connsiteX14" fmla="*/ 800100 w 1715940"/>
                <a:gd name="connsiteY14" fmla="*/ 1085850 h 1569259"/>
                <a:gd name="connsiteX15" fmla="*/ 1028700 w 1715940"/>
                <a:gd name="connsiteY15" fmla="*/ 1123950 h 1569259"/>
                <a:gd name="connsiteX16" fmla="*/ 1219200 w 1715940"/>
                <a:gd name="connsiteY16" fmla="*/ 1104900 h 1569259"/>
                <a:gd name="connsiteX17" fmla="*/ 1200150 w 1715940"/>
                <a:gd name="connsiteY17" fmla="*/ 1047750 h 1569259"/>
                <a:gd name="connsiteX18" fmla="*/ 1047750 w 1715940"/>
                <a:gd name="connsiteY18" fmla="*/ 876300 h 1569259"/>
                <a:gd name="connsiteX19" fmla="*/ 1028700 w 1715940"/>
                <a:gd name="connsiteY19" fmla="*/ 819150 h 1569259"/>
                <a:gd name="connsiteX20" fmla="*/ 1085850 w 1715940"/>
                <a:gd name="connsiteY20" fmla="*/ 514350 h 1569259"/>
                <a:gd name="connsiteX21" fmla="*/ 1143000 w 1715940"/>
                <a:gd name="connsiteY21" fmla="*/ 495300 h 1569259"/>
                <a:gd name="connsiteX22" fmla="*/ 1219200 w 1715940"/>
                <a:gd name="connsiteY22" fmla="*/ 361950 h 1569259"/>
                <a:gd name="connsiteX23" fmla="*/ 1238250 w 1715940"/>
                <a:gd name="connsiteY23" fmla="*/ 304800 h 1569259"/>
                <a:gd name="connsiteX24" fmla="*/ 1219200 w 1715940"/>
                <a:gd name="connsiteY24" fmla="*/ 247650 h 1569259"/>
                <a:gd name="connsiteX25" fmla="*/ 1123950 w 1715940"/>
                <a:gd name="connsiteY25" fmla="*/ 209550 h 1569259"/>
                <a:gd name="connsiteX26" fmla="*/ 1066800 w 1715940"/>
                <a:gd name="connsiteY26" fmla="*/ 171450 h 1569259"/>
                <a:gd name="connsiteX27" fmla="*/ 857250 w 1715940"/>
                <a:gd name="connsiteY27" fmla="*/ 190500 h 1569259"/>
                <a:gd name="connsiteX28" fmla="*/ 800100 w 1715940"/>
                <a:gd name="connsiteY28" fmla="*/ 209550 h 1569259"/>
                <a:gd name="connsiteX29" fmla="*/ 723900 w 1715940"/>
                <a:gd name="connsiteY29" fmla="*/ 228600 h 1569259"/>
                <a:gd name="connsiteX30" fmla="*/ 666750 w 1715940"/>
                <a:gd name="connsiteY30" fmla="*/ 266700 h 1569259"/>
                <a:gd name="connsiteX31" fmla="*/ 533400 w 1715940"/>
                <a:gd name="connsiteY31" fmla="*/ 323850 h 1569259"/>
                <a:gd name="connsiteX32" fmla="*/ 381000 w 1715940"/>
                <a:gd name="connsiteY32" fmla="*/ 438150 h 1569259"/>
                <a:gd name="connsiteX33" fmla="*/ 323850 w 1715940"/>
                <a:gd name="connsiteY33" fmla="*/ 457200 h 1569259"/>
                <a:gd name="connsiteX34" fmla="*/ 95250 w 1715940"/>
                <a:gd name="connsiteY34" fmla="*/ 495300 h 1569259"/>
                <a:gd name="connsiteX35" fmla="*/ 38100 w 1715940"/>
                <a:gd name="connsiteY35" fmla="*/ 552450 h 1569259"/>
                <a:gd name="connsiteX36" fmla="*/ 0 w 1715940"/>
                <a:gd name="connsiteY36" fmla="*/ 666750 h 1569259"/>
                <a:gd name="connsiteX37" fmla="*/ 19050 w 1715940"/>
                <a:gd name="connsiteY37" fmla="*/ 895350 h 1569259"/>
                <a:gd name="connsiteX38" fmla="*/ 133350 w 1715940"/>
                <a:gd name="connsiteY38" fmla="*/ 1009650 h 1569259"/>
                <a:gd name="connsiteX39" fmla="*/ 190500 w 1715940"/>
                <a:gd name="connsiteY39" fmla="*/ 1066800 h 1569259"/>
                <a:gd name="connsiteX40" fmla="*/ 247650 w 1715940"/>
                <a:gd name="connsiteY40" fmla="*/ 1104900 h 1569259"/>
                <a:gd name="connsiteX41" fmla="*/ 419100 w 1715940"/>
                <a:gd name="connsiteY41" fmla="*/ 1257300 h 1569259"/>
                <a:gd name="connsiteX42" fmla="*/ 457200 w 1715940"/>
                <a:gd name="connsiteY42" fmla="*/ 1314450 h 1569259"/>
                <a:gd name="connsiteX43" fmla="*/ 533400 w 1715940"/>
                <a:gd name="connsiteY43" fmla="*/ 1352550 h 1569259"/>
                <a:gd name="connsiteX44" fmla="*/ 895350 w 1715940"/>
                <a:gd name="connsiteY44" fmla="*/ 1409700 h 1569259"/>
                <a:gd name="connsiteX45" fmla="*/ 1123950 w 1715940"/>
                <a:gd name="connsiteY45" fmla="*/ 1504950 h 1569259"/>
                <a:gd name="connsiteX46" fmla="*/ 1333500 w 1715940"/>
                <a:gd name="connsiteY46" fmla="*/ 1562100 h 1569259"/>
                <a:gd name="connsiteX47" fmla="*/ 1504950 w 1715940"/>
                <a:gd name="connsiteY47" fmla="*/ 1543050 h 1569259"/>
                <a:gd name="connsiteX48" fmla="*/ 1447800 w 1715940"/>
                <a:gd name="connsiteY48" fmla="*/ 1371600 h 1569259"/>
                <a:gd name="connsiteX49" fmla="*/ 1428750 w 1715940"/>
                <a:gd name="connsiteY49" fmla="*/ 1314450 h 1569259"/>
                <a:gd name="connsiteX50" fmla="*/ 1409700 w 1715940"/>
                <a:gd name="connsiteY50" fmla="*/ 1257300 h 1569259"/>
                <a:gd name="connsiteX51" fmla="*/ 1447800 w 1715940"/>
                <a:gd name="connsiteY51" fmla="*/ 1028700 h 1569259"/>
                <a:gd name="connsiteX52" fmla="*/ 1466850 w 1715940"/>
                <a:gd name="connsiteY52" fmla="*/ 971550 h 1569259"/>
                <a:gd name="connsiteX53" fmla="*/ 1524000 w 1715940"/>
                <a:gd name="connsiteY53" fmla="*/ 933450 h 1569259"/>
                <a:gd name="connsiteX54" fmla="*/ 1543050 w 1715940"/>
                <a:gd name="connsiteY54" fmla="*/ 876300 h 1569259"/>
                <a:gd name="connsiteX55" fmla="*/ 1676400 w 1715940"/>
                <a:gd name="connsiteY55" fmla="*/ 781050 h 1569259"/>
                <a:gd name="connsiteX56" fmla="*/ 1619250 w 1715940"/>
                <a:gd name="connsiteY56" fmla="*/ 723900 h 1569259"/>
                <a:gd name="connsiteX57" fmla="*/ 1562100 w 1715940"/>
                <a:gd name="connsiteY57" fmla="*/ 361950 h 1569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15940" h="1569259">
                  <a:moveTo>
                    <a:pt x="419100" y="0"/>
                  </a:moveTo>
                  <a:cubicBezTo>
                    <a:pt x="400050" y="31750"/>
                    <a:pt x="366276" y="58477"/>
                    <a:pt x="361950" y="95250"/>
                  </a:cubicBezTo>
                  <a:cubicBezTo>
                    <a:pt x="353016" y="171190"/>
                    <a:pt x="371516" y="247976"/>
                    <a:pt x="381000" y="323850"/>
                  </a:cubicBezTo>
                  <a:cubicBezTo>
                    <a:pt x="384247" y="349830"/>
                    <a:pt x="385527" y="378265"/>
                    <a:pt x="400050" y="400050"/>
                  </a:cubicBezTo>
                  <a:cubicBezTo>
                    <a:pt x="412750" y="419100"/>
                    <a:pt x="438150" y="425450"/>
                    <a:pt x="457200" y="438150"/>
                  </a:cubicBezTo>
                  <a:cubicBezTo>
                    <a:pt x="552450" y="431800"/>
                    <a:pt x="648072" y="429642"/>
                    <a:pt x="742950" y="419100"/>
                  </a:cubicBezTo>
                  <a:cubicBezTo>
                    <a:pt x="762908" y="416882"/>
                    <a:pt x="782139" y="391070"/>
                    <a:pt x="800100" y="400050"/>
                  </a:cubicBezTo>
                  <a:cubicBezTo>
                    <a:pt x="818061" y="409030"/>
                    <a:pt x="812800" y="438150"/>
                    <a:pt x="819150" y="457200"/>
                  </a:cubicBezTo>
                  <a:cubicBezTo>
                    <a:pt x="812800" y="527050"/>
                    <a:pt x="814796" y="598169"/>
                    <a:pt x="800100" y="666750"/>
                  </a:cubicBezTo>
                  <a:cubicBezTo>
                    <a:pt x="784686" y="738683"/>
                    <a:pt x="754054" y="718348"/>
                    <a:pt x="704850" y="742950"/>
                  </a:cubicBezTo>
                  <a:cubicBezTo>
                    <a:pt x="557134" y="816808"/>
                    <a:pt x="734198" y="752217"/>
                    <a:pt x="590550" y="800100"/>
                  </a:cubicBezTo>
                  <a:cubicBezTo>
                    <a:pt x="584200" y="825500"/>
                    <a:pt x="567797" y="850381"/>
                    <a:pt x="571500" y="876300"/>
                  </a:cubicBezTo>
                  <a:cubicBezTo>
                    <a:pt x="575920" y="907242"/>
                    <a:pt x="650626" y="974476"/>
                    <a:pt x="666750" y="990600"/>
                  </a:cubicBezTo>
                  <a:cubicBezTo>
                    <a:pt x="673100" y="1009650"/>
                    <a:pt x="669460" y="1036078"/>
                    <a:pt x="685800" y="1047750"/>
                  </a:cubicBezTo>
                  <a:cubicBezTo>
                    <a:pt x="718480" y="1071093"/>
                    <a:pt x="761138" y="1076110"/>
                    <a:pt x="800100" y="1085850"/>
                  </a:cubicBezTo>
                  <a:cubicBezTo>
                    <a:pt x="925967" y="1117317"/>
                    <a:pt x="850320" y="1101653"/>
                    <a:pt x="1028700" y="1123950"/>
                  </a:cubicBezTo>
                  <a:cubicBezTo>
                    <a:pt x="1092200" y="1117600"/>
                    <a:pt x="1160884" y="1130818"/>
                    <a:pt x="1219200" y="1104900"/>
                  </a:cubicBezTo>
                  <a:cubicBezTo>
                    <a:pt x="1237550" y="1096745"/>
                    <a:pt x="1212478" y="1063601"/>
                    <a:pt x="1200150" y="1047750"/>
                  </a:cubicBezTo>
                  <a:cubicBezTo>
                    <a:pt x="1129467" y="956872"/>
                    <a:pt x="1090325" y="961451"/>
                    <a:pt x="1047750" y="876300"/>
                  </a:cubicBezTo>
                  <a:cubicBezTo>
                    <a:pt x="1038770" y="858339"/>
                    <a:pt x="1035050" y="838200"/>
                    <a:pt x="1028700" y="819150"/>
                  </a:cubicBezTo>
                  <a:cubicBezTo>
                    <a:pt x="1032072" y="775318"/>
                    <a:pt x="1006645" y="577714"/>
                    <a:pt x="1085850" y="514350"/>
                  </a:cubicBezTo>
                  <a:cubicBezTo>
                    <a:pt x="1101530" y="501806"/>
                    <a:pt x="1123950" y="501650"/>
                    <a:pt x="1143000" y="495300"/>
                  </a:cubicBezTo>
                  <a:cubicBezTo>
                    <a:pt x="1186679" y="364264"/>
                    <a:pt x="1126936" y="523413"/>
                    <a:pt x="1219200" y="361950"/>
                  </a:cubicBezTo>
                  <a:cubicBezTo>
                    <a:pt x="1229163" y="344515"/>
                    <a:pt x="1231900" y="323850"/>
                    <a:pt x="1238250" y="304800"/>
                  </a:cubicBezTo>
                  <a:cubicBezTo>
                    <a:pt x="1231900" y="285750"/>
                    <a:pt x="1234626" y="260505"/>
                    <a:pt x="1219200" y="247650"/>
                  </a:cubicBezTo>
                  <a:cubicBezTo>
                    <a:pt x="1192930" y="225758"/>
                    <a:pt x="1154536" y="224843"/>
                    <a:pt x="1123950" y="209550"/>
                  </a:cubicBezTo>
                  <a:cubicBezTo>
                    <a:pt x="1103472" y="199311"/>
                    <a:pt x="1085850" y="184150"/>
                    <a:pt x="1066800" y="171450"/>
                  </a:cubicBezTo>
                  <a:cubicBezTo>
                    <a:pt x="996950" y="177800"/>
                    <a:pt x="926683" y="180581"/>
                    <a:pt x="857250" y="190500"/>
                  </a:cubicBezTo>
                  <a:cubicBezTo>
                    <a:pt x="837371" y="193340"/>
                    <a:pt x="819408" y="204033"/>
                    <a:pt x="800100" y="209550"/>
                  </a:cubicBezTo>
                  <a:cubicBezTo>
                    <a:pt x="774926" y="216743"/>
                    <a:pt x="749300" y="222250"/>
                    <a:pt x="723900" y="228600"/>
                  </a:cubicBezTo>
                  <a:cubicBezTo>
                    <a:pt x="704850" y="241300"/>
                    <a:pt x="687228" y="256461"/>
                    <a:pt x="666750" y="266700"/>
                  </a:cubicBezTo>
                  <a:cubicBezTo>
                    <a:pt x="565150" y="317500"/>
                    <a:pt x="652322" y="244568"/>
                    <a:pt x="533400" y="323850"/>
                  </a:cubicBezTo>
                  <a:cubicBezTo>
                    <a:pt x="491343" y="351888"/>
                    <a:pt x="431961" y="412669"/>
                    <a:pt x="381000" y="438150"/>
                  </a:cubicBezTo>
                  <a:cubicBezTo>
                    <a:pt x="363039" y="447130"/>
                    <a:pt x="343158" y="451683"/>
                    <a:pt x="323850" y="457200"/>
                  </a:cubicBezTo>
                  <a:cubicBezTo>
                    <a:pt x="225954" y="485170"/>
                    <a:pt x="218937" y="479839"/>
                    <a:pt x="95250" y="495300"/>
                  </a:cubicBezTo>
                  <a:cubicBezTo>
                    <a:pt x="76200" y="514350"/>
                    <a:pt x="51184" y="528900"/>
                    <a:pt x="38100" y="552450"/>
                  </a:cubicBezTo>
                  <a:cubicBezTo>
                    <a:pt x="18596" y="587557"/>
                    <a:pt x="0" y="666750"/>
                    <a:pt x="0" y="666750"/>
                  </a:cubicBezTo>
                  <a:cubicBezTo>
                    <a:pt x="6350" y="742950"/>
                    <a:pt x="4054" y="820371"/>
                    <a:pt x="19050" y="895350"/>
                  </a:cubicBezTo>
                  <a:cubicBezTo>
                    <a:pt x="29458" y="947388"/>
                    <a:pt x="101659" y="982487"/>
                    <a:pt x="133350" y="1009650"/>
                  </a:cubicBezTo>
                  <a:cubicBezTo>
                    <a:pt x="153805" y="1027183"/>
                    <a:pt x="169804" y="1049553"/>
                    <a:pt x="190500" y="1066800"/>
                  </a:cubicBezTo>
                  <a:cubicBezTo>
                    <a:pt x="208089" y="1081457"/>
                    <a:pt x="230538" y="1089689"/>
                    <a:pt x="247650" y="1104900"/>
                  </a:cubicBezTo>
                  <a:cubicBezTo>
                    <a:pt x="443384" y="1278886"/>
                    <a:pt x="289394" y="1170829"/>
                    <a:pt x="419100" y="1257300"/>
                  </a:cubicBezTo>
                  <a:cubicBezTo>
                    <a:pt x="431800" y="1276350"/>
                    <a:pt x="439611" y="1299793"/>
                    <a:pt x="457200" y="1314450"/>
                  </a:cubicBezTo>
                  <a:cubicBezTo>
                    <a:pt x="479016" y="1332630"/>
                    <a:pt x="507033" y="1342003"/>
                    <a:pt x="533400" y="1352550"/>
                  </a:cubicBezTo>
                  <a:cubicBezTo>
                    <a:pt x="686452" y="1413771"/>
                    <a:pt x="689694" y="1393880"/>
                    <a:pt x="895350" y="1409700"/>
                  </a:cubicBezTo>
                  <a:cubicBezTo>
                    <a:pt x="1001986" y="1516336"/>
                    <a:pt x="908623" y="1443428"/>
                    <a:pt x="1123950" y="1504950"/>
                  </a:cubicBezTo>
                  <a:cubicBezTo>
                    <a:pt x="1380931" y="1578373"/>
                    <a:pt x="1043296" y="1513733"/>
                    <a:pt x="1333500" y="1562100"/>
                  </a:cubicBezTo>
                  <a:cubicBezTo>
                    <a:pt x="1390650" y="1555750"/>
                    <a:pt x="1475366" y="1592357"/>
                    <a:pt x="1504950" y="1543050"/>
                  </a:cubicBezTo>
                  <a:cubicBezTo>
                    <a:pt x="1535944" y="1491393"/>
                    <a:pt x="1466850" y="1428750"/>
                    <a:pt x="1447800" y="1371600"/>
                  </a:cubicBezTo>
                  <a:lnTo>
                    <a:pt x="1428750" y="1314450"/>
                  </a:lnTo>
                  <a:lnTo>
                    <a:pt x="1409700" y="1257300"/>
                  </a:lnTo>
                  <a:cubicBezTo>
                    <a:pt x="1425161" y="1133613"/>
                    <a:pt x="1419830" y="1126596"/>
                    <a:pt x="1447800" y="1028700"/>
                  </a:cubicBezTo>
                  <a:cubicBezTo>
                    <a:pt x="1453317" y="1009392"/>
                    <a:pt x="1454306" y="987230"/>
                    <a:pt x="1466850" y="971550"/>
                  </a:cubicBezTo>
                  <a:cubicBezTo>
                    <a:pt x="1481153" y="953672"/>
                    <a:pt x="1504950" y="946150"/>
                    <a:pt x="1524000" y="933450"/>
                  </a:cubicBezTo>
                  <a:cubicBezTo>
                    <a:pt x="1530350" y="914400"/>
                    <a:pt x="1524406" y="883758"/>
                    <a:pt x="1543050" y="876300"/>
                  </a:cubicBezTo>
                  <a:cubicBezTo>
                    <a:pt x="1667606" y="826478"/>
                    <a:pt x="1777314" y="922330"/>
                    <a:pt x="1676400" y="781050"/>
                  </a:cubicBezTo>
                  <a:cubicBezTo>
                    <a:pt x="1660741" y="759127"/>
                    <a:pt x="1638300" y="742950"/>
                    <a:pt x="1619250" y="723900"/>
                  </a:cubicBezTo>
                  <a:cubicBezTo>
                    <a:pt x="1580485" y="355635"/>
                    <a:pt x="1702467" y="361950"/>
                    <a:pt x="1562100" y="361950"/>
                  </a:cubicBezTo>
                </a:path>
              </a:pathLst>
            </a:custGeom>
            <a:ln w="57150">
              <a:solidFill>
                <a:schemeClr val="tx1"/>
              </a:solidFill>
            </a:ln>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2"/>
                </a:solidFill>
                <a:effectLst/>
                <a:latin typeface="Arial" charset="0"/>
              </a:endParaRPr>
            </a:p>
          </p:txBody>
        </p:sp>
        <p:grpSp>
          <p:nvGrpSpPr>
            <p:cNvPr id="6" name="Group 76"/>
            <p:cNvGrpSpPr>
              <a:grpSpLocks/>
            </p:cNvGrpSpPr>
            <p:nvPr/>
          </p:nvGrpSpPr>
          <p:grpSpPr bwMode="auto">
            <a:xfrm rot="19886677">
              <a:off x="2425025" y="2707797"/>
              <a:ext cx="1373187" cy="1050925"/>
              <a:chOff x="0" y="0"/>
              <a:chExt cx="439781" cy="304778"/>
            </a:xfrm>
          </p:grpSpPr>
          <p:sp>
            <p:nvSpPr>
              <p:cNvPr id="7" name="Freeform 6"/>
              <p:cNvSpPr>
                <a:spLocks noChangeAspect="1" noEditPoints="1"/>
              </p:cNvSpPr>
              <p:nvPr/>
            </p:nvSpPr>
            <p:spPr bwMode="auto">
              <a:xfrm rot="2328950">
                <a:off x="351289" y="101676"/>
                <a:ext cx="86431" cy="80108"/>
              </a:xfrm>
              <a:custGeom>
                <a:avLst/>
                <a:gdLst>
                  <a:gd name="T0" fmla="*/ 3 w 9"/>
                  <a:gd name="T1" fmla="*/ 5 h 8"/>
                  <a:gd name="T2" fmla="*/ 6 w 9"/>
                  <a:gd name="T3" fmla="*/ 2 h 8"/>
                  <a:gd name="T4" fmla="*/ 7 w 9"/>
                  <a:gd name="T5" fmla="*/ 2 h 8"/>
                  <a:gd name="T6" fmla="*/ 7 w 9"/>
                  <a:gd name="T7" fmla="*/ 2 h 8"/>
                  <a:gd name="T8" fmla="*/ 3 w 9"/>
                  <a:gd name="T9" fmla="*/ 5 h 8"/>
                  <a:gd name="T10" fmla="*/ 3 w 9"/>
                  <a:gd name="T11" fmla="*/ 5 h 8"/>
                  <a:gd name="T12" fmla="*/ 3 w 9"/>
                  <a:gd name="T13" fmla="*/ 5 h 8"/>
                  <a:gd name="T14" fmla="*/ 0 w 9"/>
                  <a:gd name="T15" fmla="*/ 2 h 8"/>
                  <a:gd name="T16" fmla="*/ 9 w 9"/>
                  <a:gd name="T17" fmla="*/ 0 h 8"/>
                  <a:gd name="T18" fmla="*/ 5 w 9"/>
                  <a:gd name="T19" fmla="*/ 8 h 8"/>
                  <a:gd name="T20" fmla="*/ 0 w 9"/>
                  <a:gd name="T2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8">
                    <a:moveTo>
                      <a:pt x="3" y="5"/>
                    </a:moveTo>
                    <a:lnTo>
                      <a:pt x="6" y="2"/>
                    </a:lnTo>
                    <a:cubicBezTo>
                      <a:pt x="6" y="2"/>
                      <a:pt x="7" y="2"/>
                      <a:pt x="7" y="2"/>
                    </a:cubicBezTo>
                    <a:cubicBezTo>
                      <a:pt x="7" y="2"/>
                      <a:pt x="7" y="2"/>
                      <a:pt x="7" y="2"/>
                    </a:cubicBezTo>
                    <a:lnTo>
                      <a:pt x="3" y="5"/>
                    </a:lnTo>
                    <a:cubicBezTo>
                      <a:pt x="3" y="6"/>
                      <a:pt x="3" y="6"/>
                      <a:pt x="3" y="5"/>
                    </a:cubicBezTo>
                    <a:cubicBezTo>
                      <a:pt x="2" y="5"/>
                      <a:pt x="2" y="5"/>
                      <a:pt x="3" y="5"/>
                    </a:cubicBezTo>
                    <a:close/>
                    <a:moveTo>
                      <a:pt x="0" y="2"/>
                    </a:moveTo>
                    <a:lnTo>
                      <a:pt x="9" y="0"/>
                    </a:lnTo>
                    <a:lnTo>
                      <a:pt x="5" y="8"/>
                    </a:lnTo>
                    <a:lnTo>
                      <a:pt x="0" y="2"/>
                    </a:lnTo>
                    <a:close/>
                  </a:path>
                </a:pathLst>
              </a:custGeom>
              <a:solidFill>
                <a:schemeClr val="tx2"/>
              </a:solidFill>
              <a:ln w="10795" cap="flat" cmpd="sng">
                <a:solidFill>
                  <a:schemeClr val="tx2"/>
                </a:solidFill>
                <a:prstDash val="solid"/>
                <a:round/>
                <a:headEnd/>
                <a:tailEnd/>
              </a:ln>
            </p:spPr>
            <p:txBody>
              <a:bodyPr/>
              <a:lstStyle/>
              <a:p>
                <a:pPr eaLnBrk="1" fontAlgn="auto" hangingPunct="1">
                  <a:spcBef>
                    <a:spcPts val="0"/>
                  </a:spcBef>
                  <a:spcAft>
                    <a:spcPts val="0"/>
                  </a:spcAft>
                  <a:buFontTx/>
                  <a:buNone/>
                  <a:defRPr/>
                </a:pPr>
                <a:endParaRPr lang="en-US" sz="1800" kern="0">
                  <a:solidFill>
                    <a:sysClr val="windowText" lastClr="000000"/>
                  </a:solidFill>
                  <a:latin typeface="Arial" charset="0"/>
                </a:endParaRPr>
              </a:p>
            </p:txBody>
          </p:sp>
          <p:sp>
            <p:nvSpPr>
              <p:cNvPr id="8" name="Freeform 7"/>
              <p:cNvSpPr>
                <a:spLocks/>
              </p:cNvSpPr>
              <p:nvPr/>
            </p:nvSpPr>
            <p:spPr bwMode="auto">
              <a:xfrm rot="2328950">
                <a:off x="-1944" y="-1241"/>
                <a:ext cx="347758" cy="304778"/>
              </a:xfrm>
              <a:custGeom>
                <a:avLst/>
                <a:gdLst>
                  <a:gd name="T0" fmla="*/ 866 w 866"/>
                  <a:gd name="T1" fmla="*/ 0 h 734"/>
                  <a:gd name="T2" fmla="*/ 666 w 866"/>
                  <a:gd name="T3" fmla="*/ 151 h 734"/>
                  <a:gd name="T4" fmla="*/ 633 w 866"/>
                  <a:gd name="T5" fmla="*/ 384 h 734"/>
                  <a:gd name="T6" fmla="*/ 349 w 866"/>
                  <a:gd name="T7" fmla="*/ 284 h 734"/>
                  <a:gd name="T8" fmla="*/ 366 w 866"/>
                  <a:gd name="T9" fmla="*/ 584 h 734"/>
                  <a:gd name="T10" fmla="*/ 50 w 866"/>
                  <a:gd name="T11" fmla="*/ 451 h 734"/>
                  <a:gd name="T12" fmla="*/ 66 w 866"/>
                  <a:gd name="T13" fmla="*/ 734 h 734"/>
                </a:gdLst>
                <a:ahLst/>
                <a:cxnLst>
                  <a:cxn ang="0">
                    <a:pos x="T0" y="T1"/>
                  </a:cxn>
                  <a:cxn ang="0">
                    <a:pos x="T2" y="T3"/>
                  </a:cxn>
                  <a:cxn ang="0">
                    <a:pos x="T4" y="T5"/>
                  </a:cxn>
                  <a:cxn ang="0">
                    <a:pos x="T6" y="T7"/>
                  </a:cxn>
                  <a:cxn ang="0">
                    <a:pos x="T8" y="T9"/>
                  </a:cxn>
                  <a:cxn ang="0">
                    <a:pos x="T10" y="T11"/>
                  </a:cxn>
                  <a:cxn ang="0">
                    <a:pos x="T12" y="T13"/>
                  </a:cxn>
                </a:cxnLst>
                <a:rect l="0" t="0" r="r" b="b"/>
                <a:pathLst>
                  <a:path w="866" h="734">
                    <a:moveTo>
                      <a:pt x="866" y="0"/>
                    </a:moveTo>
                    <a:cubicBezTo>
                      <a:pt x="832" y="34"/>
                      <a:pt x="699" y="84"/>
                      <a:pt x="666" y="151"/>
                    </a:cubicBezTo>
                    <a:cubicBezTo>
                      <a:pt x="616" y="217"/>
                      <a:pt x="682" y="367"/>
                      <a:pt x="633" y="384"/>
                    </a:cubicBezTo>
                    <a:cubicBezTo>
                      <a:pt x="583" y="401"/>
                      <a:pt x="399" y="251"/>
                      <a:pt x="349" y="284"/>
                    </a:cubicBezTo>
                    <a:cubicBezTo>
                      <a:pt x="316" y="317"/>
                      <a:pt x="416" y="551"/>
                      <a:pt x="366" y="584"/>
                    </a:cubicBezTo>
                    <a:cubicBezTo>
                      <a:pt x="316" y="617"/>
                      <a:pt x="100" y="434"/>
                      <a:pt x="50" y="451"/>
                    </a:cubicBezTo>
                    <a:cubicBezTo>
                      <a:pt x="0" y="484"/>
                      <a:pt x="66" y="684"/>
                      <a:pt x="66" y="734"/>
                    </a:cubicBezTo>
                  </a:path>
                </a:pathLst>
              </a:custGeom>
              <a:noFill/>
              <a:ln w="3175" cap="flat" cmpd="sng">
                <a:solidFill>
                  <a:schemeClr val="tx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buFontTx/>
                  <a:buNone/>
                  <a:defRPr/>
                </a:pPr>
                <a:endParaRPr lang="en-US" sz="1800" kern="0">
                  <a:solidFill>
                    <a:sysClr val="windowText" lastClr="000000"/>
                  </a:solidFill>
                  <a:latin typeface="Arial" charset="0"/>
                </a:endParaRPr>
              </a:p>
            </p:txBody>
          </p:sp>
        </p:grpSp>
        <p:sp>
          <p:nvSpPr>
            <p:cNvPr id="12" name="TextBox 11"/>
            <p:cNvSpPr txBox="1"/>
            <p:nvPr/>
          </p:nvSpPr>
          <p:spPr>
            <a:xfrm>
              <a:off x="3572947" y="2286970"/>
              <a:ext cx="1905000" cy="830997"/>
            </a:xfrm>
            <a:prstGeom prst="rect">
              <a:avLst/>
            </a:prstGeom>
            <a:noFill/>
          </p:spPr>
          <p:txBody>
            <a:bodyPr wrap="square" rtlCol="0">
              <a:spAutoFit/>
            </a:bodyPr>
            <a:lstStyle/>
            <a:p>
              <a:pPr algn="ctr"/>
              <a:r>
                <a:rPr lang="en-US" sz="2400" dirty="0" smtClean="0"/>
                <a:t>EM Spectrum</a:t>
              </a:r>
              <a:endParaRPr lang="en-US" sz="2400" dirty="0"/>
            </a:p>
          </p:txBody>
        </p:sp>
        <p:sp>
          <p:nvSpPr>
            <p:cNvPr id="13" name="TextBox 12"/>
            <p:cNvSpPr txBox="1"/>
            <p:nvPr/>
          </p:nvSpPr>
          <p:spPr>
            <a:xfrm>
              <a:off x="1733819" y="5017532"/>
              <a:ext cx="1649087" cy="830997"/>
            </a:xfrm>
            <a:prstGeom prst="rect">
              <a:avLst/>
            </a:prstGeom>
            <a:noFill/>
          </p:spPr>
          <p:txBody>
            <a:bodyPr wrap="square" rtlCol="0">
              <a:spAutoFit/>
            </a:bodyPr>
            <a:lstStyle/>
            <a:p>
              <a:pPr algn="ctr"/>
              <a:r>
                <a:rPr lang="en-US" sz="2400" dirty="0" smtClean="0"/>
                <a:t>NT molecule</a:t>
              </a:r>
              <a:endParaRPr lang="en-US" sz="2400" dirty="0"/>
            </a:p>
          </p:txBody>
        </p:sp>
      </p:grpSp>
      <p:grpSp>
        <p:nvGrpSpPr>
          <p:cNvPr id="17" name="Group 16"/>
          <p:cNvGrpSpPr/>
          <p:nvPr/>
        </p:nvGrpSpPr>
        <p:grpSpPr>
          <a:xfrm>
            <a:off x="4284678" y="3061028"/>
            <a:ext cx="4097322" cy="2755235"/>
            <a:chOff x="4284678" y="3061028"/>
            <a:chExt cx="4097322" cy="2755235"/>
          </a:xfrm>
        </p:grpSpPr>
        <p:sp>
          <p:nvSpPr>
            <p:cNvPr id="5" name="Oval 4"/>
            <p:cNvSpPr/>
            <p:nvPr/>
          </p:nvSpPr>
          <p:spPr bwMode="auto">
            <a:xfrm>
              <a:off x="7080262" y="3061028"/>
              <a:ext cx="1143000" cy="1143000"/>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nvGrpSpPr>
            <p:cNvPr id="9" name="Group 76"/>
            <p:cNvGrpSpPr>
              <a:grpSpLocks/>
            </p:cNvGrpSpPr>
            <p:nvPr/>
          </p:nvGrpSpPr>
          <p:grpSpPr bwMode="auto">
            <a:xfrm rot="9608780">
              <a:off x="5958321" y="3435419"/>
              <a:ext cx="1373187" cy="1050925"/>
              <a:chOff x="0" y="0"/>
              <a:chExt cx="439781" cy="304778"/>
            </a:xfrm>
          </p:grpSpPr>
          <p:sp>
            <p:nvSpPr>
              <p:cNvPr id="10" name="Freeform 9"/>
              <p:cNvSpPr>
                <a:spLocks noChangeAspect="1" noEditPoints="1"/>
              </p:cNvSpPr>
              <p:nvPr/>
            </p:nvSpPr>
            <p:spPr bwMode="auto">
              <a:xfrm rot="2328950">
                <a:off x="351289" y="101676"/>
                <a:ext cx="86431" cy="80108"/>
              </a:xfrm>
              <a:custGeom>
                <a:avLst/>
                <a:gdLst>
                  <a:gd name="T0" fmla="*/ 3 w 9"/>
                  <a:gd name="T1" fmla="*/ 5 h 8"/>
                  <a:gd name="T2" fmla="*/ 6 w 9"/>
                  <a:gd name="T3" fmla="*/ 2 h 8"/>
                  <a:gd name="T4" fmla="*/ 7 w 9"/>
                  <a:gd name="T5" fmla="*/ 2 h 8"/>
                  <a:gd name="T6" fmla="*/ 7 w 9"/>
                  <a:gd name="T7" fmla="*/ 2 h 8"/>
                  <a:gd name="T8" fmla="*/ 3 w 9"/>
                  <a:gd name="T9" fmla="*/ 5 h 8"/>
                  <a:gd name="T10" fmla="*/ 3 w 9"/>
                  <a:gd name="T11" fmla="*/ 5 h 8"/>
                  <a:gd name="T12" fmla="*/ 3 w 9"/>
                  <a:gd name="T13" fmla="*/ 5 h 8"/>
                  <a:gd name="T14" fmla="*/ 0 w 9"/>
                  <a:gd name="T15" fmla="*/ 2 h 8"/>
                  <a:gd name="T16" fmla="*/ 9 w 9"/>
                  <a:gd name="T17" fmla="*/ 0 h 8"/>
                  <a:gd name="T18" fmla="*/ 5 w 9"/>
                  <a:gd name="T19" fmla="*/ 8 h 8"/>
                  <a:gd name="T20" fmla="*/ 0 w 9"/>
                  <a:gd name="T2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8">
                    <a:moveTo>
                      <a:pt x="3" y="5"/>
                    </a:moveTo>
                    <a:lnTo>
                      <a:pt x="6" y="2"/>
                    </a:lnTo>
                    <a:cubicBezTo>
                      <a:pt x="6" y="2"/>
                      <a:pt x="7" y="2"/>
                      <a:pt x="7" y="2"/>
                    </a:cubicBezTo>
                    <a:cubicBezTo>
                      <a:pt x="7" y="2"/>
                      <a:pt x="7" y="2"/>
                      <a:pt x="7" y="2"/>
                    </a:cubicBezTo>
                    <a:lnTo>
                      <a:pt x="3" y="5"/>
                    </a:lnTo>
                    <a:cubicBezTo>
                      <a:pt x="3" y="6"/>
                      <a:pt x="3" y="6"/>
                      <a:pt x="3" y="5"/>
                    </a:cubicBezTo>
                    <a:cubicBezTo>
                      <a:pt x="2" y="5"/>
                      <a:pt x="2" y="5"/>
                      <a:pt x="3" y="5"/>
                    </a:cubicBezTo>
                    <a:close/>
                    <a:moveTo>
                      <a:pt x="0" y="2"/>
                    </a:moveTo>
                    <a:lnTo>
                      <a:pt x="9" y="0"/>
                    </a:lnTo>
                    <a:lnTo>
                      <a:pt x="5" y="8"/>
                    </a:lnTo>
                    <a:lnTo>
                      <a:pt x="0" y="2"/>
                    </a:lnTo>
                    <a:close/>
                  </a:path>
                </a:pathLst>
              </a:custGeom>
              <a:solidFill>
                <a:schemeClr val="tx2"/>
              </a:solidFill>
              <a:ln w="10795" cap="flat" cmpd="sng">
                <a:solidFill>
                  <a:schemeClr val="tx2"/>
                </a:solidFill>
                <a:prstDash val="solid"/>
                <a:round/>
                <a:headEnd/>
                <a:tailEnd/>
              </a:ln>
            </p:spPr>
            <p:txBody>
              <a:bodyPr/>
              <a:lstStyle/>
              <a:p>
                <a:pPr eaLnBrk="1" fontAlgn="auto" hangingPunct="1">
                  <a:spcBef>
                    <a:spcPts val="0"/>
                  </a:spcBef>
                  <a:spcAft>
                    <a:spcPts val="0"/>
                  </a:spcAft>
                  <a:buFontTx/>
                  <a:buNone/>
                  <a:defRPr/>
                </a:pPr>
                <a:endParaRPr lang="en-US" sz="1800" kern="0">
                  <a:solidFill>
                    <a:sysClr val="windowText" lastClr="000000"/>
                  </a:solidFill>
                  <a:latin typeface="Arial" charset="0"/>
                </a:endParaRPr>
              </a:p>
            </p:txBody>
          </p:sp>
          <p:sp>
            <p:nvSpPr>
              <p:cNvPr id="11" name="Freeform 10"/>
              <p:cNvSpPr>
                <a:spLocks/>
              </p:cNvSpPr>
              <p:nvPr/>
            </p:nvSpPr>
            <p:spPr bwMode="auto">
              <a:xfrm rot="2328950">
                <a:off x="-1944" y="-1241"/>
                <a:ext cx="347758" cy="304778"/>
              </a:xfrm>
              <a:custGeom>
                <a:avLst/>
                <a:gdLst>
                  <a:gd name="T0" fmla="*/ 866 w 866"/>
                  <a:gd name="T1" fmla="*/ 0 h 734"/>
                  <a:gd name="T2" fmla="*/ 666 w 866"/>
                  <a:gd name="T3" fmla="*/ 151 h 734"/>
                  <a:gd name="T4" fmla="*/ 633 w 866"/>
                  <a:gd name="T5" fmla="*/ 384 h 734"/>
                  <a:gd name="T6" fmla="*/ 349 w 866"/>
                  <a:gd name="T7" fmla="*/ 284 h 734"/>
                  <a:gd name="T8" fmla="*/ 366 w 866"/>
                  <a:gd name="T9" fmla="*/ 584 h 734"/>
                  <a:gd name="T10" fmla="*/ 50 w 866"/>
                  <a:gd name="T11" fmla="*/ 451 h 734"/>
                  <a:gd name="T12" fmla="*/ 66 w 866"/>
                  <a:gd name="T13" fmla="*/ 734 h 734"/>
                </a:gdLst>
                <a:ahLst/>
                <a:cxnLst>
                  <a:cxn ang="0">
                    <a:pos x="T0" y="T1"/>
                  </a:cxn>
                  <a:cxn ang="0">
                    <a:pos x="T2" y="T3"/>
                  </a:cxn>
                  <a:cxn ang="0">
                    <a:pos x="T4" y="T5"/>
                  </a:cxn>
                  <a:cxn ang="0">
                    <a:pos x="T6" y="T7"/>
                  </a:cxn>
                  <a:cxn ang="0">
                    <a:pos x="T8" y="T9"/>
                  </a:cxn>
                  <a:cxn ang="0">
                    <a:pos x="T10" y="T11"/>
                  </a:cxn>
                  <a:cxn ang="0">
                    <a:pos x="T12" y="T13"/>
                  </a:cxn>
                </a:cxnLst>
                <a:rect l="0" t="0" r="r" b="b"/>
                <a:pathLst>
                  <a:path w="866" h="734">
                    <a:moveTo>
                      <a:pt x="866" y="0"/>
                    </a:moveTo>
                    <a:cubicBezTo>
                      <a:pt x="832" y="34"/>
                      <a:pt x="699" y="84"/>
                      <a:pt x="666" y="151"/>
                    </a:cubicBezTo>
                    <a:cubicBezTo>
                      <a:pt x="616" y="217"/>
                      <a:pt x="682" y="367"/>
                      <a:pt x="633" y="384"/>
                    </a:cubicBezTo>
                    <a:cubicBezTo>
                      <a:pt x="583" y="401"/>
                      <a:pt x="399" y="251"/>
                      <a:pt x="349" y="284"/>
                    </a:cubicBezTo>
                    <a:cubicBezTo>
                      <a:pt x="316" y="317"/>
                      <a:pt x="416" y="551"/>
                      <a:pt x="366" y="584"/>
                    </a:cubicBezTo>
                    <a:cubicBezTo>
                      <a:pt x="316" y="617"/>
                      <a:pt x="100" y="434"/>
                      <a:pt x="50" y="451"/>
                    </a:cubicBezTo>
                    <a:cubicBezTo>
                      <a:pt x="0" y="484"/>
                      <a:pt x="66" y="684"/>
                      <a:pt x="66" y="734"/>
                    </a:cubicBezTo>
                  </a:path>
                </a:pathLst>
              </a:custGeom>
              <a:noFill/>
              <a:ln w="3175" cap="flat" cmpd="sng">
                <a:solidFill>
                  <a:schemeClr val="tx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buFontTx/>
                  <a:buNone/>
                  <a:defRPr/>
                </a:pPr>
                <a:endParaRPr lang="en-US" sz="1800" kern="0">
                  <a:solidFill>
                    <a:sysClr val="windowText" lastClr="000000"/>
                  </a:solidFill>
                  <a:latin typeface="Arial" charset="0"/>
                </a:endParaRPr>
              </a:p>
            </p:txBody>
          </p:sp>
        </p:grpSp>
        <p:sp>
          <p:nvSpPr>
            <p:cNvPr id="14" name="TextBox 13"/>
            <p:cNvSpPr txBox="1"/>
            <p:nvPr/>
          </p:nvSpPr>
          <p:spPr>
            <a:xfrm>
              <a:off x="6553200" y="4985266"/>
              <a:ext cx="1828800" cy="830997"/>
            </a:xfrm>
            <a:prstGeom prst="rect">
              <a:avLst/>
            </a:prstGeom>
            <a:noFill/>
          </p:spPr>
          <p:txBody>
            <a:bodyPr wrap="square" rtlCol="0">
              <a:spAutoFit/>
            </a:bodyPr>
            <a:lstStyle/>
            <a:p>
              <a:pPr algn="ctr"/>
              <a:r>
                <a:rPr lang="en-US" sz="2400" dirty="0" smtClean="0"/>
                <a:t>NP Continuum</a:t>
              </a:r>
              <a:endParaRPr lang="en-US" sz="2400" dirty="0"/>
            </a:p>
          </p:txBody>
        </p:sp>
        <p:sp>
          <p:nvSpPr>
            <p:cNvPr id="15" name="TextBox 14"/>
            <p:cNvSpPr txBox="1"/>
            <p:nvPr/>
          </p:nvSpPr>
          <p:spPr>
            <a:xfrm>
              <a:off x="4284678" y="4019362"/>
              <a:ext cx="1905000" cy="830997"/>
            </a:xfrm>
            <a:prstGeom prst="rect">
              <a:avLst/>
            </a:prstGeom>
            <a:noFill/>
          </p:spPr>
          <p:txBody>
            <a:bodyPr wrap="square" rtlCol="0">
              <a:spAutoFit/>
            </a:bodyPr>
            <a:lstStyle/>
            <a:p>
              <a:pPr algn="ctr"/>
              <a:r>
                <a:rPr lang="en-US" sz="2400" dirty="0" smtClean="0"/>
                <a:t>TIR frequency</a:t>
              </a:r>
              <a:endParaRPr lang="en-US" sz="2400" dirty="0"/>
            </a:p>
          </p:txBody>
        </p:sp>
      </p:grpSp>
      <p:sp>
        <p:nvSpPr>
          <p:cNvPr id="18" name="Text Box 6"/>
          <p:cNvSpPr txBox="1">
            <a:spLocks noChangeArrowheads="1"/>
          </p:cNvSpPr>
          <p:nvPr/>
        </p:nvSpPr>
        <p:spPr bwMode="auto">
          <a:xfrm>
            <a:off x="8686800" y="6019800"/>
            <a:ext cx="457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9</a:t>
            </a:r>
            <a:endParaRPr lang="en-US" altLang="zh-TW" sz="2800" b="1" dirty="0">
              <a:latin typeface="Arial" charset="0"/>
              <a:ea typeface="新細明體" pitchFamily="18" charset="-120"/>
            </a:endParaRPr>
          </a:p>
        </p:txBody>
      </p:sp>
    </p:spTree>
    <p:extLst>
      <p:ext uri="{BB962C8B-B14F-4D97-AF65-F5344CB8AC3E}">
        <p14:creationId xmlns:p14="http://schemas.microsoft.com/office/powerpoint/2010/main" val="137151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057400"/>
            <a:ext cx="7772400" cy="3810000"/>
          </a:xfrm>
        </p:spPr>
        <p:txBody>
          <a:bodyPr/>
          <a:lstStyle/>
          <a:p>
            <a:pPr marL="0" indent="0" algn="ctr">
              <a:buNone/>
            </a:pPr>
            <a:r>
              <a:rPr lang="en-US" sz="2400" b="0" dirty="0" smtClean="0"/>
              <a:t>EM energy is conserved by QED </a:t>
            </a:r>
            <a:r>
              <a:rPr lang="en-US" sz="2400" b="0" dirty="0"/>
              <a:t>induced frequency </a:t>
            </a:r>
            <a:r>
              <a:rPr lang="en-US" sz="2400" b="0" dirty="0" smtClean="0"/>
              <a:t>up-conversion to </a:t>
            </a:r>
            <a:r>
              <a:rPr lang="en-US" sz="2400" b="0" dirty="0"/>
              <a:t>the TIR confinement frequency of the NP. </a:t>
            </a:r>
            <a:endParaRPr lang="en-US" sz="2400" b="0" dirty="0" smtClean="0"/>
          </a:p>
          <a:p>
            <a:pPr marL="0" indent="0">
              <a:buNone/>
            </a:pPr>
            <a:endParaRPr lang="en-US" sz="2400" b="0" dirty="0"/>
          </a:p>
          <a:p>
            <a:pPr marL="0" indent="0" algn="ctr">
              <a:buNone/>
            </a:pPr>
            <a:r>
              <a:rPr lang="en-US" sz="2400" b="0" dirty="0" smtClean="0"/>
              <a:t>Since </a:t>
            </a:r>
            <a:r>
              <a:rPr lang="en-US" sz="2400" b="0" dirty="0"/>
              <a:t>NPs have high surface to volume ratios, absorbed EM energy of any form is confined by TIR almost entirely in the NP surface. </a:t>
            </a:r>
            <a:endParaRPr lang="en-US" sz="2400" b="0" dirty="0" smtClean="0"/>
          </a:p>
          <a:p>
            <a:pPr marL="0" indent="0" algn="ctr">
              <a:buNone/>
            </a:pPr>
            <a:endParaRPr lang="en-US" sz="2400" b="0" dirty="0"/>
          </a:p>
          <a:p>
            <a:pPr marL="0" indent="0" algn="ctr">
              <a:buNone/>
            </a:pPr>
            <a:r>
              <a:rPr lang="en-US" sz="2400" b="0" dirty="0" smtClean="0"/>
              <a:t>The </a:t>
            </a:r>
            <a:r>
              <a:rPr lang="en-US" sz="2400" b="0" dirty="0"/>
              <a:t>TIR confinement is momentary and occurs only upon absorption of EM energy, and </a:t>
            </a:r>
            <a:r>
              <a:rPr lang="en-US" sz="2400" b="0" dirty="0" smtClean="0"/>
              <a:t>therefore </a:t>
            </a:r>
            <a:r>
              <a:rPr lang="en-US" sz="2400" b="0" dirty="0"/>
              <a:t>the TIR confinement effectively sustains itself.</a:t>
            </a:r>
          </a:p>
          <a:p>
            <a:pPr marL="0" indent="0" algn="ctr">
              <a:buNone/>
            </a:pPr>
            <a:endParaRPr lang="en-US" sz="2400" b="0" dirty="0"/>
          </a:p>
        </p:txBody>
      </p:sp>
      <p:sp>
        <p:nvSpPr>
          <p:cNvPr id="3" name="Title 2"/>
          <p:cNvSpPr>
            <a:spLocks noGrp="1"/>
          </p:cNvSpPr>
          <p:nvPr>
            <p:ph type="title"/>
          </p:nvPr>
        </p:nvSpPr>
        <p:spPr/>
        <p:txBody>
          <a:bodyPr/>
          <a:lstStyle/>
          <a:p>
            <a:r>
              <a:rPr lang="en-US" dirty="0" smtClean="0"/>
              <a:t>TIR Confinement</a:t>
            </a:r>
            <a:endParaRPr lang="en-US" dirty="0"/>
          </a:p>
        </p:txBody>
      </p:sp>
      <p:sp>
        <p:nvSpPr>
          <p:cNvPr id="4" name="Footer Placeholder 3"/>
          <p:cNvSpPr>
            <a:spLocks noGrp="1"/>
          </p:cNvSpPr>
          <p:nvPr>
            <p:ph type="ftr" sz="quarter" idx="11"/>
          </p:nvPr>
        </p:nvSpPr>
        <p:spPr/>
        <p:txBody>
          <a:body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10</a:t>
            </a:r>
            <a:endParaRPr lang="en-US" altLang="zh-TW" sz="2800" b="1" dirty="0">
              <a:latin typeface="Arial" charset="0"/>
              <a:ea typeface="新細明體" pitchFamily="18" charset="-120"/>
            </a:endParaRPr>
          </a:p>
        </p:txBody>
      </p:sp>
    </p:spTree>
    <p:extLst>
      <p:ext uri="{BB962C8B-B14F-4D97-AF65-F5344CB8AC3E}">
        <p14:creationId xmlns:p14="http://schemas.microsoft.com/office/powerpoint/2010/main" val="184853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495300" y="1447800"/>
                <a:ext cx="8305800" cy="3810000"/>
              </a:xfrm>
            </p:spPr>
            <p:txBody>
              <a:bodyPr/>
              <a:lstStyle/>
              <a:p>
                <a:pPr marL="0" indent="0" algn="ctr">
                  <a:buNone/>
                </a:pPr>
                <a:r>
                  <a:rPr lang="en-US" sz="2400" b="0" dirty="0" smtClean="0"/>
                  <a:t>QED </a:t>
                </a:r>
                <a:r>
                  <a:rPr lang="en-US" sz="2400" b="0" dirty="0"/>
                  <a:t>radiation </a:t>
                </a:r>
                <a:r>
                  <a:rPr lang="en-US" sz="2400" b="0" dirty="0" smtClean="0"/>
                  <a:t>induces the NTs </a:t>
                </a:r>
                <a:r>
                  <a:rPr lang="en-US" sz="2400" b="0" dirty="0"/>
                  <a:t>to emit their EM </a:t>
                </a:r>
                <a:r>
                  <a:rPr lang="en-US" sz="2400" b="0" dirty="0" smtClean="0"/>
                  <a:t>spectra </a:t>
                </a:r>
                <a:endParaRPr lang="en-US" sz="2400" b="0" dirty="0"/>
              </a:p>
              <a:p>
                <a:pPr marL="0" indent="0" algn="ctr">
                  <a:buNone/>
                </a:pPr>
                <a:endParaRPr lang="en-US" sz="1200" b="0" dirty="0" smtClean="0"/>
              </a:p>
              <a:p>
                <a:pPr marL="0" indent="0" algn="ctr">
                  <a:buNone/>
                </a:pPr>
                <a:r>
                  <a:rPr lang="en-US" sz="2400" b="0" dirty="0" smtClean="0"/>
                  <a:t> To illustrate QED radiation in NTs, consider a NP of diameter D and refractive index n. The QED photon energy E, frequency f, and wavelength </a:t>
                </a:r>
                <a:r>
                  <a:rPr lang="en-US" sz="2400" b="0" dirty="0" smtClean="0">
                    <a:sym typeface="Symbol"/>
                  </a:rPr>
                  <a:t></a:t>
                </a:r>
                <a:r>
                  <a:rPr lang="en-US" sz="2400" b="0" dirty="0" smtClean="0"/>
                  <a:t> are:</a:t>
                </a:r>
              </a:p>
              <a:p>
                <a:pPr marL="0" indent="0" algn="ctr">
                  <a:buNone/>
                </a:pPr>
                <a:r>
                  <a:rPr lang="en-US" sz="2400" b="0" dirty="0" smtClean="0"/>
                  <a:t>            E = h f      </a:t>
                </a:r>
                <a:r>
                  <a:rPr lang="en-US" sz="2400" b="0" dirty="0" err="1" smtClean="0"/>
                  <a:t>f</a:t>
                </a:r>
                <a:r>
                  <a:rPr lang="en-US" sz="2400" b="0" dirty="0" smtClean="0"/>
                  <a:t> = ( c / n ) / </a:t>
                </a:r>
                <a:r>
                  <a:rPr lang="en-US" sz="2400" b="0" dirty="0" smtClean="0">
                    <a:sym typeface="Symbol"/>
                  </a:rPr>
                  <a:t>     = </a:t>
                </a:r>
                <a:r>
                  <a:rPr lang="en-US" sz="2400" b="0" dirty="0" err="1" smtClean="0">
                    <a:sym typeface="Symbol"/>
                  </a:rPr>
                  <a:t>2D</a:t>
                </a:r>
                <a:r>
                  <a:rPr lang="en-US" sz="2400" b="0" dirty="0" smtClean="0">
                    <a:sym typeface="Symbol"/>
                  </a:rPr>
                  <a:t>   </a:t>
                </a:r>
              </a:p>
              <a:p>
                <a:pPr marL="0" indent="0" algn="ctr">
                  <a:buNone/>
                </a:pPr>
                <a:endParaRPr lang="en-US" sz="1200" b="0" dirty="0" smtClean="0"/>
              </a:p>
              <a:p>
                <a:pPr marL="0" indent="0" algn="ctr">
                  <a:buNone/>
                </a:pPr>
                <a:r>
                  <a:rPr lang="en-GB" sz="2400" b="0" dirty="0" smtClean="0"/>
                  <a:t>The NP </a:t>
                </a:r>
                <a:r>
                  <a:rPr lang="en-GB" sz="2400" b="0" dirty="0"/>
                  <a:t>energy U is dependent on the diameter D and number N</a:t>
                </a:r>
                <a:r>
                  <a:rPr lang="en-GB" sz="2400" b="0" baseline="-25000" dirty="0"/>
                  <a:t>A</a:t>
                </a:r>
                <a:r>
                  <a:rPr lang="en-GB" sz="2400" b="0" dirty="0"/>
                  <a:t> of atoms having a cubical spacing </a:t>
                </a:r>
                <a:r>
                  <a:rPr lang="en-GB" sz="2400" b="0" dirty="0">
                    <a:sym typeface="Symbol"/>
                  </a:rPr>
                  <a:t></a:t>
                </a:r>
                <a:r>
                  <a:rPr lang="en-GB" sz="2400" b="0" dirty="0"/>
                  <a:t> is</a:t>
                </a:r>
                <a:r>
                  <a:rPr lang="en-GB" sz="2400" b="0" dirty="0" smtClean="0"/>
                  <a:t>,   </a:t>
                </a:r>
              </a:p>
              <a:p>
                <a:pPr marL="0" indent="0" algn="ctr">
                  <a:buNone/>
                </a:pPr>
                <a:r>
                  <a:rPr lang="en-GB" sz="2400" b="0" dirty="0" smtClean="0"/>
                  <a:t>   </a:t>
                </a:r>
                <a14:m>
                  <m:oMath xmlns:m="http://schemas.openxmlformats.org/officeDocument/2006/math">
                    <m:r>
                      <m:rPr>
                        <m:sty m:val="p"/>
                      </m:rPr>
                      <a:rPr lang="en-US" sz="2800" b="0" i="0" smtClean="0">
                        <a:latin typeface="Cambria Math"/>
                      </a:rPr>
                      <m:t>U</m:t>
                    </m:r>
                  </m:oMath>
                </a14:m>
                <a:r>
                  <a:rPr lang="en-GB" sz="2400" b="0" dirty="0" smtClean="0"/>
                  <a:t> = </a:t>
                </a:r>
                <a14:m>
                  <m:oMath xmlns:m="http://schemas.openxmlformats.org/officeDocument/2006/math">
                    <m:f>
                      <m:fPr>
                        <m:ctrlPr>
                          <a:rPr lang="en-GB" sz="2400" b="0" i="1" smtClean="0">
                            <a:latin typeface="Cambria Math"/>
                          </a:rPr>
                        </m:ctrlPr>
                      </m:fPr>
                      <m:num>
                        <m:r>
                          <a:rPr lang="en-US" sz="2400" b="0" i="1" smtClean="0">
                            <a:latin typeface="Cambria Math"/>
                          </a:rPr>
                          <m:t>3</m:t>
                        </m:r>
                      </m:num>
                      <m:den>
                        <m:r>
                          <a:rPr lang="en-US" sz="2400" b="0" i="1" smtClean="0">
                            <a:latin typeface="Cambria Math"/>
                          </a:rPr>
                          <m:t>2</m:t>
                        </m:r>
                      </m:den>
                    </m:f>
                  </m:oMath>
                </a14:m>
                <a:r>
                  <a:rPr lang="en-GB" sz="2400" b="0" dirty="0" smtClean="0"/>
                  <a:t> k T N</a:t>
                </a:r>
                <a:r>
                  <a:rPr lang="en-GB" sz="1800" b="0" dirty="0" smtClean="0"/>
                  <a:t>A</a:t>
                </a:r>
                <a:r>
                  <a:rPr lang="en-GB" sz="2400" b="0" dirty="0" smtClean="0"/>
                  <a:t> =</a:t>
                </a:r>
                <a:r>
                  <a:rPr lang="en-GB" sz="2400" b="0" dirty="0"/>
                  <a:t> </a:t>
                </a:r>
                <a14:m>
                  <m:oMath xmlns:m="http://schemas.openxmlformats.org/officeDocument/2006/math">
                    <m:f>
                      <m:fPr>
                        <m:ctrlPr>
                          <a:rPr lang="en-GB" sz="2400" b="0" i="1">
                            <a:latin typeface="Cambria Math"/>
                          </a:rPr>
                        </m:ctrlPr>
                      </m:fPr>
                      <m:num>
                        <m:r>
                          <a:rPr lang="en-GB" sz="2400" b="0" i="1" smtClean="0">
                            <a:latin typeface="Cambria Math"/>
                            <a:sym typeface="Symbol"/>
                          </a:rPr>
                          <m:t></m:t>
                        </m:r>
                      </m:num>
                      <m:den>
                        <m:r>
                          <a:rPr lang="en-US" sz="2400" b="0" i="1" smtClean="0">
                            <a:latin typeface="Cambria Math"/>
                          </a:rPr>
                          <m:t>4</m:t>
                        </m:r>
                      </m:den>
                    </m:f>
                  </m:oMath>
                </a14:m>
                <a:r>
                  <a:rPr lang="en-GB" sz="2400" b="0" dirty="0" smtClean="0"/>
                  <a:t>  k T </a:t>
                </a:r>
                <a14:m>
                  <m:oMath xmlns:m="http://schemas.openxmlformats.org/officeDocument/2006/math">
                    <m:sSup>
                      <m:sSupPr>
                        <m:ctrlPr>
                          <a:rPr lang="en-US" sz="2400" b="0" i="1" dirty="0">
                            <a:latin typeface="Cambria Math"/>
                          </a:rPr>
                        </m:ctrlPr>
                      </m:sSupPr>
                      <m:e>
                        <m:d>
                          <m:dPr>
                            <m:ctrlPr>
                              <a:rPr lang="en-US" sz="2400" b="0" i="1" dirty="0">
                                <a:latin typeface="Cambria Math"/>
                              </a:rPr>
                            </m:ctrlPr>
                          </m:dPr>
                          <m:e>
                            <m:f>
                              <m:fPr>
                                <m:ctrlPr>
                                  <a:rPr lang="en-US" sz="2400" b="0" i="1" dirty="0">
                                    <a:latin typeface="Cambria Math"/>
                                  </a:rPr>
                                </m:ctrlPr>
                              </m:fPr>
                              <m:num>
                                <m:r>
                                  <m:rPr>
                                    <m:sty m:val="p"/>
                                  </m:rPr>
                                  <a:rPr lang="en-US" sz="2400" b="0" dirty="0">
                                    <a:latin typeface="Cambria Math"/>
                                  </a:rPr>
                                  <m:t>D</m:t>
                                </m:r>
                              </m:num>
                              <m:den>
                                <m:r>
                                  <a:rPr lang="en-US" sz="2400" b="0" i="1" dirty="0">
                                    <a:latin typeface="Cambria Math"/>
                                    <a:sym typeface="Symbol"/>
                                  </a:rPr>
                                  <m:t></m:t>
                                </m:r>
                              </m:den>
                            </m:f>
                          </m:e>
                        </m:d>
                      </m:e>
                      <m:sup>
                        <m:r>
                          <a:rPr lang="en-US" sz="2400" b="0" i="1" dirty="0">
                            <a:latin typeface="Cambria Math"/>
                          </a:rPr>
                          <m:t>3</m:t>
                        </m:r>
                      </m:sup>
                    </m:sSup>
                    <m:r>
                      <a:rPr lang="en-US" sz="2400" b="0" i="1" dirty="0">
                        <a:latin typeface="Cambria Math"/>
                      </a:rPr>
                      <m:t> </m:t>
                    </m:r>
                  </m:oMath>
                </a14:m>
                <a:endParaRPr lang="en-US" sz="2400" b="0" dirty="0" smtClean="0"/>
              </a:p>
              <a:p>
                <a:pPr marL="0" indent="0" algn="ctr">
                  <a:buNone/>
                </a:pPr>
                <a:r>
                  <a:rPr lang="en-US" sz="2400" b="0" dirty="0" smtClean="0"/>
                  <a:t>The number N  of QED photons / burst is  N = U / E</a:t>
                </a:r>
                <a:endParaRPr lang="en-US" sz="2400" b="0"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495300" y="1447800"/>
                <a:ext cx="8305800" cy="3810000"/>
              </a:xfrm>
              <a:blipFill rotWithShape="1">
                <a:blip r:embed="rId2"/>
                <a:stretch>
                  <a:fillRect l="-220" t="-1120" r="-1174" b="-21600"/>
                </a:stretch>
              </a:blipFill>
            </p:spPr>
            <p:txBody>
              <a:bodyPr/>
              <a:lstStyle/>
              <a:p>
                <a:r>
                  <a:rPr lang="en-US">
                    <a:noFill/>
                  </a:rPr>
                  <a:t> </a:t>
                </a:r>
              </a:p>
            </p:txBody>
          </p:sp>
        </mc:Fallback>
      </mc:AlternateContent>
      <p:sp>
        <p:nvSpPr>
          <p:cNvPr id="3" name="Title 2"/>
          <p:cNvSpPr>
            <a:spLocks noGrp="1"/>
          </p:cNvSpPr>
          <p:nvPr>
            <p:ph type="title"/>
          </p:nvPr>
        </p:nvSpPr>
        <p:spPr>
          <a:xfrm>
            <a:off x="533400" y="228600"/>
            <a:ext cx="7772400" cy="1143000"/>
          </a:xfrm>
        </p:spPr>
        <p:txBody>
          <a:bodyPr/>
          <a:lstStyle/>
          <a:p>
            <a:r>
              <a:rPr lang="en-US" dirty="0" smtClean="0"/>
              <a:t>EM Signaling</a:t>
            </a:r>
            <a:endParaRPr lang="en-US" dirty="0"/>
          </a:p>
        </p:txBody>
      </p:sp>
      <p:sp>
        <p:nvSpPr>
          <p:cNvPr id="4" name="Footer Placeholder 3"/>
          <p:cNvSpPr>
            <a:spLocks noGrp="1"/>
          </p:cNvSpPr>
          <p:nvPr>
            <p:ph type="ftr" sz="quarter" idx="11"/>
          </p:nvPr>
        </p:nvSpPr>
        <p:spPr/>
        <p:txBody>
          <a:bodyPr/>
          <a:lstStyle/>
          <a:p>
            <a:pPr>
              <a:defRPr/>
            </a:pPr>
            <a:r>
              <a:rPr lang="en-US" altLang="zh-TW" smtClean="0">
                <a:solidFill>
                  <a:srgbClr val="FFFF00"/>
                </a:solidFill>
              </a:rPr>
              <a:t>3rd Int. Conf.on Mechanical and Electrical Tech. - ICMET 2011 - Dalian, August 26-27, 2011</a:t>
            </a:r>
            <a:endParaRPr lang="en-US" altLang="zh-TW" dirty="0">
              <a:solidFill>
                <a:srgbClr val="FFFF00"/>
              </a:solidFill>
            </a:endParaRPr>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11</a:t>
            </a:r>
            <a:endParaRPr lang="en-US" altLang="zh-TW" sz="2800" b="1" dirty="0">
              <a:latin typeface="Arial" charset="0"/>
              <a:ea typeface="新細明體" pitchFamily="18" charset="-120"/>
            </a:endParaRPr>
          </a:p>
        </p:txBody>
      </p:sp>
    </p:spTree>
    <p:extLst>
      <p:ext uri="{BB962C8B-B14F-4D97-AF65-F5344CB8AC3E}">
        <p14:creationId xmlns:p14="http://schemas.microsoft.com/office/powerpoint/2010/main" val="390864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QED Photon Energy E and Number N</a:t>
            </a:r>
            <a:endParaRPr lang="en-US" dirty="0"/>
          </a:p>
        </p:txBody>
      </p:sp>
      <p:sp>
        <p:nvSpPr>
          <p:cNvPr id="4" name="Footer Placeholder 3"/>
          <p:cNvSpPr>
            <a:spLocks noGrp="1"/>
          </p:cNvSpPr>
          <p:nvPr>
            <p:ph type="ftr" sz="quarter" idx="11"/>
          </p:nvPr>
        </p:nvSpPr>
        <p:spPr/>
        <p:txBody>
          <a:body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graphicFrame>
        <p:nvGraphicFramePr>
          <p:cNvPr id="5" name="Chart 4"/>
          <p:cNvGraphicFramePr/>
          <p:nvPr>
            <p:extLst>
              <p:ext uri="{D42A27DB-BD31-4B8C-83A1-F6EECF244321}">
                <p14:modId xmlns:p14="http://schemas.microsoft.com/office/powerpoint/2010/main" val="1219221396"/>
              </p:ext>
            </p:extLst>
          </p:nvPr>
        </p:nvGraphicFramePr>
        <p:xfrm>
          <a:off x="1295400" y="1295400"/>
          <a:ext cx="6807200" cy="408432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25"/>
          <p:cNvSpPr txBox="1">
            <a:spLocks noChangeArrowheads="1"/>
          </p:cNvSpPr>
          <p:nvPr/>
        </p:nvSpPr>
        <p:spPr bwMode="auto">
          <a:xfrm>
            <a:off x="8458200" y="6019800"/>
            <a:ext cx="68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12</a:t>
            </a:r>
            <a:endParaRPr lang="en-US" altLang="zh-TW" sz="2800" b="1" dirty="0">
              <a:latin typeface="Arial" charset="0"/>
              <a:ea typeface="新細明體" pitchFamily="18" charset="-120"/>
            </a:endParaRPr>
          </a:p>
        </p:txBody>
      </p:sp>
      <p:sp>
        <p:nvSpPr>
          <p:cNvPr id="2" name="TextBox 1"/>
          <p:cNvSpPr txBox="1"/>
          <p:nvPr/>
        </p:nvSpPr>
        <p:spPr>
          <a:xfrm>
            <a:off x="1866900" y="5650468"/>
            <a:ext cx="6096000" cy="461665"/>
          </a:xfrm>
          <a:prstGeom prst="rect">
            <a:avLst/>
          </a:prstGeom>
          <a:noFill/>
        </p:spPr>
        <p:txBody>
          <a:bodyPr wrap="square" rtlCol="0">
            <a:spAutoFit/>
          </a:bodyPr>
          <a:lstStyle/>
          <a:p>
            <a:r>
              <a:rPr lang="en-US" sz="2400" dirty="0" smtClean="0"/>
              <a:t>QED photons  available for  EM signaling</a:t>
            </a:r>
            <a:endParaRPr lang="en-US" sz="2400" dirty="0"/>
          </a:p>
        </p:txBody>
      </p:sp>
    </p:spTree>
    <p:extLst>
      <p:ext uri="{BB962C8B-B14F-4D97-AF65-F5344CB8AC3E}">
        <p14:creationId xmlns:p14="http://schemas.microsoft.com/office/powerpoint/2010/main" val="187302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450306"/>
            <a:ext cx="7772400" cy="3810000"/>
          </a:xfrm>
        </p:spPr>
        <p:txBody>
          <a:bodyPr/>
          <a:lstStyle/>
          <a:p>
            <a:pPr marL="0" indent="0" algn="ctr">
              <a:buNone/>
            </a:pPr>
            <a:r>
              <a:rPr lang="en-US" sz="2400" b="0" dirty="0" smtClean="0"/>
              <a:t>QED </a:t>
            </a:r>
            <a:r>
              <a:rPr lang="en-US" sz="2400" b="0" dirty="0"/>
              <a:t>induced radiation in EM signaling </a:t>
            </a:r>
            <a:r>
              <a:rPr lang="en-US" sz="2400" b="0" dirty="0" smtClean="0"/>
              <a:t>is a </a:t>
            </a:r>
            <a:r>
              <a:rPr lang="en-US" sz="2400" b="0" dirty="0"/>
              <a:t>reasonable alternative to chemical signaling in that problems with </a:t>
            </a:r>
            <a:r>
              <a:rPr lang="en-US" sz="2400" b="0" dirty="0" smtClean="0"/>
              <a:t>finding, </a:t>
            </a:r>
            <a:r>
              <a:rPr lang="en-US" sz="2400" b="0" dirty="0" smtClean="0"/>
              <a:t>binding and unbinding NT </a:t>
            </a:r>
            <a:r>
              <a:rPr lang="en-US" sz="2400" b="0" dirty="0"/>
              <a:t>molecules to </a:t>
            </a:r>
            <a:r>
              <a:rPr lang="en-US" sz="2400" b="0" dirty="0" smtClean="0"/>
              <a:t>receptors </a:t>
            </a:r>
            <a:r>
              <a:rPr lang="en-US" sz="2400" b="0" dirty="0" smtClean="0"/>
              <a:t>are </a:t>
            </a:r>
            <a:r>
              <a:rPr lang="en-US" sz="2400" b="0" dirty="0"/>
              <a:t>avoided</a:t>
            </a:r>
            <a:r>
              <a:rPr lang="en-US" sz="2400" b="0" dirty="0" smtClean="0"/>
              <a:t>.</a:t>
            </a:r>
          </a:p>
          <a:p>
            <a:pPr marL="0" indent="0" algn="ctr">
              <a:buNone/>
            </a:pPr>
            <a:r>
              <a:rPr lang="en-US" sz="2400" b="0" dirty="0" smtClean="0"/>
              <a:t> </a:t>
            </a:r>
            <a:endParaRPr lang="en-US" sz="2400" b="0" dirty="0"/>
          </a:p>
          <a:p>
            <a:pPr marL="0" indent="0" algn="ctr">
              <a:buNone/>
            </a:pPr>
            <a:r>
              <a:rPr lang="en-US" sz="2400" b="0" dirty="0" smtClean="0"/>
              <a:t>The </a:t>
            </a:r>
            <a:r>
              <a:rPr lang="en-US" sz="2400" b="0" dirty="0" smtClean="0"/>
              <a:t>simpler</a:t>
            </a:r>
            <a:r>
              <a:rPr lang="en-US" sz="2400" b="0" dirty="0" smtClean="0"/>
              <a:t> </a:t>
            </a:r>
            <a:r>
              <a:rPr lang="en-US" sz="2400" b="0" dirty="0" smtClean="0"/>
              <a:t>EM </a:t>
            </a:r>
            <a:r>
              <a:rPr lang="en-US" sz="2400" b="0" dirty="0"/>
              <a:t>signaling </a:t>
            </a:r>
            <a:r>
              <a:rPr lang="en-US" sz="2400" b="0" dirty="0" smtClean="0"/>
              <a:t>compared to chemical signaling presupposes Nature agrees.  </a:t>
            </a:r>
            <a:endParaRPr lang="en-US" sz="2400" b="0" dirty="0"/>
          </a:p>
          <a:p>
            <a:pPr marL="0" indent="0">
              <a:buNone/>
            </a:pPr>
            <a:endParaRPr lang="en-US" sz="2400" b="0" dirty="0"/>
          </a:p>
          <a:p>
            <a:pPr marL="0" indent="0">
              <a:buNone/>
            </a:pPr>
            <a:endParaRPr lang="en-US" sz="2400" b="0" dirty="0"/>
          </a:p>
          <a:p>
            <a:pPr marL="0" indent="0">
              <a:buNone/>
            </a:pPr>
            <a:endParaRPr lang="en-US" sz="2400" b="0" dirty="0"/>
          </a:p>
        </p:txBody>
      </p:sp>
      <p:sp>
        <p:nvSpPr>
          <p:cNvPr id="3" name="Title 2"/>
          <p:cNvSpPr>
            <a:spLocks noGrp="1"/>
          </p:cNvSpPr>
          <p:nvPr>
            <p:ph type="title"/>
          </p:nvPr>
        </p:nvSpPr>
        <p:spPr>
          <a:xfrm>
            <a:off x="666750" y="762000"/>
            <a:ext cx="7772400" cy="1143000"/>
          </a:xfrm>
        </p:spPr>
        <p:txBody>
          <a:bodyPr/>
          <a:lstStyle/>
          <a:p>
            <a:r>
              <a:rPr lang="en-US" dirty="0" smtClean="0"/>
              <a:t>Conclusions</a:t>
            </a:r>
            <a:endParaRPr lang="en-US" dirty="0"/>
          </a:p>
        </p:txBody>
      </p:sp>
      <p:sp>
        <p:nvSpPr>
          <p:cNvPr id="4" name="Footer Placeholder 3"/>
          <p:cNvSpPr>
            <a:spLocks noGrp="1"/>
          </p:cNvSpPr>
          <p:nvPr>
            <p:ph type="ftr" sz="quarter" idx="11"/>
          </p:nvPr>
        </p:nvSpPr>
        <p:spPr/>
        <p:txBody>
          <a:body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13</a:t>
            </a:r>
            <a:endParaRPr lang="en-US" altLang="zh-TW" sz="2800" b="1" dirty="0">
              <a:latin typeface="Arial" charset="0"/>
              <a:ea typeface="新細明體" pitchFamily="18" charset="-120"/>
            </a:endParaRPr>
          </a:p>
        </p:txBody>
      </p:sp>
    </p:spTree>
    <p:extLst>
      <p:ext uri="{BB962C8B-B14F-4D97-AF65-F5344CB8AC3E}">
        <p14:creationId xmlns:p14="http://schemas.microsoft.com/office/powerpoint/2010/main" val="418983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algn="ctr" eaLnBrk="0" fontAlgn="base" hangingPunct="0">
              <a:spcBef>
                <a:spcPct val="20000"/>
              </a:spcBef>
              <a:spcAft>
                <a:spcPct val="0"/>
              </a:spcAft>
              <a:buChar char="•"/>
              <a:defRPr sz="2800">
                <a:solidFill>
                  <a:schemeClr val="tx1"/>
                </a:solidFill>
                <a:latin typeface="Arial" pitchFamily="34" charset="0"/>
              </a:defRPr>
            </a:lvl6pPr>
            <a:lvl7pPr marL="2971800" indent="-228600" algn="ctr" eaLnBrk="0" fontAlgn="base" hangingPunct="0">
              <a:spcBef>
                <a:spcPct val="20000"/>
              </a:spcBef>
              <a:spcAft>
                <a:spcPct val="0"/>
              </a:spcAft>
              <a:buChar char="•"/>
              <a:defRPr sz="2800">
                <a:solidFill>
                  <a:schemeClr val="tx1"/>
                </a:solidFill>
                <a:latin typeface="Arial" pitchFamily="34" charset="0"/>
              </a:defRPr>
            </a:lvl7pPr>
            <a:lvl8pPr marL="3429000" indent="-228600" algn="ctr" eaLnBrk="0" fontAlgn="base" hangingPunct="0">
              <a:spcBef>
                <a:spcPct val="20000"/>
              </a:spcBef>
              <a:spcAft>
                <a:spcPct val="0"/>
              </a:spcAft>
              <a:buChar char="•"/>
              <a:defRPr sz="2800">
                <a:solidFill>
                  <a:schemeClr val="tx1"/>
                </a:solidFill>
                <a:latin typeface="Arial" pitchFamily="34" charset="0"/>
              </a:defRPr>
            </a:lvl8pPr>
            <a:lvl9pPr marL="3886200" indent="-228600" algn="ctr" eaLnBrk="0" fontAlgn="base" hangingPunct="0">
              <a:spcBef>
                <a:spcPct val="20000"/>
              </a:spcBef>
              <a:spcAft>
                <a:spcPct val="0"/>
              </a:spcAft>
              <a:buChar char="•"/>
              <a:defRPr sz="2800">
                <a:solidFill>
                  <a:schemeClr val="tx1"/>
                </a:solidFill>
                <a:latin typeface="Arial" pitchFamily="34" charset="0"/>
              </a:defRPr>
            </a:lvl9pPr>
          </a:lstStyle>
          <a:p>
            <a:r>
              <a:rPr lang="en-US" altLang="zh-TW" sz="1400" smtClean="0">
                <a:solidFill>
                  <a:schemeClr val="tx2"/>
                </a:solidFill>
              </a:rPr>
              <a:t>3rd Int. Conf.on Mechanical and Electrical Tech. - ICMET 2011 - Dalian, August 26-27, 2011</a:t>
            </a:r>
            <a:endParaRPr lang="en-US" altLang="zh-TW" sz="1400" dirty="0" smtClean="0">
              <a:solidFill>
                <a:schemeClr val="tx2"/>
              </a:solidFill>
            </a:endParaRPr>
          </a:p>
        </p:txBody>
      </p:sp>
      <p:sp>
        <p:nvSpPr>
          <p:cNvPr id="29699" name="Rectangle 2"/>
          <p:cNvSpPr>
            <a:spLocks noGrp="1" noChangeArrowheads="1"/>
          </p:cNvSpPr>
          <p:nvPr>
            <p:ph type="title"/>
          </p:nvPr>
        </p:nvSpPr>
        <p:spPr>
          <a:xfrm>
            <a:off x="533400" y="152400"/>
            <a:ext cx="7772400" cy="1143000"/>
          </a:xfrm>
        </p:spPr>
        <p:txBody>
          <a:bodyPr/>
          <a:lstStyle/>
          <a:p>
            <a:r>
              <a:rPr lang="en-US" dirty="0" smtClean="0"/>
              <a:t>QED Extensions</a:t>
            </a:r>
          </a:p>
        </p:txBody>
      </p:sp>
      <p:sp>
        <p:nvSpPr>
          <p:cNvPr id="386051" name="Rectangle 3"/>
          <p:cNvSpPr>
            <a:spLocks noGrp="1" noChangeArrowheads="1"/>
          </p:cNvSpPr>
          <p:nvPr>
            <p:ph type="body" idx="1"/>
          </p:nvPr>
        </p:nvSpPr>
        <p:spPr>
          <a:xfrm>
            <a:off x="0" y="1828800"/>
            <a:ext cx="8839200" cy="5334000"/>
          </a:xfrm>
        </p:spPr>
        <p:txBody>
          <a:bodyPr/>
          <a:lstStyle/>
          <a:p>
            <a:pPr marL="0" indent="0" algn="ctr">
              <a:lnSpc>
                <a:spcPct val="90000"/>
              </a:lnSpc>
              <a:buFontTx/>
              <a:buNone/>
              <a:tabLst>
                <a:tab pos="6165850" algn="l"/>
              </a:tabLst>
            </a:pPr>
            <a:r>
              <a:rPr lang="en-US" sz="2800" b="0" dirty="0" smtClean="0"/>
              <a:t> </a:t>
            </a:r>
            <a:r>
              <a:rPr lang="en-US" sz="2800" b="0" dirty="0" smtClean="0">
                <a:solidFill>
                  <a:schemeClr val="tx2"/>
                </a:solidFill>
              </a:rPr>
              <a:t>Molecular Dynamics</a:t>
            </a:r>
          </a:p>
          <a:p>
            <a:pPr marL="0" indent="0" algn="ctr">
              <a:lnSpc>
                <a:spcPct val="90000"/>
              </a:lnSpc>
              <a:buFontTx/>
              <a:buNone/>
              <a:tabLst>
                <a:tab pos="6165850" algn="l"/>
              </a:tabLst>
            </a:pPr>
            <a:r>
              <a:rPr lang="en-US" sz="2800" b="0" dirty="0" smtClean="0"/>
              <a:t>Heat transfer simulations invalid for discrete nanostructures</a:t>
            </a:r>
          </a:p>
          <a:p>
            <a:pPr marL="0" indent="0" algn="ctr">
              <a:lnSpc>
                <a:spcPct val="90000"/>
              </a:lnSpc>
              <a:buFontTx/>
              <a:buNone/>
              <a:tabLst>
                <a:tab pos="6165850" algn="l"/>
              </a:tabLst>
            </a:pPr>
            <a:endParaRPr lang="en-US" sz="2800" b="0" dirty="0" smtClean="0"/>
          </a:p>
          <a:p>
            <a:pPr marL="0" indent="0" algn="ctr">
              <a:lnSpc>
                <a:spcPct val="90000"/>
              </a:lnSpc>
              <a:buFontTx/>
              <a:buNone/>
              <a:tabLst>
                <a:tab pos="6165850" algn="l"/>
              </a:tabLst>
            </a:pPr>
            <a:endParaRPr lang="en-US" sz="2800" b="0" dirty="0" smtClean="0"/>
          </a:p>
          <a:p>
            <a:pPr marL="0" indent="0" algn="ctr">
              <a:lnSpc>
                <a:spcPct val="90000"/>
              </a:lnSpc>
              <a:buFontTx/>
              <a:buNone/>
              <a:tabLst>
                <a:tab pos="6165850" algn="l"/>
              </a:tabLst>
            </a:pPr>
            <a:r>
              <a:rPr lang="en-US" sz="2800" b="0" dirty="0" smtClean="0">
                <a:solidFill>
                  <a:schemeClr val="tx2"/>
                </a:solidFill>
              </a:rPr>
              <a:t>Big Bang Theory                                                                                                                            </a:t>
            </a:r>
            <a:r>
              <a:rPr lang="en-US" sz="2800" b="0" dirty="0" smtClean="0"/>
              <a:t>QED Redshift in cosmic dust means Universe is not expanding </a:t>
            </a:r>
          </a:p>
          <a:p>
            <a:pPr marL="0" indent="0" algn="ctr">
              <a:lnSpc>
                <a:spcPct val="90000"/>
              </a:lnSpc>
              <a:buFontTx/>
              <a:buNone/>
              <a:tabLst>
                <a:tab pos="6165850" algn="l"/>
              </a:tabLst>
            </a:pPr>
            <a:endParaRPr lang="en-US" sz="2800" b="0" dirty="0" smtClean="0"/>
          </a:p>
        </p:txBody>
      </p:sp>
      <p:sp>
        <p:nvSpPr>
          <p:cNvPr id="29701" name="Text Box 6"/>
          <p:cNvSpPr txBox="1">
            <a:spLocks noChangeArrowheads="1"/>
          </p:cNvSpPr>
          <p:nvPr/>
        </p:nvSpPr>
        <p:spPr bwMode="auto">
          <a:xfrm>
            <a:off x="8369300" y="5964238"/>
            <a:ext cx="914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algn="ctr" eaLnBrk="0" fontAlgn="base" hangingPunct="0">
              <a:spcBef>
                <a:spcPct val="20000"/>
              </a:spcBef>
              <a:spcAft>
                <a:spcPct val="0"/>
              </a:spcAft>
              <a:buChar char="•"/>
              <a:defRPr sz="2800">
                <a:solidFill>
                  <a:schemeClr val="tx1"/>
                </a:solidFill>
                <a:latin typeface="Arial" pitchFamily="34" charset="0"/>
              </a:defRPr>
            </a:lvl6pPr>
            <a:lvl7pPr marL="2971800" indent="-228600" algn="ctr" eaLnBrk="0" fontAlgn="base" hangingPunct="0">
              <a:spcBef>
                <a:spcPct val="20000"/>
              </a:spcBef>
              <a:spcAft>
                <a:spcPct val="0"/>
              </a:spcAft>
              <a:buChar char="•"/>
              <a:defRPr sz="2800">
                <a:solidFill>
                  <a:schemeClr val="tx1"/>
                </a:solidFill>
                <a:latin typeface="Arial" pitchFamily="34" charset="0"/>
              </a:defRPr>
            </a:lvl7pPr>
            <a:lvl8pPr marL="3429000" indent="-228600" algn="ctr" eaLnBrk="0" fontAlgn="base" hangingPunct="0">
              <a:spcBef>
                <a:spcPct val="20000"/>
              </a:spcBef>
              <a:spcAft>
                <a:spcPct val="0"/>
              </a:spcAft>
              <a:buChar char="•"/>
              <a:defRPr sz="2800">
                <a:solidFill>
                  <a:schemeClr val="tx1"/>
                </a:solidFill>
                <a:latin typeface="Arial" pitchFamily="34" charset="0"/>
              </a:defRPr>
            </a:lvl8pPr>
            <a:lvl9pPr marL="3886200" indent="-228600" algn="ctr" eaLnBrk="0" fontAlgn="base" hangingPunct="0">
              <a:spcBef>
                <a:spcPct val="20000"/>
              </a:spcBef>
              <a:spcAft>
                <a:spcPct val="0"/>
              </a:spcAft>
              <a:buChar char="•"/>
              <a:defRPr sz="2800">
                <a:solidFill>
                  <a:schemeClr val="tx1"/>
                </a:solidFill>
                <a:latin typeface="Arial" pitchFamily="34" charset="0"/>
              </a:defRPr>
            </a:lvl9pPr>
          </a:lstStyle>
          <a:p>
            <a:pPr algn="l">
              <a:spcBef>
                <a:spcPct val="50000"/>
              </a:spcBef>
              <a:buFontTx/>
              <a:buNone/>
            </a:pPr>
            <a:r>
              <a:rPr lang="en-US" altLang="zh-TW" b="1" dirty="0" smtClean="0">
                <a:ea typeface="新細明體" pitchFamily="18" charset="-120"/>
              </a:rPr>
              <a:t>14</a:t>
            </a:r>
            <a:endParaRPr lang="en-US" altLang="zh-TW" b="1" dirty="0">
              <a:ea typeface="新細明體" pitchFamily="18" charset="-120"/>
            </a:endParaRPr>
          </a:p>
        </p:txBody>
      </p:sp>
    </p:spTree>
    <p:extLst>
      <p:ext uri="{BB962C8B-B14F-4D97-AF65-F5344CB8AC3E}">
        <p14:creationId xmlns:p14="http://schemas.microsoft.com/office/powerpoint/2010/main" val="16929839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86051">
                                            <p:txEl>
                                              <p:pRg st="0" end="0"/>
                                            </p:txEl>
                                          </p:spTgt>
                                        </p:tgtEl>
                                        <p:attrNameLst>
                                          <p:attrName>style.visibility</p:attrName>
                                        </p:attrNameLst>
                                      </p:cBhvr>
                                      <p:to>
                                        <p:strVal val="visible"/>
                                      </p:to>
                                    </p:set>
                                    <p:animEffect transition="in" filter="dissolve">
                                      <p:cBhvr>
                                        <p:cTn id="7" dur="500"/>
                                        <p:tgtEl>
                                          <p:spTgt spid="386051">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86051">
                                            <p:txEl>
                                              <p:pRg st="1" end="1"/>
                                            </p:txEl>
                                          </p:spTgt>
                                        </p:tgtEl>
                                        <p:attrNameLst>
                                          <p:attrName>style.visibility</p:attrName>
                                        </p:attrNameLst>
                                      </p:cBhvr>
                                      <p:to>
                                        <p:strVal val="visible"/>
                                      </p:to>
                                    </p:set>
                                    <p:animEffect transition="in" filter="dissolve">
                                      <p:cBhvr>
                                        <p:cTn id="10" dur="500"/>
                                        <p:tgtEl>
                                          <p:spTgt spid="38605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86051">
                                            <p:txEl>
                                              <p:pRg st="4" end="4"/>
                                            </p:txEl>
                                          </p:spTgt>
                                        </p:tgtEl>
                                        <p:attrNameLst>
                                          <p:attrName>style.visibility</p:attrName>
                                        </p:attrNameLst>
                                      </p:cBhvr>
                                      <p:to>
                                        <p:strVal val="visible"/>
                                      </p:to>
                                    </p:set>
                                    <p:animEffect transition="in" filter="dissolve">
                                      <p:cBhvr>
                                        <p:cTn id="15" dur="500"/>
                                        <p:tgtEl>
                                          <p:spTgt spid="386051">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86051">
                                            <p:txEl>
                                              <p:pRg st="0" end="0"/>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860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algn="ctr" eaLnBrk="0" fontAlgn="base" hangingPunct="0">
              <a:spcBef>
                <a:spcPct val="20000"/>
              </a:spcBef>
              <a:spcAft>
                <a:spcPct val="0"/>
              </a:spcAft>
              <a:buChar char="•"/>
              <a:defRPr sz="2800">
                <a:solidFill>
                  <a:schemeClr val="tx1"/>
                </a:solidFill>
                <a:latin typeface="Arial" pitchFamily="34" charset="0"/>
              </a:defRPr>
            </a:lvl6pPr>
            <a:lvl7pPr marL="2971800" indent="-228600" algn="ctr" eaLnBrk="0" fontAlgn="base" hangingPunct="0">
              <a:spcBef>
                <a:spcPct val="20000"/>
              </a:spcBef>
              <a:spcAft>
                <a:spcPct val="0"/>
              </a:spcAft>
              <a:buChar char="•"/>
              <a:defRPr sz="2800">
                <a:solidFill>
                  <a:schemeClr val="tx1"/>
                </a:solidFill>
                <a:latin typeface="Arial" pitchFamily="34" charset="0"/>
              </a:defRPr>
            </a:lvl7pPr>
            <a:lvl8pPr marL="3429000" indent="-228600" algn="ctr" eaLnBrk="0" fontAlgn="base" hangingPunct="0">
              <a:spcBef>
                <a:spcPct val="20000"/>
              </a:spcBef>
              <a:spcAft>
                <a:spcPct val="0"/>
              </a:spcAft>
              <a:buChar char="•"/>
              <a:defRPr sz="2800">
                <a:solidFill>
                  <a:schemeClr val="tx1"/>
                </a:solidFill>
                <a:latin typeface="Arial" pitchFamily="34" charset="0"/>
              </a:defRPr>
            </a:lvl8pPr>
            <a:lvl9pPr marL="3886200" indent="-228600" algn="ctr" eaLnBrk="0" fontAlgn="base" hangingPunct="0">
              <a:spcBef>
                <a:spcPct val="20000"/>
              </a:spcBef>
              <a:spcAft>
                <a:spcPct val="0"/>
              </a:spcAft>
              <a:buChar char="•"/>
              <a:defRPr sz="2800">
                <a:solidFill>
                  <a:schemeClr val="tx1"/>
                </a:solidFill>
                <a:latin typeface="Arial" pitchFamily="34" charset="0"/>
              </a:defRPr>
            </a:lvl9pPr>
          </a:lstStyle>
          <a:p>
            <a:r>
              <a:rPr lang="en-US" altLang="zh-TW" sz="1400" smtClean="0">
                <a:solidFill>
                  <a:schemeClr val="tx2"/>
                </a:solidFill>
              </a:rPr>
              <a:t>3rd Int. Conf.on Mechanical and Electrical Tech. - ICMET 2011 - Dalian, August 26-27, 2011</a:t>
            </a:r>
          </a:p>
        </p:txBody>
      </p:sp>
      <p:sp>
        <p:nvSpPr>
          <p:cNvPr id="30723" name="Rectangle 2"/>
          <p:cNvSpPr>
            <a:spLocks noGrp="1" noChangeArrowheads="1"/>
          </p:cNvSpPr>
          <p:nvPr>
            <p:ph type="title"/>
          </p:nvPr>
        </p:nvSpPr>
        <p:spPr>
          <a:xfrm>
            <a:off x="533400" y="0"/>
            <a:ext cx="7772400" cy="1143000"/>
          </a:xfrm>
        </p:spPr>
        <p:txBody>
          <a:bodyPr/>
          <a:lstStyle/>
          <a:p>
            <a:r>
              <a:rPr lang="en-US" smtClean="0"/>
              <a:t>Molecular Dynamics</a:t>
            </a:r>
          </a:p>
        </p:txBody>
      </p:sp>
      <p:grpSp>
        <p:nvGrpSpPr>
          <p:cNvPr id="2" name="Group 22"/>
          <p:cNvGrpSpPr>
            <a:grpSpLocks/>
          </p:cNvGrpSpPr>
          <p:nvPr/>
        </p:nvGrpSpPr>
        <p:grpSpPr bwMode="auto">
          <a:xfrm>
            <a:off x="685800" y="1600200"/>
            <a:ext cx="3429000" cy="4373563"/>
            <a:chOff x="432" y="1008"/>
            <a:chExt cx="2160" cy="2755"/>
          </a:xfrm>
        </p:grpSpPr>
        <p:graphicFrame>
          <p:nvGraphicFramePr>
            <p:cNvPr id="30741" name="Object 4"/>
            <p:cNvGraphicFramePr>
              <a:graphicFrameLocks noChangeAspect="1"/>
            </p:cNvGraphicFramePr>
            <p:nvPr>
              <p:extLst>
                <p:ext uri="{D42A27DB-BD31-4B8C-83A1-F6EECF244321}">
                  <p14:modId xmlns:p14="http://schemas.microsoft.com/office/powerpoint/2010/main" val="1033291485"/>
                </p:ext>
              </p:extLst>
            </p:nvPr>
          </p:nvGraphicFramePr>
          <p:xfrm>
            <a:off x="762" y="1008"/>
            <a:ext cx="1500" cy="1128"/>
          </p:xfrm>
          <a:graphic>
            <a:graphicData uri="http://schemas.openxmlformats.org/presentationml/2006/ole">
              <mc:AlternateContent xmlns:mc="http://schemas.openxmlformats.org/markup-compatibility/2006">
                <mc:Choice xmlns:v="urn:schemas-microsoft-com:vml" Requires="v">
                  <p:oleObj spid="_x0000_s1054" name="Acrobat Document" r:id="rId3" imgW="2381582" imgH="1790476" progId="AcroExch.Document.7">
                    <p:embed/>
                  </p:oleObj>
                </mc:Choice>
                <mc:Fallback>
                  <p:oleObj name="Acrobat Document" r:id="rId3" imgW="2381582" imgH="1790476" progId="AcroExch.Document.7">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 y="1008"/>
                          <a:ext cx="1500" cy="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42" name="Rectangle 5"/>
            <p:cNvSpPr>
              <a:spLocks noChangeArrowheads="1"/>
            </p:cNvSpPr>
            <p:nvPr/>
          </p:nvSpPr>
          <p:spPr bwMode="auto">
            <a:xfrm>
              <a:off x="432" y="2193"/>
              <a:ext cx="2160" cy="1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457200" indent="-457200" algn="l">
                <a:spcBef>
                  <a:spcPct val="0"/>
                </a:spcBef>
                <a:buSzPct val="100000"/>
                <a:buFontTx/>
                <a:buNone/>
                <a:tabLst>
                  <a:tab pos="320675" algn="l"/>
                </a:tabLst>
              </a:pPr>
              <a:r>
                <a:rPr lang="en-US" sz="1200" dirty="0"/>
                <a:t>Akimov, et al. “Molecular Dynamics of Surface-Moving Thermally Driven Nanocars,”</a:t>
              </a:r>
            </a:p>
            <a:p>
              <a:pPr marL="457200" indent="-457200" algn="l">
                <a:spcBef>
                  <a:spcPct val="0"/>
                </a:spcBef>
                <a:buSzPct val="100000"/>
                <a:buFontTx/>
                <a:buNone/>
                <a:tabLst>
                  <a:tab pos="320675" algn="l"/>
                </a:tabLst>
              </a:pPr>
              <a:r>
                <a:rPr lang="en-US" sz="1200" dirty="0"/>
                <a:t> J. Chem. Theory </a:t>
              </a:r>
              <a:r>
                <a:rPr lang="en-US" sz="1200" dirty="0" err="1"/>
                <a:t>Comput</a:t>
              </a:r>
              <a:r>
                <a:rPr lang="en-US" sz="1200" dirty="0"/>
                <a:t>. 4, 652 (2008</a:t>
              </a:r>
              <a:r>
                <a:rPr lang="en-US" sz="1200" dirty="0" smtClean="0"/>
                <a:t>).</a:t>
              </a:r>
            </a:p>
            <a:p>
              <a:pPr marL="457200" indent="-457200" algn="l">
                <a:spcBef>
                  <a:spcPct val="0"/>
                </a:spcBef>
                <a:buSzPct val="100000"/>
                <a:buFontTx/>
                <a:buNone/>
                <a:tabLst>
                  <a:tab pos="320675" algn="l"/>
                </a:tabLst>
              </a:pPr>
              <a:endParaRPr lang="en-US" sz="1200" dirty="0"/>
            </a:p>
            <a:p>
              <a:pPr marL="457200" indent="-457200" algn="ctr">
                <a:spcBef>
                  <a:spcPct val="0"/>
                </a:spcBef>
                <a:buSzPct val="100000"/>
                <a:buFontTx/>
                <a:buNone/>
                <a:tabLst>
                  <a:tab pos="320675" algn="l"/>
                </a:tabLst>
              </a:pPr>
              <a:r>
                <a:rPr lang="en-US" sz="1200" dirty="0"/>
                <a:t>     </a:t>
              </a:r>
              <a:r>
                <a:rPr lang="en-US" sz="1200" dirty="0">
                  <a:solidFill>
                    <a:schemeClr val="tx2"/>
                  </a:solidFill>
                </a:rPr>
                <a:t>Discrete </a:t>
              </a:r>
              <a:r>
                <a:rPr lang="en-US" sz="1200" dirty="0">
                  <a:solidFill>
                    <a:schemeClr val="tx2"/>
                  </a:solidFill>
                  <a:sym typeface="Symbol" pitchFamily="18" charset="2"/>
                </a:rPr>
                <a:t></a:t>
              </a:r>
              <a:r>
                <a:rPr lang="en-US" sz="1200" dirty="0">
                  <a:solidFill>
                    <a:schemeClr val="tx2"/>
                  </a:solidFill>
                </a:rPr>
                <a:t>  kT </a:t>
              </a:r>
              <a:r>
                <a:rPr lang="en-US" sz="1200" dirty="0">
                  <a:solidFill>
                    <a:schemeClr val="tx2"/>
                  </a:solidFill>
                  <a:sym typeface="Symbol" pitchFamily="18" charset="2"/>
                </a:rPr>
                <a:t>= 0, but kT &gt; 0 assumed</a:t>
              </a:r>
            </a:p>
            <a:p>
              <a:pPr marL="457200" indent="-457200" algn="ctr">
                <a:spcBef>
                  <a:spcPct val="0"/>
                </a:spcBef>
                <a:buSzPct val="100000"/>
                <a:buFontTx/>
                <a:buNone/>
                <a:tabLst>
                  <a:tab pos="320675" algn="l"/>
                </a:tabLst>
              </a:pPr>
              <a:r>
                <a:rPr lang="en-US" sz="1200" dirty="0">
                  <a:solidFill>
                    <a:schemeClr val="tx2"/>
                  </a:solidFill>
                  <a:sym typeface="Symbol" pitchFamily="18" charset="2"/>
                </a:rPr>
                <a:t>     Car distorts but does not </a:t>
              </a:r>
              <a:r>
                <a:rPr lang="en-US" sz="1200" dirty="0" smtClean="0">
                  <a:solidFill>
                    <a:schemeClr val="tx2"/>
                  </a:solidFill>
                  <a:sym typeface="Symbol" pitchFamily="18" charset="2"/>
                </a:rPr>
                <a:t>move</a:t>
              </a:r>
            </a:p>
            <a:p>
              <a:pPr marL="457200" indent="-457200" algn="ctr">
                <a:spcBef>
                  <a:spcPct val="0"/>
                </a:spcBef>
                <a:buSzPct val="100000"/>
                <a:buFontTx/>
                <a:buNone/>
                <a:tabLst>
                  <a:tab pos="320675" algn="l"/>
                </a:tabLst>
              </a:pPr>
              <a:r>
                <a:rPr lang="en-US" sz="1200" dirty="0">
                  <a:solidFill>
                    <a:schemeClr val="tx2"/>
                  </a:solidFill>
                  <a:sym typeface="Symbol" pitchFamily="18" charset="2"/>
                </a:rPr>
                <a:t> </a:t>
              </a:r>
              <a:r>
                <a:rPr lang="en-US" sz="1200" dirty="0" smtClean="0">
                  <a:solidFill>
                    <a:schemeClr val="tx2"/>
                  </a:solidFill>
                  <a:sym typeface="Symbol" pitchFamily="18" charset="2"/>
                </a:rPr>
                <a:t>             </a:t>
              </a:r>
              <a:r>
                <a:rPr lang="fr-CA" sz="1200" dirty="0" err="1" smtClean="0">
                  <a:solidFill>
                    <a:schemeClr val="tx2"/>
                  </a:solidFill>
                  <a:sym typeface="Symbol" pitchFamily="18" charset="2"/>
                </a:rPr>
                <a:t>Macroscopic</a:t>
              </a:r>
              <a:r>
                <a:rPr lang="fr-CA" sz="1200" dirty="0" smtClean="0">
                  <a:solidFill>
                    <a:schemeClr val="tx2"/>
                  </a:solidFill>
                  <a:sym typeface="Symbol" pitchFamily="18" charset="2"/>
                </a:rPr>
                <a:t>  </a:t>
              </a:r>
              <a:r>
                <a:rPr lang="fr-CA" sz="1200" dirty="0" err="1">
                  <a:solidFill>
                    <a:schemeClr val="tx2"/>
                  </a:solidFill>
                  <a:sym typeface="Symbol" pitchFamily="18" charset="2"/>
                </a:rPr>
                <a:t>analogy</a:t>
              </a:r>
              <a:endParaRPr lang="en-US" sz="1200" dirty="0">
                <a:solidFill>
                  <a:schemeClr val="tx2"/>
                </a:solidFill>
                <a:sym typeface="Symbol" pitchFamily="18" charset="2"/>
              </a:endParaRPr>
            </a:p>
            <a:p>
              <a:pPr marL="457200" indent="-457200">
                <a:spcBef>
                  <a:spcPct val="0"/>
                </a:spcBef>
                <a:buSzPct val="100000"/>
                <a:buFontTx/>
                <a:buNone/>
                <a:tabLst>
                  <a:tab pos="320675" algn="l"/>
                </a:tabLst>
              </a:pPr>
              <a:endParaRPr lang="en-US" sz="1200" dirty="0">
                <a:solidFill>
                  <a:schemeClr val="tx2"/>
                </a:solidFill>
                <a:sym typeface="Symbol" pitchFamily="18" charset="2"/>
              </a:endParaRPr>
            </a:p>
            <a:p>
              <a:pPr marL="457200" indent="-457200" algn="ctr">
                <a:spcBef>
                  <a:spcPct val="0"/>
                </a:spcBef>
                <a:buSzPct val="100000"/>
                <a:buFontTx/>
                <a:buNone/>
                <a:tabLst>
                  <a:tab pos="320675" algn="l"/>
                </a:tabLst>
              </a:pPr>
              <a:r>
                <a:rPr lang="en-US" sz="1200" dirty="0">
                  <a:solidFill>
                    <a:schemeClr val="tx2"/>
                  </a:solidFill>
                  <a:sym typeface="Symbol" pitchFamily="18" charset="2"/>
                </a:rPr>
                <a:t>     </a:t>
              </a:r>
              <a:r>
                <a:rPr lang="en-US" sz="1200" dirty="0" smtClean="0">
                  <a:solidFill>
                    <a:schemeClr val="tx2"/>
                  </a:solidFill>
                  <a:sym typeface="Symbol" pitchFamily="18" charset="2"/>
                </a:rPr>
                <a:t>      Instead</a:t>
              </a:r>
              <a:r>
                <a:rPr lang="en-US" sz="1200" dirty="0">
                  <a:solidFill>
                    <a:schemeClr val="tx2"/>
                  </a:solidFill>
                  <a:sym typeface="Symbol" pitchFamily="18" charset="2"/>
                </a:rPr>
                <a:t>, QM forbids any  increase in car temperature. Hence, QED radiation is produced  that  by the photoelectric effect charges the cars that move by electrostatic interaction with each other.</a:t>
              </a:r>
              <a:endParaRPr lang="en-US" sz="1200" dirty="0">
                <a:solidFill>
                  <a:schemeClr val="tx2"/>
                </a:solidFill>
              </a:endParaRPr>
            </a:p>
          </p:txBody>
        </p:sp>
      </p:grpSp>
      <p:sp>
        <p:nvSpPr>
          <p:cNvPr id="30725" name="Freeform 6"/>
          <p:cNvSpPr>
            <a:spLocks/>
          </p:cNvSpPr>
          <p:nvPr/>
        </p:nvSpPr>
        <p:spPr bwMode="auto">
          <a:xfrm>
            <a:off x="6638925" y="4038600"/>
            <a:ext cx="530225" cy="334963"/>
          </a:xfrm>
          <a:custGeom>
            <a:avLst/>
            <a:gdLst>
              <a:gd name="T0" fmla="*/ 0 w 334"/>
              <a:gd name="T1" fmla="*/ 2147483647 h 211"/>
              <a:gd name="T2" fmla="*/ 2147483647 w 334"/>
              <a:gd name="T3" fmla="*/ 2147483647 h 211"/>
              <a:gd name="T4" fmla="*/ 2147483647 w 334"/>
              <a:gd name="T5" fmla="*/ 2147483647 h 211"/>
              <a:gd name="T6" fmla="*/ 2147483647 w 334"/>
              <a:gd name="T7" fmla="*/ 0 h 211"/>
              <a:gd name="T8" fmla="*/ 0 w 334"/>
              <a:gd name="T9" fmla="*/ 2147483647 h 211"/>
              <a:gd name="T10" fmla="*/ 0 60000 65536"/>
              <a:gd name="T11" fmla="*/ 0 60000 65536"/>
              <a:gd name="T12" fmla="*/ 0 60000 65536"/>
              <a:gd name="T13" fmla="*/ 0 60000 65536"/>
              <a:gd name="T14" fmla="*/ 0 60000 65536"/>
              <a:gd name="T15" fmla="*/ 0 w 334"/>
              <a:gd name="T16" fmla="*/ 0 h 211"/>
              <a:gd name="T17" fmla="*/ 334 w 334"/>
              <a:gd name="T18" fmla="*/ 211 h 211"/>
            </a:gdLst>
            <a:ahLst/>
            <a:cxnLst>
              <a:cxn ang="T10">
                <a:pos x="T0" y="T1"/>
              </a:cxn>
              <a:cxn ang="T11">
                <a:pos x="T2" y="T3"/>
              </a:cxn>
              <a:cxn ang="T12">
                <a:pos x="T4" y="T5"/>
              </a:cxn>
              <a:cxn ang="T13">
                <a:pos x="T6" y="T7"/>
              </a:cxn>
              <a:cxn ang="T14">
                <a:pos x="T8" y="T9"/>
              </a:cxn>
            </a:cxnLst>
            <a:rect l="T15" t="T16" r="T17" b="T18"/>
            <a:pathLst>
              <a:path w="334" h="211">
                <a:moveTo>
                  <a:pt x="0" y="52"/>
                </a:moveTo>
                <a:cubicBezTo>
                  <a:pt x="39" y="106"/>
                  <a:pt x="95" y="153"/>
                  <a:pt x="159" y="177"/>
                </a:cubicBezTo>
                <a:cubicBezTo>
                  <a:pt x="215" y="198"/>
                  <a:pt x="282" y="184"/>
                  <a:pt x="334" y="211"/>
                </a:cubicBezTo>
                <a:lnTo>
                  <a:pt x="330" y="0"/>
                </a:lnTo>
                <a:lnTo>
                  <a:pt x="0" y="52"/>
                </a:lnTo>
                <a:close/>
              </a:path>
            </a:pathLst>
          </a:custGeom>
          <a:solidFill>
            <a:srgbClr val="000099"/>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a:lstStyle/>
          <a:p>
            <a:endParaRPr lang="en-US"/>
          </a:p>
        </p:txBody>
      </p:sp>
      <p:grpSp>
        <p:nvGrpSpPr>
          <p:cNvPr id="3" name="Group 7"/>
          <p:cNvGrpSpPr>
            <a:grpSpLocks/>
          </p:cNvGrpSpPr>
          <p:nvPr/>
        </p:nvGrpSpPr>
        <p:grpSpPr bwMode="auto">
          <a:xfrm>
            <a:off x="4495800" y="1447800"/>
            <a:ext cx="3124200" cy="3819526"/>
            <a:chOff x="2976" y="1344"/>
            <a:chExt cx="1968" cy="2406"/>
          </a:xfrm>
        </p:grpSpPr>
        <p:sp>
          <p:nvSpPr>
            <p:cNvPr id="30731" name="Rectangle 8"/>
            <p:cNvSpPr>
              <a:spLocks noChangeArrowheads="1"/>
            </p:cNvSpPr>
            <p:nvPr/>
          </p:nvSpPr>
          <p:spPr bwMode="auto">
            <a:xfrm>
              <a:off x="2976" y="2645"/>
              <a:ext cx="1968"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457200" indent="-457200">
                <a:spcBef>
                  <a:spcPct val="0"/>
                </a:spcBef>
                <a:buSzPct val="100000"/>
                <a:buFontTx/>
                <a:buNone/>
                <a:tabLst>
                  <a:tab pos="320675" algn="l"/>
                </a:tabLst>
              </a:pPr>
              <a:r>
                <a:rPr lang="en-US" sz="1200" dirty="0"/>
                <a:t>  </a:t>
              </a:r>
              <a:r>
                <a:rPr lang="en-US" sz="1200" dirty="0" err="1"/>
                <a:t>Sarkar</a:t>
              </a:r>
              <a:r>
                <a:rPr lang="en-US" sz="1200" dirty="0"/>
                <a:t> et al., “Molecular dynamics simulation of effective thermal conductivity and study of enhance thermal transport in nanofluids,”                                                               </a:t>
              </a:r>
            </a:p>
            <a:p>
              <a:pPr marL="457200" indent="-457200">
                <a:spcBef>
                  <a:spcPct val="0"/>
                </a:spcBef>
                <a:buSzPct val="100000"/>
                <a:buFontTx/>
                <a:buNone/>
                <a:tabLst>
                  <a:tab pos="320675" algn="l"/>
                </a:tabLst>
              </a:pPr>
              <a:r>
                <a:rPr lang="en-US" sz="1200" dirty="0"/>
                <a:t> J. Appl. </a:t>
              </a:r>
              <a:r>
                <a:rPr lang="en-US" sz="1200" dirty="0" err="1"/>
                <a:t>Phys</a:t>
              </a:r>
              <a:r>
                <a:rPr lang="en-US" sz="1200" dirty="0"/>
                <a:t>, 102, 074302 (2007).</a:t>
              </a:r>
            </a:p>
            <a:p>
              <a:pPr marL="457200" indent="-457200">
                <a:spcBef>
                  <a:spcPct val="0"/>
                </a:spcBef>
                <a:buSzPct val="100000"/>
                <a:buFontTx/>
                <a:buNone/>
                <a:tabLst>
                  <a:tab pos="320675" algn="l"/>
                </a:tabLst>
              </a:pPr>
              <a:endParaRPr lang="en-US" sz="1200" dirty="0" smtClean="0">
                <a:solidFill>
                  <a:schemeClr val="tx2"/>
                </a:solidFill>
              </a:endParaRPr>
            </a:p>
            <a:p>
              <a:pPr marL="457200" indent="-457200" algn="ctr">
                <a:spcBef>
                  <a:spcPct val="0"/>
                </a:spcBef>
                <a:buSzPct val="100000"/>
                <a:buFontTx/>
                <a:buNone/>
                <a:tabLst>
                  <a:tab pos="320675" algn="l"/>
                </a:tabLst>
              </a:pPr>
              <a:r>
                <a:rPr lang="en-US" sz="1200" dirty="0" smtClean="0">
                  <a:solidFill>
                    <a:schemeClr val="tx2"/>
                  </a:solidFill>
                </a:rPr>
                <a:t>Periodic </a:t>
              </a:r>
              <a:r>
                <a:rPr lang="en-US" sz="1200" dirty="0">
                  <a:solidFill>
                    <a:schemeClr val="tx2"/>
                  </a:solidFill>
                </a:rPr>
                <a:t>Boundary Conditions</a:t>
              </a:r>
            </a:p>
            <a:p>
              <a:pPr marL="457200" indent="-457200" algn="ctr">
                <a:spcBef>
                  <a:spcPct val="0"/>
                </a:spcBef>
                <a:buSzPct val="100000"/>
                <a:buFontTx/>
                <a:buNone/>
                <a:tabLst>
                  <a:tab pos="320675" algn="l"/>
                </a:tabLst>
              </a:pPr>
              <a:r>
                <a:rPr lang="en-US" sz="1200" dirty="0">
                  <a:solidFill>
                    <a:schemeClr val="tx2"/>
                  </a:solidFill>
                </a:rPr>
                <a:t>kT &gt; 0, valid</a:t>
              </a:r>
            </a:p>
            <a:p>
              <a:pPr marL="457200" indent="-457200" algn="ctr">
                <a:spcBef>
                  <a:spcPct val="0"/>
                </a:spcBef>
                <a:buSzPct val="100000"/>
                <a:buFontTx/>
                <a:buNone/>
                <a:tabLst>
                  <a:tab pos="320675" algn="l"/>
                </a:tabLst>
              </a:pPr>
              <a:r>
                <a:rPr lang="en-US" sz="1200" dirty="0">
                  <a:solidFill>
                    <a:schemeClr val="tx2"/>
                  </a:solidFill>
                </a:rPr>
                <a:t>Metropolis &amp; Teller, 1950</a:t>
              </a:r>
            </a:p>
          </p:txBody>
        </p:sp>
        <p:grpSp>
          <p:nvGrpSpPr>
            <p:cNvPr id="30732" name="Group 9"/>
            <p:cNvGrpSpPr>
              <a:grpSpLocks/>
            </p:cNvGrpSpPr>
            <p:nvPr/>
          </p:nvGrpSpPr>
          <p:grpSpPr bwMode="auto">
            <a:xfrm>
              <a:off x="3216" y="1344"/>
              <a:ext cx="1344" cy="1323"/>
              <a:chOff x="3216" y="1344"/>
              <a:chExt cx="1344" cy="1323"/>
            </a:xfrm>
          </p:grpSpPr>
          <p:grpSp>
            <p:nvGrpSpPr>
              <p:cNvPr id="30733" name="Group 10"/>
              <p:cNvGrpSpPr>
                <a:grpSpLocks/>
              </p:cNvGrpSpPr>
              <p:nvPr/>
            </p:nvGrpSpPr>
            <p:grpSpPr bwMode="auto">
              <a:xfrm>
                <a:off x="3216" y="1344"/>
                <a:ext cx="1296" cy="1323"/>
                <a:chOff x="3216" y="1344"/>
                <a:chExt cx="1296" cy="1323"/>
              </a:xfrm>
            </p:grpSpPr>
            <p:pic>
              <p:nvPicPr>
                <p:cNvPr id="307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2" y="1392"/>
                  <a:ext cx="1185" cy="1200"/>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0736" name="Freeform 12"/>
                <p:cNvSpPr>
                  <a:spLocks/>
                </p:cNvSpPr>
                <p:nvPr/>
              </p:nvSpPr>
              <p:spPr bwMode="auto">
                <a:xfrm>
                  <a:off x="4176" y="2400"/>
                  <a:ext cx="336" cy="192"/>
                </a:xfrm>
                <a:custGeom>
                  <a:avLst/>
                  <a:gdLst>
                    <a:gd name="T0" fmla="*/ 0 w 336"/>
                    <a:gd name="T1" fmla="*/ 192 h 192"/>
                    <a:gd name="T2" fmla="*/ 336 w 336"/>
                    <a:gd name="T3" fmla="*/ 0 h 192"/>
                    <a:gd name="T4" fmla="*/ 336 w 336"/>
                    <a:gd name="T5" fmla="*/ 192 h 192"/>
                    <a:gd name="T6" fmla="*/ 0 w 336"/>
                    <a:gd name="T7" fmla="*/ 192 h 192"/>
                    <a:gd name="T8" fmla="*/ 0 60000 65536"/>
                    <a:gd name="T9" fmla="*/ 0 60000 65536"/>
                    <a:gd name="T10" fmla="*/ 0 60000 65536"/>
                    <a:gd name="T11" fmla="*/ 0 60000 65536"/>
                    <a:gd name="T12" fmla="*/ 0 w 336"/>
                    <a:gd name="T13" fmla="*/ 0 h 192"/>
                    <a:gd name="T14" fmla="*/ 336 w 336"/>
                    <a:gd name="T15" fmla="*/ 192 h 192"/>
                  </a:gdLst>
                  <a:ahLst/>
                  <a:cxnLst>
                    <a:cxn ang="T8">
                      <a:pos x="T0" y="T1"/>
                    </a:cxn>
                    <a:cxn ang="T9">
                      <a:pos x="T2" y="T3"/>
                    </a:cxn>
                    <a:cxn ang="T10">
                      <a:pos x="T4" y="T5"/>
                    </a:cxn>
                    <a:cxn ang="T11">
                      <a:pos x="T6" y="T7"/>
                    </a:cxn>
                  </a:cxnLst>
                  <a:rect l="T12" t="T13" r="T14" b="T15"/>
                  <a:pathLst>
                    <a:path w="336" h="192">
                      <a:moveTo>
                        <a:pt x="0" y="192"/>
                      </a:moveTo>
                      <a:lnTo>
                        <a:pt x="336" y="0"/>
                      </a:lnTo>
                      <a:lnTo>
                        <a:pt x="336" y="192"/>
                      </a:lnTo>
                      <a:lnTo>
                        <a:pt x="0" y="192"/>
                      </a:lnTo>
                      <a:close/>
                    </a:path>
                  </a:pathLst>
                </a:custGeom>
                <a:solidFill>
                  <a:srgbClr val="000099"/>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a:lstStyle/>
                <a:p>
                  <a:endParaRPr lang="en-US"/>
                </a:p>
              </p:txBody>
            </p:sp>
            <p:sp>
              <p:nvSpPr>
                <p:cNvPr id="30737" name="Freeform 13"/>
                <p:cNvSpPr>
                  <a:spLocks/>
                </p:cNvSpPr>
                <p:nvPr/>
              </p:nvSpPr>
              <p:spPr bwMode="auto">
                <a:xfrm>
                  <a:off x="3312" y="2496"/>
                  <a:ext cx="864" cy="96"/>
                </a:xfrm>
                <a:custGeom>
                  <a:avLst/>
                  <a:gdLst>
                    <a:gd name="T0" fmla="*/ 864 w 864"/>
                    <a:gd name="T1" fmla="*/ 96 h 96"/>
                    <a:gd name="T2" fmla="*/ 0 w 864"/>
                    <a:gd name="T3" fmla="*/ 96 h 96"/>
                    <a:gd name="T4" fmla="*/ 0 w 864"/>
                    <a:gd name="T5" fmla="*/ 48 h 96"/>
                    <a:gd name="T6" fmla="*/ 0 w 864"/>
                    <a:gd name="T7" fmla="*/ 0 h 96"/>
                    <a:gd name="T8" fmla="*/ 864 w 864"/>
                    <a:gd name="T9" fmla="*/ 96 h 96"/>
                    <a:gd name="T10" fmla="*/ 0 60000 65536"/>
                    <a:gd name="T11" fmla="*/ 0 60000 65536"/>
                    <a:gd name="T12" fmla="*/ 0 60000 65536"/>
                    <a:gd name="T13" fmla="*/ 0 60000 65536"/>
                    <a:gd name="T14" fmla="*/ 0 60000 65536"/>
                    <a:gd name="T15" fmla="*/ 0 w 864"/>
                    <a:gd name="T16" fmla="*/ 0 h 96"/>
                    <a:gd name="T17" fmla="*/ 864 w 864"/>
                    <a:gd name="T18" fmla="*/ 96 h 96"/>
                  </a:gdLst>
                  <a:ahLst/>
                  <a:cxnLst>
                    <a:cxn ang="T10">
                      <a:pos x="T0" y="T1"/>
                    </a:cxn>
                    <a:cxn ang="T11">
                      <a:pos x="T2" y="T3"/>
                    </a:cxn>
                    <a:cxn ang="T12">
                      <a:pos x="T4" y="T5"/>
                    </a:cxn>
                    <a:cxn ang="T13">
                      <a:pos x="T6" y="T7"/>
                    </a:cxn>
                    <a:cxn ang="T14">
                      <a:pos x="T8" y="T9"/>
                    </a:cxn>
                  </a:cxnLst>
                  <a:rect l="T15" t="T16" r="T17" b="T18"/>
                  <a:pathLst>
                    <a:path w="864" h="96">
                      <a:moveTo>
                        <a:pt x="864" y="96"/>
                      </a:moveTo>
                      <a:lnTo>
                        <a:pt x="0" y="96"/>
                      </a:lnTo>
                      <a:lnTo>
                        <a:pt x="0" y="48"/>
                      </a:lnTo>
                      <a:lnTo>
                        <a:pt x="0" y="0"/>
                      </a:lnTo>
                      <a:lnTo>
                        <a:pt x="864" y="96"/>
                      </a:lnTo>
                      <a:close/>
                    </a:path>
                  </a:pathLst>
                </a:custGeom>
                <a:solidFill>
                  <a:srgbClr val="000099"/>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a:lstStyle/>
                <a:p>
                  <a:endParaRPr lang="en-US"/>
                </a:p>
              </p:txBody>
            </p:sp>
            <p:sp>
              <p:nvSpPr>
                <p:cNvPr id="30738" name="Freeform 14"/>
                <p:cNvSpPr>
                  <a:spLocks/>
                </p:cNvSpPr>
                <p:nvPr/>
              </p:nvSpPr>
              <p:spPr bwMode="auto">
                <a:xfrm>
                  <a:off x="3312" y="1344"/>
                  <a:ext cx="336" cy="192"/>
                </a:xfrm>
                <a:custGeom>
                  <a:avLst/>
                  <a:gdLst>
                    <a:gd name="T0" fmla="*/ 0 w 336"/>
                    <a:gd name="T1" fmla="*/ 192 h 192"/>
                    <a:gd name="T2" fmla="*/ 0 w 336"/>
                    <a:gd name="T3" fmla="*/ 48 h 192"/>
                    <a:gd name="T4" fmla="*/ 0 w 336"/>
                    <a:gd name="T5" fmla="*/ 0 h 192"/>
                    <a:gd name="T6" fmla="*/ 336 w 336"/>
                    <a:gd name="T7" fmla="*/ 48 h 192"/>
                    <a:gd name="T8" fmla="*/ 0 w 336"/>
                    <a:gd name="T9" fmla="*/ 192 h 192"/>
                    <a:gd name="T10" fmla="*/ 0 60000 65536"/>
                    <a:gd name="T11" fmla="*/ 0 60000 65536"/>
                    <a:gd name="T12" fmla="*/ 0 60000 65536"/>
                    <a:gd name="T13" fmla="*/ 0 60000 65536"/>
                    <a:gd name="T14" fmla="*/ 0 60000 65536"/>
                    <a:gd name="T15" fmla="*/ 0 w 336"/>
                    <a:gd name="T16" fmla="*/ 0 h 192"/>
                    <a:gd name="T17" fmla="*/ 336 w 336"/>
                    <a:gd name="T18" fmla="*/ 192 h 192"/>
                  </a:gdLst>
                  <a:ahLst/>
                  <a:cxnLst>
                    <a:cxn ang="T10">
                      <a:pos x="T0" y="T1"/>
                    </a:cxn>
                    <a:cxn ang="T11">
                      <a:pos x="T2" y="T3"/>
                    </a:cxn>
                    <a:cxn ang="T12">
                      <a:pos x="T4" y="T5"/>
                    </a:cxn>
                    <a:cxn ang="T13">
                      <a:pos x="T6" y="T7"/>
                    </a:cxn>
                    <a:cxn ang="T14">
                      <a:pos x="T8" y="T9"/>
                    </a:cxn>
                  </a:cxnLst>
                  <a:rect l="T15" t="T16" r="T17" b="T18"/>
                  <a:pathLst>
                    <a:path w="336" h="192">
                      <a:moveTo>
                        <a:pt x="0" y="192"/>
                      </a:moveTo>
                      <a:lnTo>
                        <a:pt x="0" y="48"/>
                      </a:lnTo>
                      <a:lnTo>
                        <a:pt x="0" y="0"/>
                      </a:lnTo>
                      <a:lnTo>
                        <a:pt x="336" y="48"/>
                      </a:lnTo>
                      <a:lnTo>
                        <a:pt x="0" y="192"/>
                      </a:lnTo>
                      <a:close/>
                    </a:path>
                  </a:pathLst>
                </a:custGeom>
                <a:solidFill>
                  <a:srgbClr val="000099"/>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a:lstStyle/>
                <a:p>
                  <a:endParaRPr lang="en-US"/>
                </a:p>
              </p:txBody>
            </p:sp>
            <p:sp>
              <p:nvSpPr>
                <p:cNvPr id="30739" name="Freeform 15"/>
                <p:cNvSpPr>
                  <a:spLocks/>
                </p:cNvSpPr>
                <p:nvPr/>
              </p:nvSpPr>
              <p:spPr bwMode="auto">
                <a:xfrm>
                  <a:off x="3648" y="1344"/>
                  <a:ext cx="864" cy="96"/>
                </a:xfrm>
                <a:custGeom>
                  <a:avLst/>
                  <a:gdLst>
                    <a:gd name="T0" fmla="*/ 0 w 864"/>
                    <a:gd name="T1" fmla="*/ 48 h 96"/>
                    <a:gd name="T2" fmla="*/ 864 w 864"/>
                    <a:gd name="T3" fmla="*/ 96 h 96"/>
                    <a:gd name="T4" fmla="*/ 864 w 864"/>
                    <a:gd name="T5" fmla="*/ 0 h 96"/>
                    <a:gd name="T6" fmla="*/ 0 w 864"/>
                    <a:gd name="T7" fmla="*/ 48 h 96"/>
                    <a:gd name="T8" fmla="*/ 0 60000 65536"/>
                    <a:gd name="T9" fmla="*/ 0 60000 65536"/>
                    <a:gd name="T10" fmla="*/ 0 60000 65536"/>
                    <a:gd name="T11" fmla="*/ 0 60000 65536"/>
                    <a:gd name="T12" fmla="*/ 0 w 864"/>
                    <a:gd name="T13" fmla="*/ 0 h 96"/>
                    <a:gd name="T14" fmla="*/ 864 w 864"/>
                    <a:gd name="T15" fmla="*/ 96 h 96"/>
                  </a:gdLst>
                  <a:ahLst/>
                  <a:cxnLst>
                    <a:cxn ang="T8">
                      <a:pos x="T0" y="T1"/>
                    </a:cxn>
                    <a:cxn ang="T9">
                      <a:pos x="T2" y="T3"/>
                    </a:cxn>
                    <a:cxn ang="T10">
                      <a:pos x="T4" y="T5"/>
                    </a:cxn>
                    <a:cxn ang="T11">
                      <a:pos x="T6" y="T7"/>
                    </a:cxn>
                  </a:cxnLst>
                  <a:rect l="T12" t="T13" r="T14" b="T15"/>
                  <a:pathLst>
                    <a:path w="864" h="96">
                      <a:moveTo>
                        <a:pt x="0" y="48"/>
                      </a:moveTo>
                      <a:lnTo>
                        <a:pt x="864" y="96"/>
                      </a:lnTo>
                      <a:lnTo>
                        <a:pt x="864" y="0"/>
                      </a:lnTo>
                      <a:lnTo>
                        <a:pt x="0" y="48"/>
                      </a:lnTo>
                      <a:close/>
                    </a:path>
                  </a:pathLst>
                </a:custGeom>
                <a:solidFill>
                  <a:srgbClr val="000099"/>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a:lstStyle/>
                <a:p>
                  <a:endParaRPr lang="en-US"/>
                </a:p>
              </p:txBody>
            </p:sp>
            <p:sp>
              <p:nvSpPr>
                <p:cNvPr id="30740" name="Freeform 16"/>
                <p:cNvSpPr>
                  <a:spLocks/>
                </p:cNvSpPr>
                <p:nvPr/>
              </p:nvSpPr>
              <p:spPr bwMode="auto">
                <a:xfrm>
                  <a:off x="3216" y="2544"/>
                  <a:ext cx="899" cy="123"/>
                </a:xfrm>
                <a:custGeom>
                  <a:avLst/>
                  <a:gdLst>
                    <a:gd name="T0" fmla="*/ 899 w 899"/>
                    <a:gd name="T1" fmla="*/ 86 h 123"/>
                    <a:gd name="T2" fmla="*/ 415 w 899"/>
                    <a:gd name="T3" fmla="*/ 102 h 123"/>
                    <a:gd name="T4" fmla="*/ 0 w 899"/>
                    <a:gd name="T5" fmla="*/ 96 h 123"/>
                    <a:gd name="T6" fmla="*/ 0 w 899"/>
                    <a:gd name="T7" fmla="*/ 0 h 123"/>
                    <a:gd name="T8" fmla="*/ 864 w 899"/>
                    <a:gd name="T9" fmla="*/ 48 h 123"/>
                    <a:gd name="T10" fmla="*/ 899 w 899"/>
                    <a:gd name="T11" fmla="*/ 86 h 123"/>
                    <a:gd name="T12" fmla="*/ 0 60000 65536"/>
                    <a:gd name="T13" fmla="*/ 0 60000 65536"/>
                    <a:gd name="T14" fmla="*/ 0 60000 65536"/>
                    <a:gd name="T15" fmla="*/ 0 60000 65536"/>
                    <a:gd name="T16" fmla="*/ 0 60000 65536"/>
                    <a:gd name="T17" fmla="*/ 0 60000 65536"/>
                    <a:gd name="T18" fmla="*/ 0 w 899"/>
                    <a:gd name="T19" fmla="*/ 0 h 123"/>
                    <a:gd name="T20" fmla="*/ 899 w 899"/>
                    <a:gd name="T21" fmla="*/ 123 h 123"/>
                  </a:gdLst>
                  <a:ahLst/>
                  <a:cxnLst>
                    <a:cxn ang="T12">
                      <a:pos x="T0" y="T1"/>
                    </a:cxn>
                    <a:cxn ang="T13">
                      <a:pos x="T2" y="T3"/>
                    </a:cxn>
                    <a:cxn ang="T14">
                      <a:pos x="T4" y="T5"/>
                    </a:cxn>
                    <a:cxn ang="T15">
                      <a:pos x="T6" y="T7"/>
                    </a:cxn>
                    <a:cxn ang="T16">
                      <a:pos x="T8" y="T9"/>
                    </a:cxn>
                    <a:cxn ang="T17">
                      <a:pos x="T10" y="T11"/>
                    </a:cxn>
                  </a:cxnLst>
                  <a:rect l="T18" t="T19" r="T20" b="T21"/>
                  <a:pathLst>
                    <a:path w="899" h="123">
                      <a:moveTo>
                        <a:pt x="899" y="86"/>
                      </a:moveTo>
                      <a:cubicBezTo>
                        <a:pt x="708" y="123"/>
                        <a:pt x="809" y="102"/>
                        <a:pt x="415" y="102"/>
                      </a:cubicBezTo>
                      <a:lnTo>
                        <a:pt x="0" y="96"/>
                      </a:lnTo>
                      <a:lnTo>
                        <a:pt x="0" y="0"/>
                      </a:lnTo>
                      <a:lnTo>
                        <a:pt x="864" y="48"/>
                      </a:lnTo>
                      <a:lnTo>
                        <a:pt x="899" y="86"/>
                      </a:lnTo>
                      <a:close/>
                    </a:path>
                  </a:pathLst>
                </a:custGeom>
                <a:solidFill>
                  <a:srgbClr val="000099"/>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a:lstStyle/>
                <a:p>
                  <a:endParaRPr lang="en-US"/>
                </a:p>
              </p:txBody>
            </p:sp>
          </p:grpSp>
          <p:sp>
            <p:nvSpPr>
              <p:cNvPr id="30734" name="Freeform 17"/>
              <p:cNvSpPr>
                <a:spLocks/>
              </p:cNvSpPr>
              <p:nvPr/>
            </p:nvSpPr>
            <p:spPr bwMode="auto">
              <a:xfrm>
                <a:off x="4176" y="2544"/>
                <a:ext cx="384" cy="96"/>
              </a:xfrm>
              <a:custGeom>
                <a:avLst/>
                <a:gdLst>
                  <a:gd name="T0" fmla="*/ 0 w 384"/>
                  <a:gd name="T1" fmla="*/ 96 h 96"/>
                  <a:gd name="T2" fmla="*/ 384 w 384"/>
                  <a:gd name="T3" fmla="*/ 96 h 96"/>
                  <a:gd name="T4" fmla="*/ 336 w 384"/>
                  <a:gd name="T5" fmla="*/ 0 h 96"/>
                  <a:gd name="T6" fmla="*/ 0 w 384"/>
                  <a:gd name="T7" fmla="*/ 48 h 96"/>
                  <a:gd name="T8" fmla="*/ 0 w 384"/>
                  <a:gd name="T9" fmla="*/ 96 h 96"/>
                  <a:gd name="T10" fmla="*/ 0 60000 65536"/>
                  <a:gd name="T11" fmla="*/ 0 60000 65536"/>
                  <a:gd name="T12" fmla="*/ 0 60000 65536"/>
                  <a:gd name="T13" fmla="*/ 0 60000 65536"/>
                  <a:gd name="T14" fmla="*/ 0 60000 65536"/>
                  <a:gd name="T15" fmla="*/ 0 w 384"/>
                  <a:gd name="T16" fmla="*/ 0 h 96"/>
                  <a:gd name="T17" fmla="*/ 384 w 384"/>
                  <a:gd name="T18" fmla="*/ 96 h 96"/>
                </a:gdLst>
                <a:ahLst/>
                <a:cxnLst>
                  <a:cxn ang="T10">
                    <a:pos x="T0" y="T1"/>
                  </a:cxn>
                  <a:cxn ang="T11">
                    <a:pos x="T2" y="T3"/>
                  </a:cxn>
                  <a:cxn ang="T12">
                    <a:pos x="T4" y="T5"/>
                  </a:cxn>
                  <a:cxn ang="T13">
                    <a:pos x="T6" y="T7"/>
                  </a:cxn>
                  <a:cxn ang="T14">
                    <a:pos x="T8" y="T9"/>
                  </a:cxn>
                </a:cxnLst>
                <a:rect l="T15" t="T16" r="T17" b="T18"/>
                <a:pathLst>
                  <a:path w="384" h="96">
                    <a:moveTo>
                      <a:pt x="0" y="96"/>
                    </a:moveTo>
                    <a:lnTo>
                      <a:pt x="384" y="96"/>
                    </a:lnTo>
                    <a:lnTo>
                      <a:pt x="336" y="0"/>
                    </a:lnTo>
                    <a:lnTo>
                      <a:pt x="0" y="48"/>
                    </a:lnTo>
                    <a:lnTo>
                      <a:pt x="0" y="96"/>
                    </a:lnTo>
                    <a:close/>
                  </a:path>
                </a:pathLst>
              </a:custGeom>
              <a:solidFill>
                <a:srgbClr val="000099"/>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a:lstStyle/>
              <a:p>
                <a:endParaRPr lang="en-US"/>
              </a:p>
            </p:txBody>
          </p:sp>
        </p:grpSp>
      </p:grpSp>
      <p:sp>
        <p:nvSpPr>
          <p:cNvPr id="30727" name="AutoShape 18"/>
          <p:cNvSpPr>
            <a:spLocks noChangeArrowheads="1"/>
          </p:cNvSpPr>
          <p:nvPr/>
        </p:nvSpPr>
        <p:spPr bwMode="auto">
          <a:xfrm>
            <a:off x="4953000" y="2819400"/>
            <a:ext cx="2667000" cy="31242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6243" name="AutoShape 19"/>
          <p:cNvSpPr>
            <a:spLocks noChangeArrowheads="1"/>
          </p:cNvSpPr>
          <p:nvPr/>
        </p:nvSpPr>
        <p:spPr bwMode="auto">
          <a:xfrm>
            <a:off x="1599248" y="1524000"/>
            <a:ext cx="1741488" cy="1828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FFFF"/>
            </a:solidFill>
            <a:miter lim="800000"/>
            <a:headEnd/>
            <a:tailEnd/>
          </a:ln>
        </p:spPr>
        <p:txBody>
          <a:bodyPr wrap="none" anchor="ctr"/>
          <a:lstStyle/>
          <a:p>
            <a:endParaRPr lang="en-US"/>
          </a:p>
        </p:txBody>
      </p:sp>
      <p:sp>
        <p:nvSpPr>
          <p:cNvPr id="23"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15</a:t>
            </a:r>
            <a:endParaRPr lang="en-US" altLang="zh-TW" sz="2800" b="1" dirty="0">
              <a:latin typeface="Arial" charset="0"/>
              <a:ea typeface="新細明體" pitchFamily="18" charset="-120"/>
            </a:endParaRPr>
          </a:p>
        </p:txBody>
      </p:sp>
    </p:spTree>
    <p:extLst>
      <p:ext uri="{BB962C8B-B14F-4D97-AF65-F5344CB8AC3E}">
        <p14:creationId xmlns:p14="http://schemas.microsoft.com/office/powerpoint/2010/main" val="3733308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6243"/>
                                        </p:tgtEl>
                                        <p:attrNameLst>
                                          <p:attrName>style.visibility</p:attrName>
                                        </p:attrNameLst>
                                      </p:cBhvr>
                                      <p:to>
                                        <p:strVal val="visible"/>
                                      </p:to>
                                    </p:set>
                                    <p:animEffect transition="in" filter="dissolve">
                                      <p:cBhvr>
                                        <p:cTn id="17" dur="500"/>
                                        <p:tgtEl>
                                          <p:spTgt spid="436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4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algn="ctr" eaLnBrk="0" fontAlgn="base" hangingPunct="0">
              <a:spcBef>
                <a:spcPct val="20000"/>
              </a:spcBef>
              <a:spcAft>
                <a:spcPct val="0"/>
              </a:spcAft>
              <a:buChar char="•"/>
              <a:defRPr sz="2800">
                <a:solidFill>
                  <a:schemeClr val="tx1"/>
                </a:solidFill>
                <a:latin typeface="Arial" pitchFamily="34" charset="0"/>
              </a:defRPr>
            </a:lvl6pPr>
            <a:lvl7pPr marL="2971800" indent="-228600" algn="ctr" eaLnBrk="0" fontAlgn="base" hangingPunct="0">
              <a:spcBef>
                <a:spcPct val="20000"/>
              </a:spcBef>
              <a:spcAft>
                <a:spcPct val="0"/>
              </a:spcAft>
              <a:buChar char="•"/>
              <a:defRPr sz="2800">
                <a:solidFill>
                  <a:schemeClr val="tx1"/>
                </a:solidFill>
                <a:latin typeface="Arial" pitchFamily="34" charset="0"/>
              </a:defRPr>
            </a:lvl7pPr>
            <a:lvl8pPr marL="3429000" indent="-228600" algn="ctr" eaLnBrk="0" fontAlgn="base" hangingPunct="0">
              <a:spcBef>
                <a:spcPct val="20000"/>
              </a:spcBef>
              <a:spcAft>
                <a:spcPct val="0"/>
              </a:spcAft>
              <a:buChar char="•"/>
              <a:defRPr sz="2800">
                <a:solidFill>
                  <a:schemeClr val="tx1"/>
                </a:solidFill>
                <a:latin typeface="Arial" pitchFamily="34" charset="0"/>
              </a:defRPr>
            </a:lvl8pPr>
            <a:lvl9pPr marL="3886200" indent="-228600" algn="ctr" eaLnBrk="0" fontAlgn="base" hangingPunct="0">
              <a:spcBef>
                <a:spcPct val="20000"/>
              </a:spcBef>
              <a:spcAft>
                <a:spcPct val="0"/>
              </a:spcAft>
              <a:buChar char="•"/>
              <a:defRPr sz="2800">
                <a:solidFill>
                  <a:schemeClr val="tx1"/>
                </a:solidFill>
                <a:latin typeface="Arial" pitchFamily="34" charset="0"/>
              </a:defRPr>
            </a:lvl9pPr>
          </a:lstStyle>
          <a:p>
            <a:r>
              <a:rPr lang="en-US" altLang="zh-TW" sz="1400" smtClean="0">
                <a:solidFill>
                  <a:schemeClr val="tx2"/>
                </a:solidFill>
              </a:rPr>
              <a:t>3rd Int. Conf.on Mechanical and Electrical Tech. - ICMET 2011 - Dalian, August 26-27, 2011</a:t>
            </a:r>
          </a:p>
        </p:txBody>
      </p:sp>
      <p:sp>
        <p:nvSpPr>
          <p:cNvPr id="31747" name="Rectangle 2"/>
          <p:cNvSpPr>
            <a:spLocks noGrp="1" noChangeArrowheads="1"/>
          </p:cNvSpPr>
          <p:nvPr>
            <p:ph type="title"/>
          </p:nvPr>
        </p:nvSpPr>
        <p:spPr>
          <a:xfrm>
            <a:off x="682625" y="1143000"/>
            <a:ext cx="7775575" cy="620712"/>
          </a:xfrm>
        </p:spPr>
        <p:txBody>
          <a:bodyPr lIns="90000" tIns="46800" rIns="90000" bIns="46800"/>
          <a:lstStyle/>
          <a:p>
            <a: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smtClean="0"/>
              <a:t>Big Bang Theory</a:t>
            </a:r>
          </a:p>
        </p:txBody>
      </p:sp>
      <p:sp>
        <p:nvSpPr>
          <p:cNvPr id="402435" name="Rectangle 3"/>
          <p:cNvSpPr>
            <a:spLocks noGrp="1" noChangeArrowheads="1"/>
          </p:cNvSpPr>
          <p:nvPr>
            <p:ph type="body" idx="1"/>
          </p:nvPr>
        </p:nvSpPr>
        <p:spPr>
          <a:xfrm>
            <a:off x="129540" y="2590800"/>
            <a:ext cx="8534400" cy="4267200"/>
          </a:xfrm>
        </p:spPr>
        <p:txBody>
          <a:bodyPr lIns="90000" tIns="46800" rIns="90000" bIns="46800"/>
          <a:lstStyle/>
          <a:p>
            <a:pPr algn="ctr" defTabSz="449263">
              <a:lnSpc>
                <a:spcPct val="80000"/>
              </a:lnSpc>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200" b="0" dirty="0" smtClean="0"/>
              <a:t>       </a:t>
            </a:r>
            <a:r>
              <a:rPr lang="de-DE" sz="3600" b="0" dirty="0" smtClean="0"/>
              <a:t>    </a:t>
            </a:r>
            <a:r>
              <a:rPr lang="de-DE" sz="2400" b="0" dirty="0" smtClean="0"/>
              <a:t>In 1929, Hubble measured the redshift of galaxy light that based on the Doppler Effect showed the Universe is expanding.</a:t>
            </a:r>
          </a:p>
          <a:p>
            <a:pPr algn="ctr" defTabSz="449263">
              <a:lnSpc>
                <a:spcPct val="80000"/>
              </a:lnSpc>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400" b="0" dirty="0" smtClean="0"/>
          </a:p>
          <a:p>
            <a:pPr algn="ctr" defTabSz="449263">
              <a:lnSpc>
                <a:spcPct val="80000"/>
              </a:lnSpc>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0" dirty="0" smtClean="0"/>
              <a:t>     However, cosmic dust which is submicron NPs permeate space and redshift galaxy light without Doppler effect.</a:t>
            </a:r>
            <a:r>
              <a:rPr lang="de-DE" sz="2800" b="0" dirty="0" smtClean="0"/>
              <a:t>     </a:t>
            </a:r>
          </a:p>
        </p:txBody>
      </p:sp>
      <p:sp>
        <p:nvSpPr>
          <p:cNvPr id="6"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16</a:t>
            </a:r>
            <a:endParaRPr lang="en-US" altLang="zh-TW" sz="2800" b="1" dirty="0">
              <a:latin typeface="Arial" charset="0"/>
              <a:ea typeface="新細明體" pitchFamily="18" charset="-120"/>
            </a:endParaRPr>
          </a:p>
        </p:txBody>
      </p:sp>
    </p:spTree>
    <p:extLst>
      <p:ext uri="{BB962C8B-B14F-4D97-AF65-F5344CB8AC3E}">
        <p14:creationId xmlns:p14="http://schemas.microsoft.com/office/powerpoint/2010/main" val="292979619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402435">
                                            <p:txEl>
                                              <p:pRg st="0" end="0"/>
                                            </p:txEl>
                                          </p:spTgt>
                                        </p:tgtEl>
                                        <p:attrNameLst>
                                          <p:attrName>style.visibility</p:attrName>
                                        </p:attrNameLst>
                                      </p:cBhvr>
                                      <p:to>
                                        <p:strVal val="visible"/>
                                      </p:to>
                                    </p:set>
                                    <p:animEffect transition="in" filter="dissolve">
                                      <p:cBhvr additive="repl">
                                        <p:cTn id="7" dur="500"/>
                                        <p:tgtEl>
                                          <p:spTgt spid="402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fill="hold" nodeType="clickEffect">
                                  <p:stCondLst>
                                    <p:cond delay="0"/>
                                  </p:stCondLst>
                                  <p:childTnLst>
                                    <p:set>
                                      <p:cBhvr additive="repl">
                                        <p:cTn id="11" dur="1" fill="hold">
                                          <p:stCondLst>
                                            <p:cond delay="0"/>
                                          </p:stCondLst>
                                        </p:cTn>
                                        <p:tgtEl>
                                          <p:spTgt spid="402435">
                                            <p:txEl>
                                              <p:pRg st="2" end="2"/>
                                            </p:txEl>
                                          </p:spTgt>
                                        </p:tgtEl>
                                        <p:attrNameLst>
                                          <p:attrName>style.visibility</p:attrName>
                                        </p:attrNameLst>
                                      </p:cBhvr>
                                      <p:to>
                                        <p:strVal val="visible"/>
                                      </p:to>
                                    </p:set>
                                    <p:animEffect transition="in" filter="dissolve">
                                      <p:cBhvr additive="repl">
                                        <p:cTn id="12" dur="500"/>
                                        <p:tgtEl>
                                          <p:spTgt spid="402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algn="ctr" eaLnBrk="0" fontAlgn="base" hangingPunct="0">
              <a:spcBef>
                <a:spcPct val="20000"/>
              </a:spcBef>
              <a:spcAft>
                <a:spcPct val="0"/>
              </a:spcAft>
              <a:buChar char="•"/>
              <a:defRPr sz="2800">
                <a:solidFill>
                  <a:schemeClr val="tx1"/>
                </a:solidFill>
                <a:latin typeface="Arial" pitchFamily="34" charset="0"/>
              </a:defRPr>
            </a:lvl6pPr>
            <a:lvl7pPr marL="2971800" indent="-228600" algn="ctr" eaLnBrk="0" fontAlgn="base" hangingPunct="0">
              <a:spcBef>
                <a:spcPct val="20000"/>
              </a:spcBef>
              <a:spcAft>
                <a:spcPct val="0"/>
              </a:spcAft>
              <a:buChar char="•"/>
              <a:defRPr sz="2800">
                <a:solidFill>
                  <a:schemeClr val="tx1"/>
                </a:solidFill>
                <a:latin typeface="Arial" pitchFamily="34" charset="0"/>
              </a:defRPr>
            </a:lvl7pPr>
            <a:lvl8pPr marL="3429000" indent="-228600" algn="ctr" eaLnBrk="0" fontAlgn="base" hangingPunct="0">
              <a:spcBef>
                <a:spcPct val="20000"/>
              </a:spcBef>
              <a:spcAft>
                <a:spcPct val="0"/>
              </a:spcAft>
              <a:buChar char="•"/>
              <a:defRPr sz="2800">
                <a:solidFill>
                  <a:schemeClr val="tx1"/>
                </a:solidFill>
                <a:latin typeface="Arial" pitchFamily="34" charset="0"/>
              </a:defRPr>
            </a:lvl8pPr>
            <a:lvl9pPr marL="3886200" indent="-228600" algn="ctr" eaLnBrk="0" fontAlgn="base" hangingPunct="0">
              <a:spcBef>
                <a:spcPct val="20000"/>
              </a:spcBef>
              <a:spcAft>
                <a:spcPct val="0"/>
              </a:spcAft>
              <a:buChar char="•"/>
              <a:defRPr sz="2800">
                <a:solidFill>
                  <a:schemeClr val="tx1"/>
                </a:solidFill>
                <a:latin typeface="Arial" pitchFamily="34" charset="0"/>
              </a:defRPr>
            </a:lvl9pPr>
          </a:lstStyle>
          <a:p>
            <a:r>
              <a:rPr lang="en-US" altLang="zh-TW" sz="1400" smtClean="0">
                <a:solidFill>
                  <a:schemeClr val="tx2"/>
                </a:solidFill>
              </a:rPr>
              <a:t>3rd Int. Conf.on Mechanical and Electrical Tech. - ICMET 2011 - Dalian, August 26-27, 2011</a:t>
            </a:r>
          </a:p>
        </p:txBody>
      </p:sp>
      <p:sp>
        <p:nvSpPr>
          <p:cNvPr id="32771" name="Rectangle 2"/>
          <p:cNvSpPr>
            <a:spLocks noGrp="1" noChangeArrowheads="1"/>
          </p:cNvSpPr>
          <p:nvPr>
            <p:ph type="title"/>
          </p:nvPr>
        </p:nvSpPr>
        <p:spPr>
          <a:xfrm>
            <a:off x="682625" y="609600"/>
            <a:ext cx="7775575" cy="620712"/>
          </a:xfrm>
          <a:noFill/>
        </p:spPr>
        <p:txBody>
          <a:bodyPr lIns="90000" tIns="46800" rIns="90000" bIns="46800"/>
          <a:lstStyle/>
          <a:p>
            <a: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smtClean="0"/>
              <a:t>QED Induced Redshift</a:t>
            </a:r>
          </a:p>
        </p:txBody>
      </p:sp>
      <p:graphicFrame>
        <p:nvGraphicFramePr>
          <p:cNvPr id="32772" name="Object 3"/>
          <p:cNvGraphicFramePr>
            <a:graphicFrameLocks noChangeAspect="1"/>
          </p:cNvGraphicFramePr>
          <p:nvPr>
            <p:extLst>
              <p:ext uri="{D42A27DB-BD31-4B8C-83A1-F6EECF244321}">
                <p14:modId xmlns:p14="http://schemas.microsoft.com/office/powerpoint/2010/main" val="1584897551"/>
              </p:ext>
            </p:extLst>
          </p:nvPr>
        </p:nvGraphicFramePr>
        <p:xfrm>
          <a:off x="1219200" y="838200"/>
          <a:ext cx="6553200" cy="4183063"/>
        </p:xfrm>
        <a:graphic>
          <a:graphicData uri="http://schemas.openxmlformats.org/presentationml/2006/ole">
            <mc:AlternateContent xmlns:mc="http://schemas.openxmlformats.org/markup-compatibility/2006">
              <mc:Choice xmlns:v="urn:schemas-microsoft-com:vml" Requires="v">
                <p:oleObj spid="_x0000_s2076" r:id="rId4" imgW="6553768" imgH="4182218" progId="Excel.Chart.8">
                  <p:embed/>
                </p:oleObj>
              </mc:Choice>
              <mc:Fallback>
                <p:oleObj r:id="rId4" imgW="6553768" imgH="4182218"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838200"/>
                        <a:ext cx="6553200" cy="4183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17</a:t>
            </a:r>
            <a:endParaRPr lang="en-US" altLang="zh-TW" sz="2800" b="1" dirty="0">
              <a:latin typeface="Arial" charset="0"/>
              <a:ea typeface="新細明體" pitchFamily="18" charset="-120"/>
            </a:endParaRPr>
          </a:p>
        </p:txBody>
      </p:sp>
      <p:sp>
        <p:nvSpPr>
          <p:cNvPr id="2" name="TextBox 1"/>
          <p:cNvSpPr txBox="1"/>
          <p:nvPr/>
        </p:nvSpPr>
        <p:spPr>
          <a:xfrm>
            <a:off x="800100" y="4851489"/>
            <a:ext cx="7658100" cy="954107"/>
          </a:xfrm>
          <a:prstGeom prst="rect">
            <a:avLst/>
          </a:prstGeom>
          <a:noFill/>
        </p:spPr>
        <p:txBody>
          <a:bodyPr wrap="square" rtlCol="0">
            <a:spAutoFit/>
          </a:bodyPr>
          <a:lstStyle/>
          <a:p>
            <a:pPr algn="ctr"/>
            <a:r>
              <a:rPr lang="en-US" sz="2800" dirty="0" smtClean="0">
                <a:solidFill>
                  <a:schemeClr val="tx2"/>
                </a:solidFill>
              </a:rPr>
              <a:t>Classical Physics – Absorbed galaxy photon increases NP temperature  </a:t>
            </a:r>
            <a:endParaRPr lang="en-US" sz="2800" dirty="0">
              <a:solidFill>
                <a:schemeClr val="tx2"/>
              </a:solidFill>
            </a:endParaRPr>
          </a:p>
        </p:txBody>
      </p:sp>
      <p:sp>
        <p:nvSpPr>
          <p:cNvPr id="8" name="AutoShape 19"/>
          <p:cNvSpPr>
            <a:spLocks noChangeArrowheads="1"/>
          </p:cNvSpPr>
          <p:nvPr/>
        </p:nvSpPr>
        <p:spPr bwMode="auto">
          <a:xfrm>
            <a:off x="4344828" y="4766545"/>
            <a:ext cx="1143952" cy="1201306"/>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FFFF"/>
            </a:solidFill>
            <a:miter lim="800000"/>
            <a:headEnd/>
            <a:tailEnd/>
          </a:ln>
        </p:spPr>
        <p:txBody>
          <a:bodyPr wrap="none" anchor="ctr"/>
          <a:lstStyle/>
          <a:p>
            <a:endParaRPr lang="en-US"/>
          </a:p>
        </p:txBody>
      </p:sp>
    </p:spTree>
    <p:extLst>
      <p:ext uri="{BB962C8B-B14F-4D97-AF65-F5344CB8AC3E}">
        <p14:creationId xmlns:p14="http://schemas.microsoft.com/office/powerpoint/2010/main" val="37734494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algn="ctr" eaLnBrk="0" fontAlgn="base" hangingPunct="0">
              <a:spcBef>
                <a:spcPct val="20000"/>
              </a:spcBef>
              <a:spcAft>
                <a:spcPct val="0"/>
              </a:spcAft>
              <a:buChar char="•"/>
              <a:defRPr sz="2800">
                <a:solidFill>
                  <a:schemeClr val="tx1"/>
                </a:solidFill>
                <a:latin typeface="Arial" pitchFamily="34" charset="0"/>
              </a:defRPr>
            </a:lvl6pPr>
            <a:lvl7pPr marL="2971800" indent="-228600" algn="ctr" eaLnBrk="0" fontAlgn="base" hangingPunct="0">
              <a:spcBef>
                <a:spcPct val="20000"/>
              </a:spcBef>
              <a:spcAft>
                <a:spcPct val="0"/>
              </a:spcAft>
              <a:buChar char="•"/>
              <a:defRPr sz="2800">
                <a:solidFill>
                  <a:schemeClr val="tx1"/>
                </a:solidFill>
                <a:latin typeface="Arial" pitchFamily="34" charset="0"/>
              </a:defRPr>
            </a:lvl7pPr>
            <a:lvl8pPr marL="3429000" indent="-228600" algn="ctr" eaLnBrk="0" fontAlgn="base" hangingPunct="0">
              <a:spcBef>
                <a:spcPct val="20000"/>
              </a:spcBef>
              <a:spcAft>
                <a:spcPct val="0"/>
              </a:spcAft>
              <a:buChar char="•"/>
              <a:defRPr sz="2800">
                <a:solidFill>
                  <a:schemeClr val="tx1"/>
                </a:solidFill>
                <a:latin typeface="Arial" pitchFamily="34" charset="0"/>
              </a:defRPr>
            </a:lvl8pPr>
            <a:lvl9pPr marL="3886200" indent="-228600" algn="ctr" eaLnBrk="0" fontAlgn="base" hangingPunct="0">
              <a:spcBef>
                <a:spcPct val="20000"/>
              </a:spcBef>
              <a:spcAft>
                <a:spcPct val="0"/>
              </a:spcAft>
              <a:buChar char="•"/>
              <a:defRPr sz="2800">
                <a:solidFill>
                  <a:schemeClr val="tx1"/>
                </a:solidFill>
                <a:latin typeface="Arial" pitchFamily="34" charset="0"/>
              </a:defRPr>
            </a:lvl9pPr>
          </a:lstStyle>
          <a:p>
            <a:r>
              <a:rPr lang="en-US" altLang="zh-TW" sz="1400" smtClean="0">
                <a:solidFill>
                  <a:schemeClr val="tx2"/>
                </a:solidFill>
              </a:rPr>
              <a:t>3rd Int. Conf.on Mechanical and Electrical Tech. - ICMET 2011 - Dalian, August 26-27, 2011</a:t>
            </a:r>
          </a:p>
        </p:txBody>
      </p:sp>
      <p:sp>
        <p:nvSpPr>
          <p:cNvPr id="33795" name="Rectangle 2"/>
          <p:cNvSpPr>
            <a:spLocks noGrp="1" noChangeArrowheads="1"/>
          </p:cNvSpPr>
          <p:nvPr>
            <p:ph type="title"/>
          </p:nvPr>
        </p:nvSpPr>
        <p:spPr>
          <a:xfrm>
            <a:off x="685800" y="381000"/>
            <a:ext cx="7772400" cy="1312863"/>
          </a:xfrm>
          <a:noFill/>
        </p:spPr>
        <p:txBody>
          <a:bodyPr lIns="90000" tIns="46800" rIns="90000" bIns="46800"/>
          <a:lstStyle/>
          <a:p>
            <a: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smtClean="0"/>
              <a:t>Effect on Cosmology </a:t>
            </a:r>
          </a:p>
        </p:txBody>
      </p:sp>
      <p:sp>
        <p:nvSpPr>
          <p:cNvPr id="406531" name="Rectangle 3"/>
          <p:cNvSpPr>
            <a:spLocks noGrp="1" noChangeArrowheads="1"/>
          </p:cNvSpPr>
          <p:nvPr>
            <p:ph type="body" idx="1"/>
          </p:nvPr>
        </p:nvSpPr>
        <p:spPr>
          <a:xfrm>
            <a:off x="1031240" y="2209800"/>
            <a:ext cx="7772400" cy="5811838"/>
          </a:xfrm>
        </p:spPr>
        <p:txBody>
          <a:bodyPr lIns="90000" tIns="46800" rIns="90000" bIns="46800"/>
          <a:lstStyle/>
          <a:p>
            <a:pPr algn="ctr" defTabSz="449263">
              <a:spcBef>
                <a:spcPts val="700"/>
              </a:spcBef>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0" dirty="0" smtClean="0"/>
              <a:t>The redshift: Z = (</a:t>
            </a:r>
            <a:r>
              <a:rPr lang="de-DE" sz="2400" b="0" dirty="0" smtClean="0">
                <a:latin typeface="Symbol" pitchFamily="18" charset="2"/>
              </a:rPr>
              <a:t></a:t>
            </a:r>
            <a:r>
              <a:rPr lang="de-DE" sz="2400" b="0" baseline="-25000" dirty="0" smtClean="0"/>
              <a:t>o</a:t>
            </a:r>
            <a:r>
              <a:rPr lang="de-DE" sz="2400" b="0" dirty="0" smtClean="0"/>
              <a:t> - </a:t>
            </a:r>
            <a:r>
              <a:rPr lang="de-DE" sz="2400" b="0" dirty="0" smtClean="0">
                <a:latin typeface="Symbol" pitchFamily="18" charset="2"/>
              </a:rPr>
              <a:t></a:t>
            </a:r>
            <a:r>
              <a:rPr lang="de-DE" sz="2400" b="0" dirty="0" smtClean="0"/>
              <a:t>)/</a:t>
            </a:r>
            <a:r>
              <a:rPr lang="de-DE" sz="2400" b="0" dirty="0" smtClean="0">
                <a:latin typeface="Symbol" pitchFamily="18" charset="2"/>
              </a:rPr>
              <a:t></a:t>
            </a:r>
            <a:r>
              <a:rPr lang="de-DE" sz="2400" b="0" dirty="0" smtClean="0"/>
              <a:t> &gt; 0                                               occurs without the Universe expanding.</a:t>
            </a:r>
          </a:p>
          <a:p>
            <a:pPr algn="ctr" defTabSz="449263">
              <a:spcBef>
                <a:spcPts val="7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400" b="0" dirty="0" smtClean="0"/>
          </a:p>
          <a:p>
            <a:pPr algn="ctr" defTabSz="449263">
              <a:spcBef>
                <a:spcPts val="700"/>
              </a:spcBef>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0" dirty="0" smtClean="0"/>
              <a:t> Astronomers will not find the dark energy to explain an expanding Universe which is not expanding</a:t>
            </a:r>
          </a:p>
          <a:p>
            <a:pPr algn="ctr" defTabSz="449263">
              <a:spcBef>
                <a:spcPts val="700"/>
              </a:spcBef>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400" b="0" dirty="0" smtClean="0"/>
          </a:p>
          <a:p>
            <a:pPr algn="ctr" defTabSz="449263">
              <a:spcBef>
                <a:spcPts val="700"/>
              </a:spcBef>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0" dirty="0" smtClean="0"/>
              <a:t>Suggests a return to a static infinite Universe once proposed by Einstein. </a:t>
            </a:r>
          </a:p>
        </p:txBody>
      </p:sp>
      <p:sp>
        <p:nvSpPr>
          <p:cNvPr id="6" name="Text Box 25"/>
          <p:cNvSpPr txBox="1">
            <a:spLocks noChangeArrowheads="1"/>
          </p:cNvSpPr>
          <p:nvPr/>
        </p:nvSpPr>
        <p:spPr bwMode="auto">
          <a:xfrm>
            <a:off x="8458200" y="6081236"/>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18</a:t>
            </a:r>
            <a:endParaRPr lang="en-US" altLang="zh-TW" sz="2800" b="1" dirty="0">
              <a:latin typeface="Arial" charset="0"/>
              <a:ea typeface="新細明體" pitchFamily="18" charset="-120"/>
            </a:endParaRPr>
          </a:p>
        </p:txBody>
      </p:sp>
    </p:spTree>
    <p:extLst>
      <p:ext uri="{BB962C8B-B14F-4D97-AF65-F5344CB8AC3E}">
        <p14:creationId xmlns:p14="http://schemas.microsoft.com/office/powerpoint/2010/main" val="142284001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406531">
                                            <p:txEl>
                                              <p:pRg st="0" end="0"/>
                                            </p:txEl>
                                          </p:spTgt>
                                        </p:tgtEl>
                                        <p:attrNameLst>
                                          <p:attrName>style.visibility</p:attrName>
                                        </p:attrNameLst>
                                      </p:cBhvr>
                                      <p:to>
                                        <p:strVal val="visible"/>
                                      </p:to>
                                    </p:set>
                                    <p:animEffect transition="in" filter="dissolve">
                                      <p:cBhvr additive="repl">
                                        <p:cTn id="7" dur="500"/>
                                        <p:tgtEl>
                                          <p:spTgt spid="406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fill="hold" nodeType="clickEffect">
                                  <p:stCondLst>
                                    <p:cond delay="0"/>
                                  </p:stCondLst>
                                  <p:childTnLst>
                                    <p:set>
                                      <p:cBhvr additive="repl">
                                        <p:cTn id="11" dur="1" fill="hold">
                                          <p:stCondLst>
                                            <p:cond delay="0"/>
                                          </p:stCondLst>
                                        </p:cTn>
                                        <p:tgtEl>
                                          <p:spTgt spid="406531">
                                            <p:txEl>
                                              <p:pRg st="2" end="2"/>
                                            </p:txEl>
                                          </p:spTgt>
                                        </p:tgtEl>
                                        <p:attrNameLst>
                                          <p:attrName>style.visibility</p:attrName>
                                        </p:attrNameLst>
                                      </p:cBhvr>
                                      <p:to>
                                        <p:strVal val="visible"/>
                                      </p:to>
                                    </p:set>
                                    <p:animEffect transition="in" filter="dissolve">
                                      <p:cBhvr additive="repl">
                                        <p:cTn id="12" dur="500"/>
                                        <p:tgtEl>
                                          <p:spTgt spid="40653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fill="hold" nodeType="clickEffect">
                                  <p:stCondLst>
                                    <p:cond delay="0"/>
                                  </p:stCondLst>
                                  <p:childTnLst>
                                    <p:set>
                                      <p:cBhvr additive="repl">
                                        <p:cTn id="16" dur="1" fill="hold">
                                          <p:stCondLst>
                                            <p:cond delay="0"/>
                                          </p:stCondLst>
                                        </p:cTn>
                                        <p:tgtEl>
                                          <p:spTgt spid="406531">
                                            <p:txEl>
                                              <p:pRg st="4" end="4"/>
                                            </p:txEl>
                                          </p:spTgt>
                                        </p:tgtEl>
                                        <p:attrNameLst>
                                          <p:attrName>style.visibility</p:attrName>
                                        </p:attrNameLst>
                                      </p:cBhvr>
                                      <p:to>
                                        <p:strVal val="visible"/>
                                      </p:to>
                                    </p:set>
                                    <p:animEffect transition="in" filter="dissolve">
                                      <p:cBhvr additive="repl">
                                        <p:cTn id="17" dur="500"/>
                                        <p:tgtEl>
                                          <p:spTgt spid="406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7772400" cy="3810000"/>
          </a:xfrm>
        </p:spPr>
        <p:txBody>
          <a:bodyPr/>
          <a:lstStyle/>
          <a:p>
            <a:pPr marL="0" indent="0" algn="ctr">
              <a:buNone/>
            </a:pPr>
            <a:r>
              <a:rPr lang="en-US" sz="2400" b="0" dirty="0"/>
              <a:t>Mainstream theory of neurons is based on chemical signaling by neurotransmitters (NTs) injected into the cleft </a:t>
            </a:r>
            <a:r>
              <a:rPr lang="en-US" sz="2400" b="0" dirty="0" smtClean="0"/>
              <a:t>(exocytosis</a:t>
            </a:r>
            <a:r>
              <a:rPr lang="en-US" sz="2400" b="0" dirty="0"/>
              <a:t>)</a:t>
            </a:r>
            <a:r>
              <a:rPr lang="en-US" sz="2400" b="0" dirty="0" smtClean="0"/>
              <a:t> </a:t>
            </a:r>
          </a:p>
          <a:p>
            <a:pPr marL="0" indent="0" algn="ctr">
              <a:buNone/>
            </a:pPr>
            <a:endParaRPr lang="en-US" sz="2400" b="0" dirty="0" smtClean="0"/>
          </a:p>
          <a:p>
            <a:pPr marL="0" indent="0" algn="ctr">
              <a:buNone/>
            </a:pPr>
            <a:r>
              <a:rPr lang="en-US" sz="2400" b="0" dirty="0" smtClean="0"/>
              <a:t>Chemical </a:t>
            </a:r>
            <a:r>
              <a:rPr lang="en-US" sz="2400" b="0" dirty="0"/>
              <a:t>signaling is based on by the “lock and key” mechanism of olfaction </a:t>
            </a:r>
            <a:r>
              <a:rPr lang="en-US" sz="2400" b="0" dirty="0" smtClean="0"/>
              <a:t>(</a:t>
            </a:r>
            <a:r>
              <a:rPr lang="en-US" sz="2400" b="0" dirty="0"/>
              <a:t>s</a:t>
            </a:r>
            <a:r>
              <a:rPr lang="en-US" sz="2400" b="0" dirty="0" smtClean="0"/>
              <a:t>mell) whereby </a:t>
            </a:r>
            <a:r>
              <a:rPr lang="en-US" sz="2400" b="0" dirty="0"/>
              <a:t>the postsynaptic receptors (lock) only accept the precise shape of the NT molecules (key</a:t>
            </a:r>
            <a:r>
              <a:rPr lang="en-US" sz="2800" b="0" dirty="0"/>
              <a:t>). </a:t>
            </a:r>
          </a:p>
        </p:txBody>
      </p:sp>
      <p:sp>
        <p:nvSpPr>
          <p:cNvPr id="3" name="Title 2"/>
          <p:cNvSpPr>
            <a:spLocks noGrp="1"/>
          </p:cNvSpPr>
          <p:nvPr>
            <p:ph type="title"/>
          </p:nvPr>
        </p:nvSpPr>
        <p:spPr>
          <a:xfrm>
            <a:off x="685800" y="304800"/>
            <a:ext cx="7772400" cy="1143000"/>
          </a:xfrm>
        </p:spPr>
        <p:txBody>
          <a:bodyPr/>
          <a:lstStyle/>
          <a:p>
            <a:r>
              <a:rPr lang="en-US" dirty="0" smtClean="0"/>
              <a:t>Introduction</a:t>
            </a:r>
            <a:endParaRPr lang="en-US" dirty="0"/>
          </a:p>
        </p:txBody>
      </p:sp>
      <p:sp>
        <p:nvSpPr>
          <p:cNvPr id="4" name="Footer Placeholder 3"/>
          <p:cNvSpPr>
            <a:spLocks noGrp="1"/>
          </p:cNvSpPr>
          <p:nvPr>
            <p:ph type="ftr" sz="quarter" idx="11"/>
          </p:nvPr>
        </p:nvSpPr>
        <p:spPr>
          <a:xfrm>
            <a:off x="685800" y="6446520"/>
            <a:ext cx="7772400" cy="381000"/>
          </a:xfrm>
        </p:spPr>
        <p:txBody>
          <a:bodyPr/>
          <a:lstStyle/>
          <a:p>
            <a:pPr algn="ctr">
              <a:defRPr/>
            </a:pPr>
            <a:r>
              <a:rPr lang="en-US" altLang="zh-TW" smtClean="0">
                <a:solidFill>
                  <a:srgbClr val="FFFF00"/>
                </a:solidFill>
              </a:rPr>
              <a:t>3rd Int. Conf.on Mechanical and Electrical Tech. - ICMET 2011 - Dalian, August 26-27, 2011</a:t>
            </a:r>
            <a:endParaRPr lang="en-US" altLang="zh-TW" dirty="0">
              <a:solidFill>
                <a:srgbClr val="FFFF00"/>
              </a:solidFill>
            </a:endParaRPr>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a:latin typeface="Arial" charset="0"/>
                <a:ea typeface="新細明體" pitchFamily="18" charset="-120"/>
              </a:rPr>
              <a:t>1</a:t>
            </a:r>
          </a:p>
        </p:txBody>
      </p:sp>
    </p:spTree>
    <p:extLst>
      <p:ext uri="{BB962C8B-B14F-4D97-AF65-F5344CB8AC3E}">
        <p14:creationId xmlns:p14="http://schemas.microsoft.com/office/powerpoint/2010/main" val="66382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algn="ctr" eaLnBrk="0" fontAlgn="base" hangingPunct="0">
              <a:spcBef>
                <a:spcPct val="20000"/>
              </a:spcBef>
              <a:spcAft>
                <a:spcPct val="0"/>
              </a:spcAft>
              <a:buChar char="•"/>
              <a:defRPr sz="2800">
                <a:solidFill>
                  <a:schemeClr val="tx1"/>
                </a:solidFill>
                <a:latin typeface="Arial" pitchFamily="34" charset="0"/>
              </a:defRPr>
            </a:lvl6pPr>
            <a:lvl7pPr marL="2971800" indent="-228600" algn="ctr" eaLnBrk="0" fontAlgn="base" hangingPunct="0">
              <a:spcBef>
                <a:spcPct val="20000"/>
              </a:spcBef>
              <a:spcAft>
                <a:spcPct val="0"/>
              </a:spcAft>
              <a:buChar char="•"/>
              <a:defRPr sz="2800">
                <a:solidFill>
                  <a:schemeClr val="tx1"/>
                </a:solidFill>
                <a:latin typeface="Arial" pitchFamily="34" charset="0"/>
              </a:defRPr>
            </a:lvl7pPr>
            <a:lvl8pPr marL="3429000" indent="-228600" algn="ctr" eaLnBrk="0" fontAlgn="base" hangingPunct="0">
              <a:spcBef>
                <a:spcPct val="20000"/>
              </a:spcBef>
              <a:spcAft>
                <a:spcPct val="0"/>
              </a:spcAft>
              <a:buChar char="•"/>
              <a:defRPr sz="2800">
                <a:solidFill>
                  <a:schemeClr val="tx1"/>
                </a:solidFill>
                <a:latin typeface="Arial" pitchFamily="34" charset="0"/>
              </a:defRPr>
            </a:lvl8pPr>
            <a:lvl9pPr marL="3886200" indent="-228600" algn="ctr" eaLnBrk="0" fontAlgn="base" hangingPunct="0">
              <a:spcBef>
                <a:spcPct val="20000"/>
              </a:spcBef>
              <a:spcAft>
                <a:spcPct val="0"/>
              </a:spcAft>
              <a:buChar char="•"/>
              <a:defRPr sz="2800">
                <a:solidFill>
                  <a:schemeClr val="tx1"/>
                </a:solidFill>
                <a:latin typeface="Arial" pitchFamily="34" charset="0"/>
              </a:defRPr>
            </a:lvl9pPr>
          </a:lstStyle>
          <a:p>
            <a:r>
              <a:rPr lang="en-US" altLang="zh-TW" sz="1400" smtClean="0">
                <a:solidFill>
                  <a:schemeClr val="tx2"/>
                </a:solidFill>
              </a:rPr>
              <a:t>3rd Int. Conf.on Mechanical and Electrical Tech. - ICMET 2011 - Dalian, August 26-27, 2011</a:t>
            </a:r>
          </a:p>
        </p:txBody>
      </p:sp>
      <p:sp>
        <p:nvSpPr>
          <p:cNvPr id="34819" name="Rectangle 2"/>
          <p:cNvSpPr>
            <a:spLocks noGrp="1" noChangeArrowheads="1"/>
          </p:cNvSpPr>
          <p:nvPr>
            <p:ph type="title"/>
          </p:nvPr>
        </p:nvSpPr>
        <p:spPr>
          <a:xfrm>
            <a:off x="457200" y="914400"/>
            <a:ext cx="7772400" cy="611188"/>
          </a:xfrm>
        </p:spPr>
        <p:txBody>
          <a:bodyPr/>
          <a:lstStyle/>
          <a:p>
            <a:r>
              <a:rPr lang="zh-TW" altLang="en-US" smtClean="0">
                <a:solidFill>
                  <a:srgbClr val="FFFF00"/>
                </a:solidFill>
                <a:ea typeface="新細明體" pitchFamily="18" charset="-120"/>
              </a:rPr>
              <a:t>      </a:t>
            </a:r>
            <a:r>
              <a:rPr lang="en-US" altLang="zh-TW" smtClean="0">
                <a:solidFill>
                  <a:srgbClr val="FFFF00"/>
                </a:solidFill>
                <a:ea typeface="新細明體" pitchFamily="18" charset="-120"/>
              </a:rPr>
              <a:t>Questions &amp; Papers</a:t>
            </a:r>
          </a:p>
        </p:txBody>
      </p:sp>
      <p:sp>
        <p:nvSpPr>
          <p:cNvPr id="34820" name="Rectangle 3"/>
          <p:cNvSpPr>
            <a:spLocks noGrp="1" noChangeArrowheads="1"/>
          </p:cNvSpPr>
          <p:nvPr>
            <p:ph type="body" idx="1"/>
          </p:nvPr>
        </p:nvSpPr>
        <p:spPr>
          <a:xfrm>
            <a:off x="381000" y="2667000"/>
            <a:ext cx="8382000" cy="1066800"/>
          </a:xfrm>
          <a:noFill/>
        </p:spPr>
        <p:txBody>
          <a:bodyPr/>
          <a:lstStyle/>
          <a:p>
            <a:pPr algn="ctr">
              <a:buFontTx/>
              <a:buNone/>
            </a:pPr>
            <a:r>
              <a:rPr lang="en-US" altLang="zh-CN" smtClean="0">
                <a:solidFill>
                  <a:schemeClr val="tx2"/>
                </a:solidFill>
                <a:ea typeface="SimSun" pitchFamily="2" charset="-122"/>
              </a:rPr>
              <a:t>        </a:t>
            </a:r>
            <a:r>
              <a:rPr lang="en-US" altLang="zh-CN" sz="2800" b="0" smtClean="0">
                <a:ea typeface="SimSun" pitchFamily="2" charset="-122"/>
              </a:rPr>
              <a:t>Email: nanoqed@gmail.com</a:t>
            </a:r>
          </a:p>
          <a:p>
            <a:pPr algn="ctr">
              <a:buFontTx/>
              <a:buNone/>
            </a:pPr>
            <a:endParaRPr lang="en-US" altLang="zh-CN" b="0" smtClean="0">
              <a:solidFill>
                <a:schemeClr val="tx2"/>
              </a:solidFill>
              <a:ea typeface="SimSun" pitchFamily="2" charset="-122"/>
            </a:endParaRPr>
          </a:p>
          <a:p>
            <a:pPr algn="ctr">
              <a:buFontTx/>
              <a:buNone/>
            </a:pPr>
            <a:r>
              <a:rPr lang="en-US" altLang="zh-CN" b="0" smtClean="0">
                <a:ea typeface="SimSun" pitchFamily="2" charset="-122"/>
              </a:rPr>
              <a:t>     </a:t>
            </a:r>
            <a:r>
              <a:rPr lang="en-US" altLang="zh-CN" sz="2800" b="0" smtClean="0">
                <a:solidFill>
                  <a:schemeClr val="tx2"/>
                </a:solidFill>
                <a:ea typeface="SimSun" pitchFamily="2" charset="-122"/>
                <a:hlinkClick r:id="rId3"/>
              </a:rPr>
              <a:t>http://www.nanoqed.org</a:t>
            </a:r>
            <a:endParaRPr lang="en-US" altLang="zh-CN" sz="2800" b="0" smtClean="0">
              <a:solidFill>
                <a:schemeClr val="tx2"/>
              </a:solidFill>
              <a:ea typeface="SimSun" pitchFamily="2" charset="-122"/>
            </a:endParaRPr>
          </a:p>
          <a:p>
            <a:pPr algn="ctr">
              <a:buFontTx/>
              <a:buNone/>
            </a:pPr>
            <a:endParaRPr lang="en-US" altLang="zh-CN" sz="2800" b="0" smtClean="0">
              <a:solidFill>
                <a:schemeClr val="tx2"/>
              </a:solidFill>
              <a:ea typeface="SimSun" pitchFamily="2" charset="-122"/>
            </a:endParaRPr>
          </a:p>
          <a:p>
            <a:pPr algn="ctr">
              <a:buFontTx/>
              <a:buNone/>
            </a:pPr>
            <a:r>
              <a:rPr lang="en-US" altLang="zh-CN" sz="2800" b="0" smtClean="0">
                <a:solidFill>
                  <a:schemeClr val="tx2"/>
                </a:solidFill>
                <a:ea typeface="SimSun" pitchFamily="2" charset="-122"/>
              </a:rPr>
              <a:t>     </a:t>
            </a:r>
            <a:endParaRPr lang="en-US" altLang="zh-CN" sz="2800" b="0" smtClean="0">
              <a:ea typeface="SimSun" pitchFamily="2" charset="-122"/>
            </a:endParaRPr>
          </a:p>
        </p:txBody>
      </p:sp>
      <p:sp>
        <p:nvSpPr>
          <p:cNvPr id="6"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19</a:t>
            </a:r>
            <a:endParaRPr lang="en-US" altLang="zh-TW" sz="2800" b="1" dirty="0">
              <a:latin typeface="Arial" charset="0"/>
              <a:ea typeface="新細明體" pitchFamily="18" charset="-120"/>
            </a:endParaRPr>
          </a:p>
        </p:txBody>
      </p:sp>
    </p:spTree>
    <p:extLst>
      <p:ext uri="{BB962C8B-B14F-4D97-AF65-F5344CB8AC3E}">
        <p14:creationId xmlns:p14="http://schemas.microsoft.com/office/powerpoint/2010/main" val="2789079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Chemical Signaling</a:t>
            </a:r>
            <a:endParaRPr lang="en-US" dirty="0"/>
          </a:p>
        </p:txBody>
      </p:sp>
      <p:sp>
        <p:nvSpPr>
          <p:cNvPr id="4" name="Footer Placeholder 3"/>
          <p:cNvSpPr>
            <a:spLocks noGrp="1"/>
          </p:cNvSpPr>
          <p:nvPr>
            <p:ph type="ftr" sz="quarter" idx="11"/>
          </p:nvPr>
        </p:nvSpPr>
        <p:spPr/>
        <p:txBody>
          <a:bodyPr/>
          <a:lstStyle/>
          <a:p>
            <a:pPr>
              <a:defRPr/>
            </a:pPr>
            <a:r>
              <a:rPr lang="en-US" altLang="zh-TW" smtClean="0">
                <a:solidFill>
                  <a:srgbClr val="FFFF00"/>
                </a:solidFill>
              </a:rPr>
              <a:t>3rd Int. Conf.on Mechanical and Electrical Tech. - ICMET 2011 - Dalian, August 26-27, 2011</a:t>
            </a:r>
            <a:endParaRPr lang="en-US" altLang="zh-TW" dirty="0">
              <a:solidFill>
                <a:srgbClr val="FFFF00"/>
              </a:solidFill>
            </a:endParaRPr>
          </a:p>
        </p:txBody>
      </p:sp>
      <p:sp>
        <p:nvSpPr>
          <p:cNvPr id="8" name="Rectangle 7"/>
          <p:cNvSpPr/>
          <p:nvPr/>
        </p:nvSpPr>
        <p:spPr bwMode="auto">
          <a:xfrm>
            <a:off x="4498340" y="3764937"/>
            <a:ext cx="340360" cy="856568"/>
          </a:xfrm>
          <a:prstGeom prst="rect">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0" name="Freeform 29"/>
          <p:cNvSpPr/>
          <p:nvPr/>
        </p:nvSpPr>
        <p:spPr>
          <a:xfrm>
            <a:off x="1189102" y="2133600"/>
            <a:ext cx="2905377" cy="3661166"/>
          </a:xfrm>
          <a:custGeom>
            <a:avLst/>
            <a:gdLst>
              <a:gd name="connsiteX0" fmla="*/ 1311215 w 1311215"/>
              <a:gd name="connsiteY0" fmla="*/ 1043796 h 1621766"/>
              <a:gd name="connsiteX1" fmla="*/ 1293962 w 1311215"/>
              <a:gd name="connsiteY1" fmla="*/ 155275 h 1621766"/>
              <a:gd name="connsiteX2" fmla="*/ 1017917 w 1311215"/>
              <a:gd name="connsiteY2" fmla="*/ 69011 h 1621766"/>
              <a:gd name="connsiteX3" fmla="*/ 638354 w 1311215"/>
              <a:gd name="connsiteY3" fmla="*/ 0 h 1621766"/>
              <a:gd name="connsiteX4" fmla="*/ 431320 w 1311215"/>
              <a:gd name="connsiteY4" fmla="*/ 8626 h 1621766"/>
              <a:gd name="connsiteX5" fmla="*/ 172528 w 1311215"/>
              <a:gd name="connsiteY5" fmla="*/ 43132 h 1621766"/>
              <a:gd name="connsiteX6" fmla="*/ 25879 w 1311215"/>
              <a:gd name="connsiteY6" fmla="*/ 224287 h 1621766"/>
              <a:gd name="connsiteX7" fmla="*/ 0 w 1311215"/>
              <a:gd name="connsiteY7" fmla="*/ 715992 h 1621766"/>
              <a:gd name="connsiteX8" fmla="*/ 69011 w 1311215"/>
              <a:gd name="connsiteY8" fmla="*/ 1017917 h 1621766"/>
              <a:gd name="connsiteX9" fmla="*/ 250166 w 1311215"/>
              <a:gd name="connsiteY9" fmla="*/ 1371600 h 1621766"/>
              <a:gd name="connsiteX10" fmla="*/ 560717 w 1311215"/>
              <a:gd name="connsiteY10" fmla="*/ 1535502 h 1621766"/>
              <a:gd name="connsiteX11" fmla="*/ 879894 w 1311215"/>
              <a:gd name="connsiteY11" fmla="*/ 1621766 h 1621766"/>
              <a:gd name="connsiteX12" fmla="*/ 1017917 w 1311215"/>
              <a:gd name="connsiteY12" fmla="*/ 1587260 h 1621766"/>
              <a:gd name="connsiteX13" fmla="*/ 1181818 w 1311215"/>
              <a:gd name="connsiteY13" fmla="*/ 1500996 h 1621766"/>
              <a:gd name="connsiteX14" fmla="*/ 1276709 w 1311215"/>
              <a:gd name="connsiteY14" fmla="*/ 1242204 h 1621766"/>
              <a:gd name="connsiteX15" fmla="*/ 1311215 w 1311215"/>
              <a:gd name="connsiteY15" fmla="*/ 1043796 h 1621766"/>
              <a:gd name="connsiteX0" fmla="*/ 1355852 w 1355852"/>
              <a:gd name="connsiteY0" fmla="*/ 414224 h 1621766"/>
              <a:gd name="connsiteX1" fmla="*/ 1293962 w 1355852"/>
              <a:gd name="connsiteY1" fmla="*/ 155275 h 1621766"/>
              <a:gd name="connsiteX2" fmla="*/ 1017917 w 1355852"/>
              <a:gd name="connsiteY2" fmla="*/ 69011 h 1621766"/>
              <a:gd name="connsiteX3" fmla="*/ 638354 w 1355852"/>
              <a:gd name="connsiteY3" fmla="*/ 0 h 1621766"/>
              <a:gd name="connsiteX4" fmla="*/ 431320 w 1355852"/>
              <a:gd name="connsiteY4" fmla="*/ 8626 h 1621766"/>
              <a:gd name="connsiteX5" fmla="*/ 172528 w 1355852"/>
              <a:gd name="connsiteY5" fmla="*/ 43132 h 1621766"/>
              <a:gd name="connsiteX6" fmla="*/ 25879 w 1355852"/>
              <a:gd name="connsiteY6" fmla="*/ 224287 h 1621766"/>
              <a:gd name="connsiteX7" fmla="*/ 0 w 1355852"/>
              <a:gd name="connsiteY7" fmla="*/ 715992 h 1621766"/>
              <a:gd name="connsiteX8" fmla="*/ 69011 w 1355852"/>
              <a:gd name="connsiteY8" fmla="*/ 1017917 h 1621766"/>
              <a:gd name="connsiteX9" fmla="*/ 250166 w 1355852"/>
              <a:gd name="connsiteY9" fmla="*/ 1371600 h 1621766"/>
              <a:gd name="connsiteX10" fmla="*/ 560717 w 1355852"/>
              <a:gd name="connsiteY10" fmla="*/ 1535502 h 1621766"/>
              <a:gd name="connsiteX11" fmla="*/ 879894 w 1355852"/>
              <a:gd name="connsiteY11" fmla="*/ 1621766 h 1621766"/>
              <a:gd name="connsiteX12" fmla="*/ 1017917 w 1355852"/>
              <a:gd name="connsiteY12" fmla="*/ 1587260 h 1621766"/>
              <a:gd name="connsiteX13" fmla="*/ 1181818 w 1355852"/>
              <a:gd name="connsiteY13" fmla="*/ 1500996 h 1621766"/>
              <a:gd name="connsiteX14" fmla="*/ 1276709 w 1355852"/>
              <a:gd name="connsiteY14" fmla="*/ 1242204 h 1621766"/>
              <a:gd name="connsiteX15" fmla="*/ 1355852 w 1355852"/>
              <a:gd name="connsiteY15" fmla="*/ 414224 h 1621766"/>
              <a:gd name="connsiteX0" fmla="*/ 1355852 w 1380355"/>
              <a:gd name="connsiteY0" fmla="*/ 414224 h 1621766"/>
              <a:gd name="connsiteX1" fmla="*/ 1293962 w 1380355"/>
              <a:gd name="connsiteY1" fmla="*/ 155275 h 1621766"/>
              <a:gd name="connsiteX2" fmla="*/ 1017917 w 1380355"/>
              <a:gd name="connsiteY2" fmla="*/ 69011 h 1621766"/>
              <a:gd name="connsiteX3" fmla="*/ 638354 w 1380355"/>
              <a:gd name="connsiteY3" fmla="*/ 0 h 1621766"/>
              <a:gd name="connsiteX4" fmla="*/ 431320 w 1380355"/>
              <a:gd name="connsiteY4" fmla="*/ 8626 h 1621766"/>
              <a:gd name="connsiteX5" fmla="*/ 172528 w 1380355"/>
              <a:gd name="connsiteY5" fmla="*/ 43132 h 1621766"/>
              <a:gd name="connsiteX6" fmla="*/ 25879 w 1380355"/>
              <a:gd name="connsiteY6" fmla="*/ 224287 h 1621766"/>
              <a:gd name="connsiteX7" fmla="*/ 0 w 1380355"/>
              <a:gd name="connsiteY7" fmla="*/ 715992 h 1621766"/>
              <a:gd name="connsiteX8" fmla="*/ 69011 w 1380355"/>
              <a:gd name="connsiteY8" fmla="*/ 1017917 h 1621766"/>
              <a:gd name="connsiteX9" fmla="*/ 250166 w 1380355"/>
              <a:gd name="connsiteY9" fmla="*/ 1371600 h 1621766"/>
              <a:gd name="connsiteX10" fmla="*/ 560717 w 1380355"/>
              <a:gd name="connsiteY10" fmla="*/ 1535502 h 1621766"/>
              <a:gd name="connsiteX11" fmla="*/ 879894 w 1380355"/>
              <a:gd name="connsiteY11" fmla="*/ 1621766 h 1621766"/>
              <a:gd name="connsiteX12" fmla="*/ 1017917 w 1380355"/>
              <a:gd name="connsiteY12" fmla="*/ 1587260 h 1621766"/>
              <a:gd name="connsiteX13" fmla="*/ 1181818 w 1380355"/>
              <a:gd name="connsiteY13" fmla="*/ 1500996 h 1621766"/>
              <a:gd name="connsiteX14" fmla="*/ 1380355 w 1380355"/>
              <a:gd name="connsiteY14" fmla="*/ 1208153 h 1621766"/>
              <a:gd name="connsiteX15" fmla="*/ 1355852 w 1380355"/>
              <a:gd name="connsiteY15" fmla="*/ 414224 h 1621766"/>
              <a:gd name="connsiteX0" fmla="*/ 1355852 w 1407535"/>
              <a:gd name="connsiteY0" fmla="*/ 414224 h 1621766"/>
              <a:gd name="connsiteX1" fmla="*/ 1293962 w 1407535"/>
              <a:gd name="connsiteY1" fmla="*/ 155275 h 1621766"/>
              <a:gd name="connsiteX2" fmla="*/ 1017917 w 1407535"/>
              <a:gd name="connsiteY2" fmla="*/ 69011 h 1621766"/>
              <a:gd name="connsiteX3" fmla="*/ 638354 w 1407535"/>
              <a:gd name="connsiteY3" fmla="*/ 0 h 1621766"/>
              <a:gd name="connsiteX4" fmla="*/ 431320 w 1407535"/>
              <a:gd name="connsiteY4" fmla="*/ 8626 h 1621766"/>
              <a:gd name="connsiteX5" fmla="*/ 172528 w 1407535"/>
              <a:gd name="connsiteY5" fmla="*/ 43132 h 1621766"/>
              <a:gd name="connsiteX6" fmla="*/ 25879 w 1407535"/>
              <a:gd name="connsiteY6" fmla="*/ 224287 h 1621766"/>
              <a:gd name="connsiteX7" fmla="*/ 0 w 1407535"/>
              <a:gd name="connsiteY7" fmla="*/ 715992 h 1621766"/>
              <a:gd name="connsiteX8" fmla="*/ 69011 w 1407535"/>
              <a:gd name="connsiteY8" fmla="*/ 1017917 h 1621766"/>
              <a:gd name="connsiteX9" fmla="*/ 250166 w 1407535"/>
              <a:gd name="connsiteY9" fmla="*/ 1371600 h 1621766"/>
              <a:gd name="connsiteX10" fmla="*/ 560717 w 1407535"/>
              <a:gd name="connsiteY10" fmla="*/ 1535502 h 1621766"/>
              <a:gd name="connsiteX11" fmla="*/ 879894 w 1407535"/>
              <a:gd name="connsiteY11" fmla="*/ 1621766 h 1621766"/>
              <a:gd name="connsiteX12" fmla="*/ 1017917 w 1407535"/>
              <a:gd name="connsiteY12" fmla="*/ 1587260 h 1621766"/>
              <a:gd name="connsiteX13" fmla="*/ 1181818 w 1407535"/>
              <a:gd name="connsiteY13" fmla="*/ 1500996 h 1621766"/>
              <a:gd name="connsiteX14" fmla="*/ 1380355 w 1407535"/>
              <a:gd name="connsiteY14" fmla="*/ 1208153 h 1621766"/>
              <a:gd name="connsiteX15" fmla="*/ 1355852 w 1407535"/>
              <a:gd name="connsiteY15" fmla="*/ 414224 h 1621766"/>
              <a:gd name="connsiteX0" fmla="*/ 1380594 w 1413427"/>
              <a:gd name="connsiteY0" fmla="*/ 414224 h 1621766"/>
              <a:gd name="connsiteX1" fmla="*/ 1293962 w 1413427"/>
              <a:gd name="connsiteY1" fmla="*/ 155275 h 1621766"/>
              <a:gd name="connsiteX2" fmla="*/ 1017917 w 1413427"/>
              <a:gd name="connsiteY2" fmla="*/ 69011 h 1621766"/>
              <a:gd name="connsiteX3" fmla="*/ 638354 w 1413427"/>
              <a:gd name="connsiteY3" fmla="*/ 0 h 1621766"/>
              <a:gd name="connsiteX4" fmla="*/ 431320 w 1413427"/>
              <a:gd name="connsiteY4" fmla="*/ 8626 h 1621766"/>
              <a:gd name="connsiteX5" fmla="*/ 172528 w 1413427"/>
              <a:gd name="connsiteY5" fmla="*/ 43132 h 1621766"/>
              <a:gd name="connsiteX6" fmla="*/ 25879 w 1413427"/>
              <a:gd name="connsiteY6" fmla="*/ 224287 h 1621766"/>
              <a:gd name="connsiteX7" fmla="*/ 0 w 1413427"/>
              <a:gd name="connsiteY7" fmla="*/ 715992 h 1621766"/>
              <a:gd name="connsiteX8" fmla="*/ 69011 w 1413427"/>
              <a:gd name="connsiteY8" fmla="*/ 1017917 h 1621766"/>
              <a:gd name="connsiteX9" fmla="*/ 250166 w 1413427"/>
              <a:gd name="connsiteY9" fmla="*/ 1371600 h 1621766"/>
              <a:gd name="connsiteX10" fmla="*/ 560717 w 1413427"/>
              <a:gd name="connsiteY10" fmla="*/ 1535502 h 1621766"/>
              <a:gd name="connsiteX11" fmla="*/ 879894 w 1413427"/>
              <a:gd name="connsiteY11" fmla="*/ 1621766 h 1621766"/>
              <a:gd name="connsiteX12" fmla="*/ 1017917 w 1413427"/>
              <a:gd name="connsiteY12" fmla="*/ 1587260 h 1621766"/>
              <a:gd name="connsiteX13" fmla="*/ 1181818 w 1413427"/>
              <a:gd name="connsiteY13" fmla="*/ 1500996 h 1621766"/>
              <a:gd name="connsiteX14" fmla="*/ 1380355 w 1413427"/>
              <a:gd name="connsiteY14" fmla="*/ 1208153 h 1621766"/>
              <a:gd name="connsiteX15" fmla="*/ 1380594 w 1413427"/>
              <a:gd name="connsiteY15" fmla="*/ 414224 h 1621766"/>
              <a:gd name="connsiteX0" fmla="*/ 1380594 w 1413427"/>
              <a:gd name="connsiteY0" fmla="*/ 414224 h 1621766"/>
              <a:gd name="connsiteX1" fmla="*/ 1240616 w 1413427"/>
              <a:gd name="connsiteY1" fmla="*/ 146704 h 1621766"/>
              <a:gd name="connsiteX2" fmla="*/ 1017917 w 1413427"/>
              <a:gd name="connsiteY2" fmla="*/ 69011 h 1621766"/>
              <a:gd name="connsiteX3" fmla="*/ 638354 w 1413427"/>
              <a:gd name="connsiteY3" fmla="*/ 0 h 1621766"/>
              <a:gd name="connsiteX4" fmla="*/ 431320 w 1413427"/>
              <a:gd name="connsiteY4" fmla="*/ 8626 h 1621766"/>
              <a:gd name="connsiteX5" fmla="*/ 172528 w 1413427"/>
              <a:gd name="connsiteY5" fmla="*/ 43132 h 1621766"/>
              <a:gd name="connsiteX6" fmla="*/ 25879 w 1413427"/>
              <a:gd name="connsiteY6" fmla="*/ 224287 h 1621766"/>
              <a:gd name="connsiteX7" fmla="*/ 0 w 1413427"/>
              <a:gd name="connsiteY7" fmla="*/ 715992 h 1621766"/>
              <a:gd name="connsiteX8" fmla="*/ 69011 w 1413427"/>
              <a:gd name="connsiteY8" fmla="*/ 1017917 h 1621766"/>
              <a:gd name="connsiteX9" fmla="*/ 250166 w 1413427"/>
              <a:gd name="connsiteY9" fmla="*/ 1371600 h 1621766"/>
              <a:gd name="connsiteX10" fmla="*/ 560717 w 1413427"/>
              <a:gd name="connsiteY10" fmla="*/ 1535502 h 1621766"/>
              <a:gd name="connsiteX11" fmla="*/ 879894 w 1413427"/>
              <a:gd name="connsiteY11" fmla="*/ 1621766 h 1621766"/>
              <a:gd name="connsiteX12" fmla="*/ 1017917 w 1413427"/>
              <a:gd name="connsiteY12" fmla="*/ 1587260 h 1621766"/>
              <a:gd name="connsiteX13" fmla="*/ 1181818 w 1413427"/>
              <a:gd name="connsiteY13" fmla="*/ 1500996 h 1621766"/>
              <a:gd name="connsiteX14" fmla="*/ 1380355 w 1413427"/>
              <a:gd name="connsiteY14" fmla="*/ 1208153 h 1621766"/>
              <a:gd name="connsiteX15" fmla="*/ 1380594 w 1413427"/>
              <a:gd name="connsiteY15" fmla="*/ 414224 h 1621766"/>
              <a:gd name="connsiteX0" fmla="*/ 1380594 w 1439058"/>
              <a:gd name="connsiteY0" fmla="*/ 414224 h 1621766"/>
              <a:gd name="connsiteX1" fmla="*/ 1240616 w 1439058"/>
              <a:gd name="connsiteY1" fmla="*/ 146704 h 1621766"/>
              <a:gd name="connsiteX2" fmla="*/ 1017917 w 1439058"/>
              <a:gd name="connsiteY2" fmla="*/ 69011 h 1621766"/>
              <a:gd name="connsiteX3" fmla="*/ 638354 w 1439058"/>
              <a:gd name="connsiteY3" fmla="*/ 0 h 1621766"/>
              <a:gd name="connsiteX4" fmla="*/ 431320 w 1439058"/>
              <a:gd name="connsiteY4" fmla="*/ 8626 h 1621766"/>
              <a:gd name="connsiteX5" fmla="*/ 172528 w 1439058"/>
              <a:gd name="connsiteY5" fmla="*/ 43132 h 1621766"/>
              <a:gd name="connsiteX6" fmla="*/ 25879 w 1439058"/>
              <a:gd name="connsiteY6" fmla="*/ 224287 h 1621766"/>
              <a:gd name="connsiteX7" fmla="*/ 0 w 1439058"/>
              <a:gd name="connsiteY7" fmla="*/ 715992 h 1621766"/>
              <a:gd name="connsiteX8" fmla="*/ 69011 w 1439058"/>
              <a:gd name="connsiteY8" fmla="*/ 1017917 h 1621766"/>
              <a:gd name="connsiteX9" fmla="*/ 250166 w 1439058"/>
              <a:gd name="connsiteY9" fmla="*/ 1371600 h 1621766"/>
              <a:gd name="connsiteX10" fmla="*/ 560717 w 1439058"/>
              <a:gd name="connsiteY10" fmla="*/ 1535502 h 1621766"/>
              <a:gd name="connsiteX11" fmla="*/ 879894 w 1439058"/>
              <a:gd name="connsiteY11" fmla="*/ 1621766 h 1621766"/>
              <a:gd name="connsiteX12" fmla="*/ 1017917 w 1439058"/>
              <a:gd name="connsiteY12" fmla="*/ 1587260 h 1621766"/>
              <a:gd name="connsiteX13" fmla="*/ 1181818 w 1439058"/>
              <a:gd name="connsiteY13" fmla="*/ 1500996 h 1621766"/>
              <a:gd name="connsiteX14" fmla="*/ 1413427 w 1439058"/>
              <a:gd name="connsiteY14" fmla="*/ 932004 h 1621766"/>
              <a:gd name="connsiteX15" fmla="*/ 1380594 w 1439058"/>
              <a:gd name="connsiteY15" fmla="*/ 414224 h 1621766"/>
              <a:gd name="connsiteX0" fmla="*/ 1438686 w 1455514"/>
              <a:gd name="connsiteY0" fmla="*/ 327928 h 1621766"/>
              <a:gd name="connsiteX1" fmla="*/ 1240616 w 1455514"/>
              <a:gd name="connsiteY1" fmla="*/ 146704 h 1621766"/>
              <a:gd name="connsiteX2" fmla="*/ 1017917 w 1455514"/>
              <a:gd name="connsiteY2" fmla="*/ 69011 h 1621766"/>
              <a:gd name="connsiteX3" fmla="*/ 638354 w 1455514"/>
              <a:gd name="connsiteY3" fmla="*/ 0 h 1621766"/>
              <a:gd name="connsiteX4" fmla="*/ 431320 w 1455514"/>
              <a:gd name="connsiteY4" fmla="*/ 8626 h 1621766"/>
              <a:gd name="connsiteX5" fmla="*/ 172528 w 1455514"/>
              <a:gd name="connsiteY5" fmla="*/ 43132 h 1621766"/>
              <a:gd name="connsiteX6" fmla="*/ 25879 w 1455514"/>
              <a:gd name="connsiteY6" fmla="*/ 224287 h 1621766"/>
              <a:gd name="connsiteX7" fmla="*/ 0 w 1455514"/>
              <a:gd name="connsiteY7" fmla="*/ 715992 h 1621766"/>
              <a:gd name="connsiteX8" fmla="*/ 69011 w 1455514"/>
              <a:gd name="connsiteY8" fmla="*/ 1017917 h 1621766"/>
              <a:gd name="connsiteX9" fmla="*/ 250166 w 1455514"/>
              <a:gd name="connsiteY9" fmla="*/ 1371600 h 1621766"/>
              <a:gd name="connsiteX10" fmla="*/ 560717 w 1455514"/>
              <a:gd name="connsiteY10" fmla="*/ 1535502 h 1621766"/>
              <a:gd name="connsiteX11" fmla="*/ 879894 w 1455514"/>
              <a:gd name="connsiteY11" fmla="*/ 1621766 h 1621766"/>
              <a:gd name="connsiteX12" fmla="*/ 1017917 w 1455514"/>
              <a:gd name="connsiteY12" fmla="*/ 1587260 h 1621766"/>
              <a:gd name="connsiteX13" fmla="*/ 1181818 w 1455514"/>
              <a:gd name="connsiteY13" fmla="*/ 1500996 h 1621766"/>
              <a:gd name="connsiteX14" fmla="*/ 1413427 w 1455514"/>
              <a:gd name="connsiteY14" fmla="*/ 932004 h 1621766"/>
              <a:gd name="connsiteX15" fmla="*/ 1438686 w 1455514"/>
              <a:gd name="connsiteY15" fmla="*/ 327928 h 1621766"/>
              <a:gd name="connsiteX0" fmla="*/ 1438686 w 1455514"/>
              <a:gd name="connsiteY0" fmla="*/ 327928 h 1621766"/>
              <a:gd name="connsiteX1" fmla="*/ 1240616 w 1455514"/>
              <a:gd name="connsiteY1" fmla="*/ 146704 h 1621766"/>
              <a:gd name="connsiteX2" fmla="*/ 1017917 w 1455514"/>
              <a:gd name="connsiteY2" fmla="*/ 69011 h 1621766"/>
              <a:gd name="connsiteX3" fmla="*/ 638354 w 1455514"/>
              <a:gd name="connsiteY3" fmla="*/ 0 h 1621766"/>
              <a:gd name="connsiteX4" fmla="*/ 431320 w 1455514"/>
              <a:gd name="connsiteY4" fmla="*/ 8626 h 1621766"/>
              <a:gd name="connsiteX5" fmla="*/ 172528 w 1455514"/>
              <a:gd name="connsiteY5" fmla="*/ 43132 h 1621766"/>
              <a:gd name="connsiteX6" fmla="*/ 25879 w 1455514"/>
              <a:gd name="connsiteY6" fmla="*/ 224287 h 1621766"/>
              <a:gd name="connsiteX7" fmla="*/ 0 w 1455514"/>
              <a:gd name="connsiteY7" fmla="*/ 715992 h 1621766"/>
              <a:gd name="connsiteX8" fmla="*/ 69011 w 1455514"/>
              <a:gd name="connsiteY8" fmla="*/ 1017917 h 1621766"/>
              <a:gd name="connsiteX9" fmla="*/ 250166 w 1455514"/>
              <a:gd name="connsiteY9" fmla="*/ 1371600 h 1621766"/>
              <a:gd name="connsiteX10" fmla="*/ 560717 w 1455514"/>
              <a:gd name="connsiteY10" fmla="*/ 1535502 h 1621766"/>
              <a:gd name="connsiteX11" fmla="*/ 879894 w 1455514"/>
              <a:gd name="connsiteY11" fmla="*/ 1621766 h 1621766"/>
              <a:gd name="connsiteX12" fmla="*/ 1017917 w 1455514"/>
              <a:gd name="connsiteY12" fmla="*/ 1587260 h 1621766"/>
              <a:gd name="connsiteX13" fmla="*/ 1355345 w 1455514"/>
              <a:gd name="connsiteY13" fmla="*/ 1311708 h 1621766"/>
              <a:gd name="connsiteX14" fmla="*/ 1413427 w 1455514"/>
              <a:gd name="connsiteY14" fmla="*/ 932004 h 1621766"/>
              <a:gd name="connsiteX15" fmla="*/ 1438686 w 1455514"/>
              <a:gd name="connsiteY15" fmla="*/ 327928 h 1621766"/>
              <a:gd name="connsiteX0" fmla="*/ 1438631 w 1455490"/>
              <a:gd name="connsiteY0" fmla="*/ 474632 h 1621766"/>
              <a:gd name="connsiteX1" fmla="*/ 1240616 w 1455490"/>
              <a:gd name="connsiteY1" fmla="*/ 146704 h 1621766"/>
              <a:gd name="connsiteX2" fmla="*/ 1017917 w 1455490"/>
              <a:gd name="connsiteY2" fmla="*/ 69011 h 1621766"/>
              <a:gd name="connsiteX3" fmla="*/ 638354 w 1455490"/>
              <a:gd name="connsiteY3" fmla="*/ 0 h 1621766"/>
              <a:gd name="connsiteX4" fmla="*/ 431320 w 1455490"/>
              <a:gd name="connsiteY4" fmla="*/ 8626 h 1621766"/>
              <a:gd name="connsiteX5" fmla="*/ 172528 w 1455490"/>
              <a:gd name="connsiteY5" fmla="*/ 43132 h 1621766"/>
              <a:gd name="connsiteX6" fmla="*/ 25879 w 1455490"/>
              <a:gd name="connsiteY6" fmla="*/ 224287 h 1621766"/>
              <a:gd name="connsiteX7" fmla="*/ 0 w 1455490"/>
              <a:gd name="connsiteY7" fmla="*/ 715992 h 1621766"/>
              <a:gd name="connsiteX8" fmla="*/ 69011 w 1455490"/>
              <a:gd name="connsiteY8" fmla="*/ 1017917 h 1621766"/>
              <a:gd name="connsiteX9" fmla="*/ 250166 w 1455490"/>
              <a:gd name="connsiteY9" fmla="*/ 1371600 h 1621766"/>
              <a:gd name="connsiteX10" fmla="*/ 560717 w 1455490"/>
              <a:gd name="connsiteY10" fmla="*/ 1535502 h 1621766"/>
              <a:gd name="connsiteX11" fmla="*/ 879894 w 1455490"/>
              <a:gd name="connsiteY11" fmla="*/ 1621766 h 1621766"/>
              <a:gd name="connsiteX12" fmla="*/ 1017917 w 1455490"/>
              <a:gd name="connsiteY12" fmla="*/ 1587260 h 1621766"/>
              <a:gd name="connsiteX13" fmla="*/ 1355345 w 1455490"/>
              <a:gd name="connsiteY13" fmla="*/ 1311708 h 1621766"/>
              <a:gd name="connsiteX14" fmla="*/ 1413427 w 1455490"/>
              <a:gd name="connsiteY14" fmla="*/ 932004 h 1621766"/>
              <a:gd name="connsiteX15" fmla="*/ 1438631 w 1455490"/>
              <a:gd name="connsiteY15" fmla="*/ 474632 h 1621766"/>
              <a:gd name="connsiteX0" fmla="*/ 1438607 w 1455479"/>
              <a:gd name="connsiteY0" fmla="*/ 517049 h 1621766"/>
              <a:gd name="connsiteX1" fmla="*/ 1240616 w 1455479"/>
              <a:gd name="connsiteY1" fmla="*/ 146704 h 1621766"/>
              <a:gd name="connsiteX2" fmla="*/ 1017917 w 1455479"/>
              <a:gd name="connsiteY2" fmla="*/ 69011 h 1621766"/>
              <a:gd name="connsiteX3" fmla="*/ 638354 w 1455479"/>
              <a:gd name="connsiteY3" fmla="*/ 0 h 1621766"/>
              <a:gd name="connsiteX4" fmla="*/ 431320 w 1455479"/>
              <a:gd name="connsiteY4" fmla="*/ 8626 h 1621766"/>
              <a:gd name="connsiteX5" fmla="*/ 172528 w 1455479"/>
              <a:gd name="connsiteY5" fmla="*/ 43132 h 1621766"/>
              <a:gd name="connsiteX6" fmla="*/ 25879 w 1455479"/>
              <a:gd name="connsiteY6" fmla="*/ 224287 h 1621766"/>
              <a:gd name="connsiteX7" fmla="*/ 0 w 1455479"/>
              <a:gd name="connsiteY7" fmla="*/ 715992 h 1621766"/>
              <a:gd name="connsiteX8" fmla="*/ 69011 w 1455479"/>
              <a:gd name="connsiteY8" fmla="*/ 1017917 h 1621766"/>
              <a:gd name="connsiteX9" fmla="*/ 250166 w 1455479"/>
              <a:gd name="connsiteY9" fmla="*/ 1371600 h 1621766"/>
              <a:gd name="connsiteX10" fmla="*/ 560717 w 1455479"/>
              <a:gd name="connsiteY10" fmla="*/ 1535502 h 1621766"/>
              <a:gd name="connsiteX11" fmla="*/ 879894 w 1455479"/>
              <a:gd name="connsiteY11" fmla="*/ 1621766 h 1621766"/>
              <a:gd name="connsiteX12" fmla="*/ 1017917 w 1455479"/>
              <a:gd name="connsiteY12" fmla="*/ 1587260 h 1621766"/>
              <a:gd name="connsiteX13" fmla="*/ 1355345 w 1455479"/>
              <a:gd name="connsiteY13" fmla="*/ 1311708 h 1621766"/>
              <a:gd name="connsiteX14" fmla="*/ 1413427 w 1455479"/>
              <a:gd name="connsiteY14" fmla="*/ 932004 h 1621766"/>
              <a:gd name="connsiteX15" fmla="*/ 1438607 w 1455479"/>
              <a:gd name="connsiteY15" fmla="*/ 517049 h 1621766"/>
              <a:gd name="connsiteX0" fmla="*/ 1438607 w 1468738"/>
              <a:gd name="connsiteY0" fmla="*/ 517049 h 1621766"/>
              <a:gd name="connsiteX1" fmla="*/ 1240616 w 1468738"/>
              <a:gd name="connsiteY1" fmla="*/ 146704 h 1621766"/>
              <a:gd name="connsiteX2" fmla="*/ 1017917 w 1468738"/>
              <a:gd name="connsiteY2" fmla="*/ 69011 h 1621766"/>
              <a:gd name="connsiteX3" fmla="*/ 638354 w 1468738"/>
              <a:gd name="connsiteY3" fmla="*/ 0 h 1621766"/>
              <a:gd name="connsiteX4" fmla="*/ 431320 w 1468738"/>
              <a:gd name="connsiteY4" fmla="*/ 8626 h 1621766"/>
              <a:gd name="connsiteX5" fmla="*/ 172528 w 1468738"/>
              <a:gd name="connsiteY5" fmla="*/ 43132 h 1621766"/>
              <a:gd name="connsiteX6" fmla="*/ 25879 w 1468738"/>
              <a:gd name="connsiteY6" fmla="*/ 224287 h 1621766"/>
              <a:gd name="connsiteX7" fmla="*/ 0 w 1468738"/>
              <a:gd name="connsiteY7" fmla="*/ 715992 h 1621766"/>
              <a:gd name="connsiteX8" fmla="*/ 69011 w 1468738"/>
              <a:gd name="connsiteY8" fmla="*/ 1017917 h 1621766"/>
              <a:gd name="connsiteX9" fmla="*/ 250166 w 1468738"/>
              <a:gd name="connsiteY9" fmla="*/ 1371600 h 1621766"/>
              <a:gd name="connsiteX10" fmla="*/ 560717 w 1468738"/>
              <a:gd name="connsiteY10" fmla="*/ 1535502 h 1621766"/>
              <a:gd name="connsiteX11" fmla="*/ 879894 w 1468738"/>
              <a:gd name="connsiteY11" fmla="*/ 1621766 h 1621766"/>
              <a:gd name="connsiteX12" fmla="*/ 1017917 w 1468738"/>
              <a:gd name="connsiteY12" fmla="*/ 1587260 h 1621766"/>
              <a:gd name="connsiteX13" fmla="*/ 1355345 w 1468738"/>
              <a:gd name="connsiteY13" fmla="*/ 1311708 h 1621766"/>
              <a:gd name="connsiteX14" fmla="*/ 1413427 w 1468738"/>
              <a:gd name="connsiteY14" fmla="*/ 932004 h 1621766"/>
              <a:gd name="connsiteX15" fmla="*/ 1438607 w 1468738"/>
              <a:gd name="connsiteY15" fmla="*/ 517049 h 1621766"/>
              <a:gd name="connsiteX0" fmla="*/ 1438607 w 1501537"/>
              <a:gd name="connsiteY0" fmla="*/ 517049 h 1621766"/>
              <a:gd name="connsiteX1" fmla="*/ 1240616 w 1501537"/>
              <a:gd name="connsiteY1" fmla="*/ 146704 h 1621766"/>
              <a:gd name="connsiteX2" fmla="*/ 1017917 w 1501537"/>
              <a:gd name="connsiteY2" fmla="*/ 69011 h 1621766"/>
              <a:gd name="connsiteX3" fmla="*/ 638354 w 1501537"/>
              <a:gd name="connsiteY3" fmla="*/ 0 h 1621766"/>
              <a:gd name="connsiteX4" fmla="*/ 431320 w 1501537"/>
              <a:gd name="connsiteY4" fmla="*/ 8626 h 1621766"/>
              <a:gd name="connsiteX5" fmla="*/ 172528 w 1501537"/>
              <a:gd name="connsiteY5" fmla="*/ 43132 h 1621766"/>
              <a:gd name="connsiteX6" fmla="*/ 25879 w 1501537"/>
              <a:gd name="connsiteY6" fmla="*/ 224287 h 1621766"/>
              <a:gd name="connsiteX7" fmla="*/ 0 w 1501537"/>
              <a:gd name="connsiteY7" fmla="*/ 715992 h 1621766"/>
              <a:gd name="connsiteX8" fmla="*/ 69011 w 1501537"/>
              <a:gd name="connsiteY8" fmla="*/ 1017917 h 1621766"/>
              <a:gd name="connsiteX9" fmla="*/ 250166 w 1501537"/>
              <a:gd name="connsiteY9" fmla="*/ 1371600 h 1621766"/>
              <a:gd name="connsiteX10" fmla="*/ 560717 w 1501537"/>
              <a:gd name="connsiteY10" fmla="*/ 1535502 h 1621766"/>
              <a:gd name="connsiteX11" fmla="*/ 879894 w 1501537"/>
              <a:gd name="connsiteY11" fmla="*/ 1621766 h 1621766"/>
              <a:gd name="connsiteX12" fmla="*/ 1017917 w 1501537"/>
              <a:gd name="connsiteY12" fmla="*/ 1587260 h 1621766"/>
              <a:gd name="connsiteX13" fmla="*/ 1355345 w 1501537"/>
              <a:gd name="connsiteY13" fmla="*/ 1311708 h 1621766"/>
              <a:gd name="connsiteX14" fmla="*/ 1468738 w 1501537"/>
              <a:gd name="connsiteY14" fmla="*/ 992411 h 1621766"/>
              <a:gd name="connsiteX15" fmla="*/ 1438607 w 1501537"/>
              <a:gd name="connsiteY15" fmla="*/ 517049 h 1621766"/>
              <a:gd name="connsiteX0" fmla="*/ 1501537 w 1528642"/>
              <a:gd name="connsiteY0" fmla="*/ 474632 h 1621766"/>
              <a:gd name="connsiteX1" fmla="*/ 1240616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501537 w 1528642"/>
              <a:gd name="connsiteY0" fmla="*/ 474632 h 1621766"/>
              <a:gd name="connsiteX1" fmla="*/ 1240616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501537 w 1528642"/>
              <a:gd name="connsiteY0" fmla="*/ 474632 h 1621766"/>
              <a:gd name="connsiteX1" fmla="*/ 1240616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501537 w 1528642"/>
              <a:gd name="connsiteY0" fmla="*/ 474632 h 1621766"/>
              <a:gd name="connsiteX1" fmla="*/ 1292542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438723 w 1501568"/>
              <a:gd name="connsiteY0" fmla="*/ 517049 h 1621766"/>
              <a:gd name="connsiteX1" fmla="*/ 1292542 w 1501568"/>
              <a:gd name="connsiteY1" fmla="*/ 146704 h 1621766"/>
              <a:gd name="connsiteX2" fmla="*/ 1017917 w 1501568"/>
              <a:gd name="connsiteY2" fmla="*/ 69011 h 1621766"/>
              <a:gd name="connsiteX3" fmla="*/ 638354 w 1501568"/>
              <a:gd name="connsiteY3" fmla="*/ 0 h 1621766"/>
              <a:gd name="connsiteX4" fmla="*/ 431320 w 1501568"/>
              <a:gd name="connsiteY4" fmla="*/ 8626 h 1621766"/>
              <a:gd name="connsiteX5" fmla="*/ 172528 w 1501568"/>
              <a:gd name="connsiteY5" fmla="*/ 43132 h 1621766"/>
              <a:gd name="connsiteX6" fmla="*/ 25879 w 1501568"/>
              <a:gd name="connsiteY6" fmla="*/ 224287 h 1621766"/>
              <a:gd name="connsiteX7" fmla="*/ 0 w 1501568"/>
              <a:gd name="connsiteY7" fmla="*/ 715992 h 1621766"/>
              <a:gd name="connsiteX8" fmla="*/ 69011 w 1501568"/>
              <a:gd name="connsiteY8" fmla="*/ 1017917 h 1621766"/>
              <a:gd name="connsiteX9" fmla="*/ 250166 w 1501568"/>
              <a:gd name="connsiteY9" fmla="*/ 1371600 h 1621766"/>
              <a:gd name="connsiteX10" fmla="*/ 560717 w 1501568"/>
              <a:gd name="connsiteY10" fmla="*/ 1535502 h 1621766"/>
              <a:gd name="connsiteX11" fmla="*/ 879894 w 1501568"/>
              <a:gd name="connsiteY11" fmla="*/ 1621766 h 1621766"/>
              <a:gd name="connsiteX12" fmla="*/ 1017917 w 1501568"/>
              <a:gd name="connsiteY12" fmla="*/ 1587260 h 1621766"/>
              <a:gd name="connsiteX13" fmla="*/ 1355345 w 1501568"/>
              <a:gd name="connsiteY13" fmla="*/ 1311708 h 1621766"/>
              <a:gd name="connsiteX14" fmla="*/ 1468738 w 1501568"/>
              <a:gd name="connsiteY14" fmla="*/ 992411 h 1621766"/>
              <a:gd name="connsiteX15" fmla="*/ 1438723 w 1501568"/>
              <a:gd name="connsiteY15" fmla="*/ 517049 h 1621766"/>
              <a:gd name="connsiteX0" fmla="*/ 1438723 w 1458281"/>
              <a:gd name="connsiteY0" fmla="*/ 517049 h 1621766"/>
              <a:gd name="connsiteX1" fmla="*/ 1292542 w 1458281"/>
              <a:gd name="connsiteY1" fmla="*/ 146704 h 1621766"/>
              <a:gd name="connsiteX2" fmla="*/ 1017917 w 1458281"/>
              <a:gd name="connsiteY2" fmla="*/ 69011 h 1621766"/>
              <a:gd name="connsiteX3" fmla="*/ 638354 w 1458281"/>
              <a:gd name="connsiteY3" fmla="*/ 0 h 1621766"/>
              <a:gd name="connsiteX4" fmla="*/ 431320 w 1458281"/>
              <a:gd name="connsiteY4" fmla="*/ 8626 h 1621766"/>
              <a:gd name="connsiteX5" fmla="*/ 172528 w 1458281"/>
              <a:gd name="connsiteY5" fmla="*/ 43132 h 1621766"/>
              <a:gd name="connsiteX6" fmla="*/ 25879 w 1458281"/>
              <a:gd name="connsiteY6" fmla="*/ 224287 h 1621766"/>
              <a:gd name="connsiteX7" fmla="*/ 0 w 1458281"/>
              <a:gd name="connsiteY7" fmla="*/ 715992 h 1621766"/>
              <a:gd name="connsiteX8" fmla="*/ 69011 w 1458281"/>
              <a:gd name="connsiteY8" fmla="*/ 1017917 h 1621766"/>
              <a:gd name="connsiteX9" fmla="*/ 250166 w 1458281"/>
              <a:gd name="connsiteY9" fmla="*/ 1371600 h 1621766"/>
              <a:gd name="connsiteX10" fmla="*/ 560717 w 1458281"/>
              <a:gd name="connsiteY10" fmla="*/ 1535502 h 1621766"/>
              <a:gd name="connsiteX11" fmla="*/ 879894 w 1458281"/>
              <a:gd name="connsiteY11" fmla="*/ 1621766 h 1621766"/>
              <a:gd name="connsiteX12" fmla="*/ 1017917 w 1458281"/>
              <a:gd name="connsiteY12" fmla="*/ 1587260 h 1621766"/>
              <a:gd name="connsiteX13" fmla="*/ 1355345 w 1458281"/>
              <a:gd name="connsiteY13" fmla="*/ 1311708 h 1621766"/>
              <a:gd name="connsiteX14" fmla="*/ 1380620 w 1458281"/>
              <a:gd name="connsiteY14" fmla="*/ 992411 h 1621766"/>
              <a:gd name="connsiteX15" fmla="*/ 1438723 w 1458281"/>
              <a:gd name="connsiteY15" fmla="*/ 517049 h 1621766"/>
              <a:gd name="connsiteX0" fmla="*/ 1438723 w 1450079"/>
              <a:gd name="connsiteY0" fmla="*/ 517049 h 1621766"/>
              <a:gd name="connsiteX1" fmla="*/ 1292542 w 1450079"/>
              <a:gd name="connsiteY1" fmla="*/ 146704 h 1621766"/>
              <a:gd name="connsiteX2" fmla="*/ 1017917 w 1450079"/>
              <a:gd name="connsiteY2" fmla="*/ 69011 h 1621766"/>
              <a:gd name="connsiteX3" fmla="*/ 638354 w 1450079"/>
              <a:gd name="connsiteY3" fmla="*/ 0 h 1621766"/>
              <a:gd name="connsiteX4" fmla="*/ 431320 w 1450079"/>
              <a:gd name="connsiteY4" fmla="*/ 8626 h 1621766"/>
              <a:gd name="connsiteX5" fmla="*/ 172528 w 1450079"/>
              <a:gd name="connsiteY5" fmla="*/ 43132 h 1621766"/>
              <a:gd name="connsiteX6" fmla="*/ 25879 w 1450079"/>
              <a:gd name="connsiteY6" fmla="*/ 224287 h 1621766"/>
              <a:gd name="connsiteX7" fmla="*/ 0 w 1450079"/>
              <a:gd name="connsiteY7" fmla="*/ 715992 h 1621766"/>
              <a:gd name="connsiteX8" fmla="*/ 69011 w 1450079"/>
              <a:gd name="connsiteY8" fmla="*/ 1017917 h 1621766"/>
              <a:gd name="connsiteX9" fmla="*/ 250166 w 1450079"/>
              <a:gd name="connsiteY9" fmla="*/ 1371600 h 1621766"/>
              <a:gd name="connsiteX10" fmla="*/ 560717 w 1450079"/>
              <a:gd name="connsiteY10" fmla="*/ 1535502 h 1621766"/>
              <a:gd name="connsiteX11" fmla="*/ 879894 w 1450079"/>
              <a:gd name="connsiteY11" fmla="*/ 1621766 h 1621766"/>
              <a:gd name="connsiteX12" fmla="*/ 1017917 w 1450079"/>
              <a:gd name="connsiteY12" fmla="*/ 1587260 h 1621766"/>
              <a:gd name="connsiteX13" fmla="*/ 1355345 w 1450079"/>
              <a:gd name="connsiteY13" fmla="*/ 1311708 h 1621766"/>
              <a:gd name="connsiteX14" fmla="*/ 1380620 w 1450079"/>
              <a:gd name="connsiteY14" fmla="*/ 992411 h 1621766"/>
              <a:gd name="connsiteX15" fmla="*/ 1438723 w 1450079"/>
              <a:gd name="connsiteY15" fmla="*/ 517049 h 1621766"/>
              <a:gd name="connsiteX0" fmla="*/ 1363325 w 1391721"/>
              <a:gd name="connsiteY0" fmla="*/ 474632 h 1621766"/>
              <a:gd name="connsiteX1" fmla="*/ 1292542 w 1391721"/>
              <a:gd name="connsiteY1" fmla="*/ 146704 h 1621766"/>
              <a:gd name="connsiteX2" fmla="*/ 1017917 w 1391721"/>
              <a:gd name="connsiteY2" fmla="*/ 69011 h 1621766"/>
              <a:gd name="connsiteX3" fmla="*/ 638354 w 1391721"/>
              <a:gd name="connsiteY3" fmla="*/ 0 h 1621766"/>
              <a:gd name="connsiteX4" fmla="*/ 431320 w 1391721"/>
              <a:gd name="connsiteY4" fmla="*/ 8626 h 1621766"/>
              <a:gd name="connsiteX5" fmla="*/ 172528 w 1391721"/>
              <a:gd name="connsiteY5" fmla="*/ 43132 h 1621766"/>
              <a:gd name="connsiteX6" fmla="*/ 25879 w 1391721"/>
              <a:gd name="connsiteY6" fmla="*/ 224287 h 1621766"/>
              <a:gd name="connsiteX7" fmla="*/ 0 w 1391721"/>
              <a:gd name="connsiteY7" fmla="*/ 715992 h 1621766"/>
              <a:gd name="connsiteX8" fmla="*/ 69011 w 1391721"/>
              <a:gd name="connsiteY8" fmla="*/ 1017917 h 1621766"/>
              <a:gd name="connsiteX9" fmla="*/ 250166 w 1391721"/>
              <a:gd name="connsiteY9" fmla="*/ 1371600 h 1621766"/>
              <a:gd name="connsiteX10" fmla="*/ 560717 w 1391721"/>
              <a:gd name="connsiteY10" fmla="*/ 1535502 h 1621766"/>
              <a:gd name="connsiteX11" fmla="*/ 879894 w 1391721"/>
              <a:gd name="connsiteY11" fmla="*/ 1621766 h 1621766"/>
              <a:gd name="connsiteX12" fmla="*/ 1017917 w 1391721"/>
              <a:gd name="connsiteY12" fmla="*/ 1587260 h 1621766"/>
              <a:gd name="connsiteX13" fmla="*/ 1355345 w 1391721"/>
              <a:gd name="connsiteY13" fmla="*/ 1311708 h 1621766"/>
              <a:gd name="connsiteX14" fmla="*/ 1380620 w 1391721"/>
              <a:gd name="connsiteY14" fmla="*/ 992411 h 1621766"/>
              <a:gd name="connsiteX15" fmla="*/ 1363325 w 1391721"/>
              <a:gd name="connsiteY15" fmla="*/ 474632 h 1621766"/>
              <a:gd name="connsiteX0" fmla="*/ 1164931 w 1381008"/>
              <a:gd name="connsiteY0" fmla="*/ 552477 h 1621766"/>
              <a:gd name="connsiteX1" fmla="*/ 1292542 w 1381008"/>
              <a:gd name="connsiteY1" fmla="*/ 146704 h 1621766"/>
              <a:gd name="connsiteX2" fmla="*/ 1017917 w 1381008"/>
              <a:gd name="connsiteY2" fmla="*/ 69011 h 1621766"/>
              <a:gd name="connsiteX3" fmla="*/ 638354 w 1381008"/>
              <a:gd name="connsiteY3" fmla="*/ 0 h 1621766"/>
              <a:gd name="connsiteX4" fmla="*/ 431320 w 1381008"/>
              <a:gd name="connsiteY4" fmla="*/ 8626 h 1621766"/>
              <a:gd name="connsiteX5" fmla="*/ 172528 w 1381008"/>
              <a:gd name="connsiteY5" fmla="*/ 43132 h 1621766"/>
              <a:gd name="connsiteX6" fmla="*/ 25879 w 1381008"/>
              <a:gd name="connsiteY6" fmla="*/ 224287 h 1621766"/>
              <a:gd name="connsiteX7" fmla="*/ 0 w 1381008"/>
              <a:gd name="connsiteY7" fmla="*/ 715992 h 1621766"/>
              <a:gd name="connsiteX8" fmla="*/ 69011 w 1381008"/>
              <a:gd name="connsiteY8" fmla="*/ 1017917 h 1621766"/>
              <a:gd name="connsiteX9" fmla="*/ 250166 w 1381008"/>
              <a:gd name="connsiteY9" fmla="*/ 1371600 h 1621766"/>
              <a:gd name="connsiteX10" fmla="*/ 560717 w 1381008"/>
              <a:gd name="connsiteY10" fmla="*/ 1535502 h 1621766"/>
              <a:gd name="connsiteX11" fmla="*/ 879894 w 1381008"/>
              <a:gd name="connsiteY11" fmla="*/ 1621766 h 1621766"/>
              <a:gd name="connsiteX12" fmla="*/ 1017917 w 1381008"/>
              <a:gd name="connsiteY12" fmla="*/ 1587260 h 1621766"/>
              <a:gd name="connsiteX13" fmla="*/ 1355345 w 1381008"/>
              <a:gd name="connsiteY13" fmla="*/ 1311708 h 1621766"/>
              <a:gd name="connsiteX14" fmla="*/ 1380620 w 1381008"/>
              <a:gd name="connsiteY14" fmla="*/ 992411 h 1621766"/>
              <a:gd name="connsiteX15" fmla="*/ 1164931 w 1381008"/>
              <a:gd name="connsiteY15" fmla="*/ 552477 h 1621766"/>
              <a:gd name="connsiteX0" fmla="*/ 1164931 w 1355345"/>
              <a:gd name="connsiteY0" fmla="*/ 552477 h 1621766"/>
              <a:gd name="connsiteX1" fmla="*/ 1292542 w 1355345"/>
              <a:gd name="connsiteY1" fmla="*/ 146704 h 1621766"/>
              <a:gd name="connsiteX2" fmla="*/ 1017917 w 1355345"/>
              <a:gd name="connsiteY2" fmla="*/ 69011 h 1621766"/>
              <a:gd name="connsiteX3" fmla="*/ 638354 w 1355345"/>
              <a:gd name="connsiteY3" fmla="*/ 0 h 1621766"/>
              <a:gd name="connsiteX4" fmla="*/ 431320 w 1355345"/>
              <a:gd name="connsiteY4" fmla="*/ 8626 h 1621766"/>
              <a:gd name="connsiteX5" fmla="*/ 172528 w 1355345"/>
              <a:gd name="connsiteY5" fmla="*/ 43132 h 1621766"/>
              <a:gd name="connsiteX6" fmla="*/ 25879 w 1355345"/>
              <a:gd name="connsiteY6" fmla="*/ 224287 h 1621766"/>
              <a:gd name="connsiteX7" fmla="*/ 0 w 1355345"/>
              <a:gd name="connsiteY7" fmla="*/ 715992 h 1621766"/>
              <a:gd name="connsiteX8" fmla="*/ 69011 w 1355345"/>
              <a:gd name="connsiteY8" fmla="*/ 1017917 h 1621766"/>
              <a:gd name="connsiteX9" fmla="*/ 250166 w 1355345"/>
              <a:gd name="connsiteY9" fmla="*/ 1371600 h 1621766"/>
              <a:gd name="connsiteX10" fmla="*/ 560717 w 1355345"/>
              <a:gd name="connsiteY10" fmla="*/ 1535502 h 1621766"/>
              <a:gd name="connsiteX11" fmla="*/ 879894 w 1355345"/>
              <a:gd name="connsiteY11" fmla="*/ 1621766 h 1621766"/>
              <a:gd name="connsiteX12" fmla="*/ 1017917 w 1355345"/>
              <a:gd name="connsiteY12" fmla="*/ 1587260 h 1621766"/>
              <a:gd name="connsiteX13" fmla="*/ 1355345 w 1355345"/>
              <a:gd name="connsiteY13" fmla="*/ 1311708 h 1621766"/>
              <a:gd name="connsiteX14" fmla="*/ 1165003 w 1355345"/>
              <a:gd name="connsiteY14" fmla="*/ 1147745 h 1621766"/>
              <a:gd name="connsiteX15" fmla="*/ 1164931 w 1355345"/>
              <a:gd name="connsiteY15" fmla="*/ 552477 h 1621766"/>
              <a:gd name="connsiteX0" fmla="*/ 1164931 w 1355345"/>
              <a:gd name="connsiteY0" fmla="*/ 552477 h 1621766"/>
              <a:gd name="connsiteX1" fmla="*/ 1033944 w 1355345"/>
              <a:gd name="connsiteY1" fmla="*/ 181277 h 1621766"/>
              <a:gd name="connsiteX2" fmla="*/ 1017917 w 1355345"/>
              <a:gd name="connsiteY2" fmla="*/ 69011 h 1621766"/>
              <a:gd name="connsiteX3" fmla="*/ 638354 w 1355345"/>
              <a:gd name="connsiteY3" fmla="*/ 0 h 1621766"/>
              <a:gd name="connsiteX4" fmla="*/ 431320 w 1355345"/>
              <a:gd name="connsiteY4" fmla="*/ 8626 h 1621766"/>
              <a:gd name="connsiteX5" fmla="*/ 172528 w 1355345"/>
              <a:gd name="connsiteY5" fmla="*/ 43132 h 1621766"/>
              <a:gd name="connsiteX6" fmla="*/ 25879 w 1355345"/>
              <a:gd name="connsiteY6" fmla="*/ 224287 h 1621766"/>
              <a:gd name="connsiteX7" fmla="*/ 0 w 1355345"/>
              <a:gd name="connsiteY7" fmla="*/ 715992 h 1621766"/>
              <a:gd name="connsiteX8" fmla="*/ 69011 w 1355345"/>
              <a:gd name="connsiteY8" fmla="*/ 1017917 h 1621766"/>
              <a:gd name="connsiteX9" fmla="*/ 250166 w 1355345"/>
              <a:gd name="connsiteY9" fmla="*/ 1371600 h 1621766"/>
              <a:gd name="connsiteX10" fmla="*/ 560717 w 1355345"/>
              <a:gd name="connsiteY10" fmla="*/ 1535502 h 1621766"/>
              <a:gd name="connsiteX11" fmla="*/ 879894 w 1355345"/>
              <a:gd name="connsiteY11" fmla="*/ 1621766 h 1621766"/>
              <a:gd name="connsiteX12" fmla="*/ 1017917 w 1355345"/>
              <a:gd name="connsiteY12" fmla="*/ 1587260 h 1621766"/>
              <a:gd name="connsiteX13" fmla="*/ 1355345 w 1355345"/>
              <a:gd name="connsiteY13" fmla="*/ 1311708 h 1621766"/>
              <a:gd name="connsiteX14" fmla="*/ 1165003 w 1355345"/>
              <a:gd name="connsiteY14" fmla="*/ 1147745 h 1621766"/>
              <a:gd name="connsiteX15" fmla="*/ 1164931 w 1355345"/>
              <a:gd name="connsiteY15" fmla="*/ 552477 h 1621766"/>
              <a:gd name="connsiteX0" fmla="*/ 1164931 w 1355345"/>
              <a:gd name="connsiteY0" fmla="*/ 552477 h 1621766"/>
              <a:gd name="connsiteX1" fmla="*/ 1033944 w 1355345"/>
              <a:gd name="connsiteY1" fmla="*/ 181277 h 1621766"/>
              <a:gd name="connsiteX2" fmla="*/ 860730 w 1355345"/>
              <a:gd name="connsiteY2" fmla="*/ 69037 h 1621766"/>
              <a:gd name="connsiteX3" fmla="*/ 638354 w 1355345"/>
              <a:gd name="connsiteY3" fmla="*/ 0 h 1621766"/>
              <a:gd name="connsiteX4" fmla="*/ 431320 w 1355345"/>
              <a:gd name="connsiteY4" fmla="*/ 8626 h 1621766"/>
              <a:gd name="connsiteX5" fmla="*/ 172528 w 1355345"/>
              <a:gd name="connsiteY5" fmla="*/ 43132 h 1621766"/>
              <a:gd name="connsiteX6" fmla="*/ 25879 w 1355345"/>
              <a:gd name="connsiteY6" fmla="*/ 224287 h 1621766"/>
              <a:gd name="connsiteX7" fmla="*/ 0 w 1355345"/>
              <a:gd name="connsiteY7" fmla="*/ 715992 h 1621766"/>
              <a:gd name="connsiteX8" fmla="*/ 69011 w 1355345"/>
              <a:gd name="connsiteY8" fmla="*/ 1017917 h 1621766"/>
              <a:gd name="connsiteX9" fmla="*/ 250166 w 1355345"/>
              <a:gd name="connsiteY9" fmla="*/ 1371600 h 1621766"/>
              <a:gd name="connsiteX10" fmla="*/ 560717 w 1355345"/>
              <a:gd name="connsiteY10" fmla="*/ 1535502 h 1621766"/>
              <a:gd name="connsiteX11" fmla="*/ 879894 w 1355345"/>
              <a:gd name="connsiteY11" fmla="*/ 1621766 h 1621766"/>
              <a:gd name="connsiteX12" fmla="*/ 1017917 w 1355345"/>
              <a:gd name="connsiteY12" fmla="*/ 1587260 h 1621766"/>
              <a:gd name="connsiteX13" fmla="*/ 1355345 w 1355345"/>
              <a:gd name="connsiteY13" fmla="*/ 1311708 h 1621766"/>
              <a:gd name="connsiteX14" fmla="*/ 1165003 w 1355345"/>
              <a:gd name="connsiteY14" fmla="*/ 1147745 h 1621766"/>
              <a:gd name="connsiteX15" fmla="*/ 1164931 w 1355345"/>
              <a:gd name="connsiteY15" fmla="*/ 552477 h 1621766"/>
              <a:gd name="connsiteX0" fmla="*/ 1164931 w 1186347"/>
              <a:gd name="connsiteY0" fmla="*/ 552477 h 1621766"/>
              <a:gd name="connsiteX1" fmla="*/ 1033944 w 1186347"/>
              <a:gd name="connsiteY1" fmla="*/ 181277 h 1621766"/>
              <a:gd name="connsiteX2" fmla="*/ 860730 w 1186347"/>
              <a:gd name="connsiteY2" fmla="*/ 69037 h 1621766"/>
              <a:gd name="connsiteX3" fmla="*/ 638354 w 1186347"/>
              <a:gd name="connsiteY3" fmla="*/ 0 h 1621766"/>
              <a:gd name="connsiteX4" fmla="*/ 431320 w 1186347"/>
              <a:gd name="connsiteY4" fmla="*/ 8626 h 1621766"/>
              <a:gd name="connsiteX5" fmla="*/ 172528 w 1186347"/>
              <a:gd name="connsiteY5" fmla="*/ 43132 h 1621766"/>
              <a:gd name="connsiteX6" fmla="*/ 25879 w 1186347"/>
              <a:gd name="connsiteY6" fmla="*/ 224287 h 1621766"/>
              <a:gd name="connsiteX7" fmla="*/ 0 w 1186347"/>
              <a:gd name="connsiteY7" fmla="*/ 715992 h 1621766"/>
              <a:gd name="connsiteX8" fmla="*/ 69011 w 1186347"/>
              <a:gd name="connsiteY8" fmla="*/ 1017917 h 1621766"/>
              <a:gd name="connsiteX9" fmla="*/ 250166 w 1186347"/>
              <a:gd name="connsiteY9" fmla="*/ 1371600 h 1621766"/>
              <a:gd name="connsiteX10" fmla="*/ 560717 w 1186347"/>
              <a:gd name="connsiteY10" fmla="*/ 1535502 h 1621766"/>
              <a:gd name="connsiteX11" fmla="*/ 879894 w 1186347"/>
              <a:gd name="connsiteY11" fmla="*/ 1621766 h 1621766"/>
              <a:gd name="connsiteX12" fmla="*/ 1017917 w 1186347"/>
              <a:gd name="connsiteY12" fmla="*/ 1587260 h 1621766"/>
              <a:gd name="connsiteX13" fmla="*/ 1164785 w 1186347"/>
              <a:gd name="connsiteY13" fmla="*/ 1458413 h 1621766"/>
              <a:gd name="connsiteX14" fmla="*/ 1165003 w 1186347"/>
              <a:gd name="connsiteY14" fmla="*/ 1147745 h 1621766"/>
              <a:gd name="connsiteX15" fmla="*/ 1164931 w 1186347"/>
              <a:gd name="connsiteY15" fmla="*/ 552477 h 1621766"/>
              <a:gd name="connsiteX0" fmla="*/ 1164931 w 1186347"/>
              <a:gd name="connsiteY0" fmla="*/ 552477 h 1621766"/>
              <a:gd name="connsiteX1" fmla="*/ 1033944 w 1186347"/>
              <a:gd name="connsiteY1" fmla="*/ 181277 h 1621766"/>
              <a:gd name="connsiteX2" fmla="*/ 860730 w 1186347"/>
              <a:gd name="connsiteY2" fmla="*/ 69037 h 1621766"/>
              <a:gd name="connsiteX3" fmla="*/ 638354 w 1186347"/>
              <a:gd name="connsiteY3" fmla="*/ 0 h 1621766"/>
              <a:gd name="connsiteX4" fmla="*/ 431320 w 1186347"/>
              <a:gd name="connsiteY4" fmla="*/ 8626 h 1621766"/>
              <a:gd name="connsiteX5" fmla="*/ 172528 w 1186347"/>
              <a:gd name="connsiteY5" fmla="*/ 43132 h 1621766"/>
              <a:gd name="connsiteX6" fmla="*/ 25879 w 1186347"/>
              <a:gd name="connsiteY6" fmla="*/ 224287 h 1621766"/>
              <a:gd name="connsiteX7" fmla="*/ 0 w 1186347"/>
              <a:gd name="connsiteY7" fmla="*/ 715992 h 1621766"/>
              <a:gd name="connsiteX8" fmla="*/ 69011 w 1186347"/>
              <a:gd name="connsiteY8" fmla="*/ 1017917 h 1621766"/>
              <a:gd name="connsiteX9" fmla="*/ 250166 w 1186347"/>
              <a:gd name="connsiteY9" fmla="*/ 1371600 h 1621766"/>
              <a:gd name="connsiteX10" fmla="*/ 560717 w 1186347"/>
              <a:gd name="connsiteY10" fmla="*/ 1535502 h 1621766"/>
              <a:gd name="connsiteX11" fmla="*/ 879894 w 1186347"/>
              <a:gd name="connsiteY11" fmla="*/ 1621766 h 1621766"/>
              <a:gd name="connsiteX12" fmla="*/ 1017917 w 1186347"/>
              <a:gd name="connsiteY12" fmla="*/ 1587260 h 1621766"/>
              <a:gd name="connsiteX13" fmla="*/ 1164785 w 1186347"/>
              <a:gd name="connsiteY13" fmla="*/ 1458413 h 1621766"/>
              <a:gd name="connsiteX14" fmla="*/ 1165003 w 1186347"/>
              <a:gd name="connsiteY14" fmla="*/ 1147745 h 1621766"/>
              <a:gd name="connsiteX15" fmla="*/ 1164931 w 1186347"/>
              <a:gd name="connsiteY15" fmla="*/ 552477 h 1621766"/>
              <a:gd name="connsiteX0" fmla="*/ 1164931 w 1186261"/>
              <a:gd name="connsiteY0" fmla="*/ 552477 h 1621766"/>
              <a:gd name="connsiteX1" fmla="*/ 1033944 w 1186261"/>
              <a:gd name="connsiteY1" fmla="*/ 181277 h 1621766"/>
              <a:gd name="connsiteX2" fmla="*/ 860730 w 1186261"/>
              <a:gd name="connsiteY2" fmla="*/ 69037 h 1621766"/>
              <a:gd name="connsiteX3" fmla="*/ 638354 w 1186261"/>
              <a:gd name="connsiteY3" fmla="*/ 0 h 1621766"/>
              <a:gd name="connsiteX4" fmla="*/ 431320 w 1186261"/>
              <a:gd name="connsiteY4" fmla="*/ 8626 h 1621766"/>
              <a:gd name="connsiteX5" fmla="*/ 172528 w 1186261"/>
              <a:gd name="connsiteY5" fmla="*/ 43132 h 1621766"/>
              <a:gd name="connsiteX6" fmla="*/ 25879 w 1186261"/>
              <a:gd name="connsiteY6" fmla="*/ 224287 h 1621766"/>
              <a:gd name="connsiteX7" fmla="*/ 0 w 1186261"/>
              <a:gd name="connsiteY7" fmla="*/ 715992 h 1621766"/>
              <a:gd name="connsiteX8" fmla="*/ 69011 w 1186261"/>
              <a:gd name="connsiteY8" fmla="*/ 1017917 h 1621766"/>
              <a:gd name="connsiteX9" fmla="*/ 250166 w 1186261"/>
              <a:gd name="connsiteY9" fmla="*/ 1371600 h 1621766"/>
              <a:gd name="connsiteX10" fmla="*/ 560717 w 1186261"/>
              <a:gd name="connsiteY10" fmla="*/ 1535502 h 1621766"/>
              <a:gd name="connsiteX11" fmla="*/ 879894 w 1186261"/>
              <a:gd name="connsiteY11" fmla="*/ 1621766 h 1621766"/>
              <a:gd name="connsiteX12" fmla="*/ 1017917 w 1186261"/>
              <a:gd name="connsiteY12" fmla="*/ 1587260 h 1621766"/>
              <a:gd name="connsiteX13" fmla="*/ 1164785 w 1186261"/>
              <a:gd name="connsiteY13" fmla="*/ 1458413 h 1621766"/>
              <a:gd name="connsiteX14" fmla="*/ 1164730 w 1186261"/>
              <a:gd name="connsiteY14" fmla="*/ 1147745 h 1621766"/>
              <a:gd name="connsiteX15" fmla="*/ 1164931 w 1186261"/>
              <a:gd name="connsiteY15" fmla="*/ 552477 h 1621766"/>
              <a:gd name="connsiteX0" fmla="*/ 1164931 w 1186261"/>
              <a:gd name="connsiteY0" fmla="*/ 552477 h 1621766"/>
              <a:gd name="connsiteX1" fmla="*/ 1033944 w 1186261"/>
              <a:gd name="connsiteY1" fmla="*/ 181277 h 1621766"/>
              <a:gd name="connsiteX2" fmla="*/ 860730 w 1186261"/>
              <a:gd name="connsiteY2" fmla="*/ 69037 h 1621766"/>
              <a:gd name="connsiteX3" fmla="*/ 638354 w 1186261"/>
              <a:gd name="connsiteY3" fmla="*/ 0 h 1621766"/>
              <a:gd name="connsiteX4" fmla="*/ 431320 w 1186261"/>
              <a:gd name="connsiteY4" fmla="*/ 8626 h 1621766"/>
              <a:gd name="connsiteX5" fmla="*/ 172528 w 1186261"/>
              <a:gd name="connsiteY5" fmla="*/ 43132 h 1621766"/>
              <a:gd name="connsiteX6" fmla="*/ 25879 w 1186261"/>
              <a:gd name="connsiteY6" fmla="*/ 224287 h 1621766"/>
              <a:gd name="connsiteX7" fmla="*/ 0 w 1186261"/>
              <a:gd name="connsiteY7" fmla="*/ 715992 h 1621766"/>
              <a:gd name="connsiteX8" fmla="*/ 69011 w 1186261"/>
              <a:gd name="connsiteY8" fmla="*/ 1017917 h 1621766"/>
              <a:gd name="connsiteX9" fmla="*/ 250166 w 1186261"/>
              <a:gd name="connsiteY9" fmla="*/ 1371600 h 1621766"/>
              <a:gd name="connsiteX10" fmla="*/ 560717 w 1186261"/>
              <a:gd name="connsiteY10" fmla="*/ 1535502 h 1621766"/>
              <a:gd name="connsiteX11" fmla="*/ 879894 w 1186261"/>
              <a:gd name="connsiteY11" fmla="*/ 1621766 h 1621766"/>
              <a:gd name="connsiteX12" fmla="*/ 1017917 w 1186261"/>
              <a:gd name="connsiteY12" fmla="*/ 1587260 h 1621766"/>
              <a:gd name="connsiteX13" fmla="*/ 1087002 w 1186261"/>
              <a:gd name="connsiteY13" fmla="*/ 1406635 h 1621766"/>
              <a:gd name="connsiteX14" fmla="*/ 1164730 w 1186261"/>
              <a:gd name="connsiteY14" fmla="*/ 1147745 h 1621766"/>
              <a:gd name="connsiteX15" fmla="*/ 1164931 w 1186261"/>
              <a:gd name="connsiteY15" fmla="*/ 552477 h 1621766"/>
              <a:gd name="connsiteX0" fmla="*/ 1164931 w 1186261"/>
              <a:gd name="connsiteY0" fmla="*/ 552477 h 1621766"/>
              <a:gd name="connsiteX1" fmla="*/ 1033944 w 1186261"/>
              <a:gd name="connsiteY1" fmla="*/ 181277 h 1621766"/>
              <a:gd name="connsiteX2" fmla="*/ 860730 w 1186261"/>
              <a:gd name="connsiteY2" fmla="*/ 69037 h 1621766"/>
              <a:gd name="connsiteX3" fmla="*/ 638354 w 1186261"/>
              <a:gd name="connsiteY3" fmla="*/ 0 h 1621766"/>
              <a:gd name="connsiteX4" fmla="*/ 431320 w 1186261"/>
              <a:gd name="connsiteY4" fmla="*/ 8626 h 1621766"/>
              <a:gd name="connsiteX5" fmla="*/ 172528 w 1186261"/>
              <a:gd name="connsiteY5" fmla="*/ 43132 h 1621766"/>
              <a:gd name="connsiteX6" fmla="*/ 25879 w 1186261"/>
              <a:gd name="connsiteY6" fmla="*/ 224287 h 1621766"/>
              <a:gd name="connsiteX7" fmla="*/ 0 w 1186261"/>
              <a:gd name="connsiteY7" fmla="*/ 715992 h 1621766"/>
              <a:gd name="connsiteX8" fmla="*/ 69011 w 1186261"/>
              <a:gd name="connsiteY8" fmla="*/ 1017917 h 1621766"/>
              <a:gd name="connsiteX9" fmla="*/ 250166 w 1186261"/>
              <a:gd name="connsiteY9" fmla="*/ 1371600 h 1621766"/>
              <a:gd name="connsiteX10" fmla="*/ 560717 w 1186261"/>
              <a:gd name="connsiteY10" fmla="*/ 1535502 h 1621766"/>
              <a:gd name="connsiteX11" fmla="*/ 879894 w 1186261"/>
              <a:gd name="connsiteY11" fmla="*/ 1621766 h 1621766"/>
              <a:gd name="connsiteX12" fmla="*/ 966224 w 1186261"/>
              <a:gd name="connsiteY12" fmla="*/ 1492392 h 1621766"/>
              <a:gd name="connsiteX13" fmla="*/ 1087002 w 1186261"/>
              <a:gd name="connsiteY13" fmla="*/ 1406635 h 1621766"/>
              <a:gd name="connsiteX14" fmla="*/ 1164730 w 1186261"/>
              <a:gd name="connsiteY14" fmla="*/ 1147745 h 1621766"/>
              <a:gd name="connsiteX15" fmla="*/ 1164931 w 1186261"/>
              <a:gd name="connsiteY15" fmla="*/ 552477 h 1621766"/>
              <a:gd name="connsiteX0" fmla="*/ 1164931 w 1186261"/>
              <a:gd name="connsiteY0" fmla="*/ 552477 h 1535502"/>
              <a:gd name="connsiteX1" fmla="*/ 1033944 w 1186261"/>
              <a:gd name="connsiteY1" fmla="*/ 181277 h 1535502"/>
              <a:gd name="connsiteX2" fmla="*/ 860730 w 1186261"/>
              <a:gd name="connsiteY2" fmla="*/ 69037 h 1535502"/>
              <a:gd name="connsiteX3" fmla="*/ 638354 w 1186261"/>
              <a:gd name="connsiteY3" fmla="*/ 0 h 1535502"/>
              <a:gd name="connsiteX4" fmla="*/ 431320 w 1186261"/>
              <a:gd name="connsiteY4" fmla="*/ 8626 h 1535502"/>
              <a:gd name="connsiteX5" fmla="*/ 172528 w 1186261"/>
              <a:gd name="connsiteY5" fmla="*/ 43132 h 1535502"/>
              <a:gd name="connsiteX6" fmla="*/ 25879 w 1186261"/>
              <a:gd name="connsiteY6" fmla="*/ 224287 h 1535502"/>
              <a:gd name="connsiteX7" fmla="*/ 0 w 1186261"/>
              <a:gd name="connsiteY7" fmla="*/ 715992 h 1535502"/>
              <a:gd name="connsiteX8" fmla="*/ 69011 w 1186261"/>
              <a:gd name="connsiteY8" fmla="*/ 1017917 h 1535502"/>
              <a:gd name="connsiteX9" fmla="*/ 250166 w 1186261"/>
              <a:gd name="connsiteY9" fmla="*/ 1371600 h 1535502"/>
              <a:gd name="connsiteX10" fmla="*/ 560717 w 1186261"/>
              <a:gd name="connsiteY10" fmla="*/ 1535502 h 1535502"/>
              <a:gd name="connsiteX11" fmla="*/ 860627 w 1186261"/>
              <a:gd name="connsiteY11" fmla="*/ 1492392 h 1535502"/>
              <a:gd name="connsiteX12" fmla="*/ 966224 w 1186261"/>
              <a:gd name="connsiteY12" fmla="*/ 1492392 h 1535502"/>
              <a:gd name="connsiteX13" fmla="*/ 1087002 w 1186261"/>
              <a:gd name="connsiteY13" fmla="*/ 1406635 h 1535502"/>
              <a:gd name="connsiteX14" fmla="*/ 1164730 w 1186261"/>
              <a:gd name="connsiteY14" fmla="*/ 1147745 h 1535502"/>
              <a:gd name="connsiteX15" fmla="*/ 1164931 w 1186261"/>
              <a:gd name="connsiteY15" fmla="*/ 552477 h 1535502"/>
              <a:gd name="connsiteX0" fmla="*/ 1164931 w 1186261"/>
              <a:gd name="connsiteY0" fmla="*/ 742268 h 1725293"/>
              <a:gd name="connsiteX1" fmla="*/ 1033944 w 1186261"/>
              <a:gd name="connsiteY1" fmla="*/ 371068 h 1725293"/>
              <a:gd name="connsiteX2" fmla="*/ 860730 w 1186261"/>
              <a:gd name="connsiteY2" fmla="*/ 258828 h 1725293"/>
              <a:gd name="connsiteX3" fmla="*/ 638354 w 1186261"/>
              <a:gd name="connsiteY3" fmla="*/ 189791 h 1725293"/>
              <a:gd name="connsiteX4" fmla="*/ 431320 w 1186261"/>
              <a:gd name="connsiteY4" fmla="*/ 198417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033944 w 1186261"/>
              <a:gd name="connsiteY1" fmla="*/ 371068 h 1725293"/>
              <a:gd name="connsiteX2" fmla="*/ 860730 w 1186261"/>
              <a:gd name="connsiteY2" fmla="*/ 258828 h 1725293"/>
              <a:gd name="connsiteX3" fmla="*/ 638354 w 1186261"/>
              <a:gd name="connsiteY3" fmla="*/ 189791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033944 w 1186261"/>
              <a:gd name="connsiteY1" fmla="*/ 371068 h 1725293"/>
              <a:gd name="connsiteX2" fmla="*/ 860730 w 1186261"/>
              <a:gd name="connsiteY2" fmla="*/ 258828 h 1725293"/>
              <a:gd name="connsiteX3" fmla="*/ 811848 w 1186261"/>
              <a:gd name="connsiteY3" fmla="*/ 0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033944 w 1186261"/>
              <a:gd name="connsiteY1" fmla="*/ 371068 h 1725293"/>
              <a:gd name="connsiteX2" fmla="*/ 1007286 w 1186261"/>
              <a:gd name="connsiteY2" fmla="*/ 43183 h 1725293"/>
              <a:gd name="connsiteX3" fmla="*/ 811848 w 1186261"/>
              <a:gd name="connsiteY3" fmla="*/ 0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128064 w 1186261"/>
              <a:gd name="connsiteY1" fmla="*/ 284776 h 1725293"/>
              <a:gd name="connsiteX2" fmla="*/ 1007286 w 1186261"/>
              <a:gd name="connsiteY2" fmla="*/ 43183 h 1725293"/>
              <a:gd name="connsiteX3" fmla="*/ 811848 w 1186261"/>
              <a:gd name="connsiteY3" fmla="*/ 0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213664"/>
              <a:gd name="connsiteY0" fmla="*/ 742268 h 1725293"/>
              <a:gd name="connsiteX1" fmla="*/ 1186261 w 1213664"/>
              <a:gd name="connsiteY1" fmla="*/ 120918 h 1725293"/>
              <a:gd name="connsiteX2" fmla="*/ 1007286 w 1213664"/>
              <a:gd name="connsiteY2" fmla="*/ 43183 h 1725293"/>
              <a:gd name="connsiteX3" fmla="*/ 811848 w 1213664"/>
              <a:gd name="connsiteY3" fmla="*/ 0 h 1725293"/>
              <a:gd name="connsiteX4" fmla="*/ 465858 w 1213664"/>
              <a:gd name="connsiteY4" fmla="*/ 0 h 1725293"/>
              <a:gd name="connsiteX5" fmla="*/ 120777 w 1213664"/>
              <a:gd name="connsiteY5" fmla="*/ 0 h 1725293"/>
              <a:gd name="connsiteX6" fmla="*/ 25879 w 1213664"/>
              <a:gd name="connsiteY6" fmla="*/ 414078 h 1725293"/>
              <a:gd name="connsiteX7" fmla="*/ 0 w 1213664"/>
              <a:gd name="connsiteY7" fmla="*/ 905783 h 1725293"/>
              <a:gd name="connsiteX8" fmla="*/ 69011 w 1213664"/>
              <a:gd name="connsiteY8" fmla="*/ 1207708 h 1725293"/>
              <a:gd name="connsiteX9" fmla="*/ 250166 w 1213664"/>
              <a:gd name="connsiteY9" fmla="*/ 1561391 h 1725293"/>
              <a:gd name="connsiteX10" fmla="*/ 560717 w 1213664"/>
              <a:gd name="connsiteY10" fmla="*/ 1725293 h 1725293"/>
              <a:gd name="connsiteX11" fmla="*/ 860627 w 1213664"/>
              <a:gd name="connsiteY11" fmla="*/ 1682183 h 1725293"/>
              <a:gd name="connsiteX12" fmla="*/ 966224 w 1213664"/>
              <a:gd name="connsiteY12" fmla="*/ 1682183 h 1725293"/>
              <a:gd name="connsiteX13" fmla="*/ 1087002 w 1213664"/>
              <a:gd name="connsiteY13" fmla="*/ 1596426 h 1725293"/>
              <a:gd name="connsiteX14" fmla="*/ 1164730 w 1213664"/>
              <a:gd name="connsiteY14" fmla="*/ 1337536 h 1725293"/>
              <a:gd name="connsiteX15" fmla="*/ 1164931 w 1213664"/>
              <a:gd name="connsiteY15" fmla="*/ 742268 h 1725293"/>
              <a:gd name="connsiteX0" fmla="*/ 1164931 w 1261984"/>
              <a:gd name="connsiteY0" fmla="*/ 742268 h 1725293"/>
              <a:gd name="connsiteX1" fmla="*/ 1240314 w 1261984"/>
              <a:gd name="connsiteY1" fmla="*/ 371072 h 1725293"/>
              <a:gd name="connsiteX2" fmla="*/ 1007286 w 1261984"/>
              <a:gd name="connsiteY2" fmla="*/ 43183 h 1725293"/>
              <a:gd name="connsiteX3" fmla="*/ 811848 w 1261984"/>
              <a:gd name="connsiteY3" fmla="*/ 0 h 1725293"/>
              <a:gd name="connsiteX4" fmla="*/ 465858 w 1261984"/>
              <a:gd name="connsiteY4" fmla="*/ 0 h 1725293"/>
              <a:gd name="connsiteX5" fmla="*/ 120777 w 1261984"/>
              <a:gd name="connsiteY5" fmla="*/ 0 h 1725293"/>
              <a:gd name="connsiteX6" fmla="*/ 25879 w 1261984"/>
              <a:gd name="connsiteY6" fmla="*/ 414078 h 1725293"/>
              <a:gd name="connsiteX7" fmla="*/ 0 w 1261984"/>
              <a:gd name="connsiteY7" fmla="*/ 905783 h 1725293"/>
              <a:gd name="connsiteX8" fmla="*/ 69011 w 1261984"/>
              <a:gd name="connsiteY8" fmla="*/ 1207708 h 1725293"/>
              <a:gd name="connsiteX9" fmla="*/ 250166 w 1261984"/>
              <a:gd name="connsiteY9" fmla="*/ 1561391 h 1725293"/>
              <a:gd name="connsiteX10" fmla="*/ 560717 w 1261984"/>
              <a:gd name="connsiteY10" fmla="*/ 1725293 h 1725293"/>
              <a:gd name="connsiteX11" fmla="*/ 860627 w 1261984"/>
              <a:gd name="connsiteY11" fmla="*/ 1682183 h 1725293"/>
              <a:gd name="connsiteX12" fmla="*/ 966224 w 1261984"/>
              <a:gd name="connsiteY12" fmla="*/ 1682183 h 1725293"/>
              <a:gd name="connsiteX13" fmla="*/ 1087002 w 1261984"/>
              <a:gd name="connsiteY13" fmla="*/ 1596426 h 1725293"/>
              <a:gd name="connsiteX14" fmla="*/ 1164730 w 1261984"/>
              <a:gd name="connsiteY14" fmla="*/ 1337536 h 1725293"/>
              <a:gd name="connsiteX15" fmla="*/ 1164931 w 1261984"/>
              <a:gd name="connsiteY15" fmla="*/ 742268 h 1725293"/>
              <a:gd name="connsiteX0" fmla="*/ 1164931 w 1261984"/>
              <a:gd name="connsiteY0" fmla="*/ 742268 h 1725293"/>
              <a:gd name="connsiteX1" fmla="*/ 1240314 w 1261984"/>
              <a:gd name="connsiteY1" fmla="*/ 371072 h 1725293"/>
              <a:gd name="connsiteX2" fmla="*/ 1007408 w 1261984"/>
              <a:gd name="connsiteY2" fmla="*/ 155384 h 1725293"/>
              <a:gd name="connsiteX3" fmla="*/ 811848 w 1261984"/>
              <a:gd name="connsiteY3" fmla="*/ 0 h 1725293"/>
              <a:gd name="connsiteX4" fmla="*/ 465858 w 1261984"/>
              <a:gd name="connsiteY4" fmla="*/ 0 h 1725293"/>
              <a:gd name="connsiteX5" fmla="*/ 120777 w 1261984"/>
              <a:gd name="connsiteY5" fmla="*/ 0 h 1725293"/>
              <a:gd name="connsiteX6" fmla="*/ 25879 w 1261984"/>
              <a:gd name="connsiteY6" fmla="*/ 414078 h 1725293"/>
              <a:gd name="connsiteX7" fmla="*/ 0 w 1261984"/>
              <a:gd name="connsiteY7" fmla="*/ 905783 h 1725293"/>
              <a:gd name="connsiteX8" fmla="*/ 69011 w 1261984"/>
              <a:gd name="connsiteY8" fmla="*/ 1207708 h 1725293"/>
              <a:gd name="connsiteX9" fmla="*/ 250166 w 1261984"/>
              <a:gd name="connsiteY9" fmla="*/ 1561391 h 1725293"/>
              <a:gd name="connsiteX10" fmla="*/ 560717 w 1261984"/>
              <a:gd name="connsiteY10" fmla="*/ 1725293 h 1725293"/>
              <a:gd name="connsiteX11" fmla="*/ 860627 w 1261984"/>
              <a:gd name="connsiteY11" fmla="*/ 1682183 h 1725293"/>
              <a:gd name="connsiteX12" fmla="*/ 966224 w 1261984"/>
              <a:gd name="connsiteY12" fmla="*/ 1682183 h 1725293"/>
              <a:gd name="connsiteX13" fmla="*/ 1087002 w 1261984"/>
              <a:gd name="connsiteY13" fmla="*/ 1596426 h 1725293"/>
              <a:gd name="connsiteX14" fmla="*/ 1164730 w 1261984"/>
              <a:gd name="connsiteY14" fmla="*/ 1337536 h 1725293"/>
              <a:gd name="connsiteX15" fmla="*/ 1164931 w 1261984"/>
              <a:gd name="connsiteY15" fmla="*/ 742268 h 1725293"/>
              <a:gd name="connsiteX0" fmla="*/ 1164931 w 1261984"/>
              <a:gd name="connsiteY0" fmla="*/ 880342 h 1863367"/>
              <a:gd name="connsiteX1" fmla="*/ 1240314 w 1261984"/>
              <a:gd name="connsiteY1" fmla="*/ 509146 h 1863367"/>
              <a:gd name="connsiteX2" fmla="*/ 1007408 w 1261984"/>
              <a:gd name="connsiteY2" fmla="*/ 293458 h 1863367"/>
              <a:gd name="connsiteX3" fmla="*/ 811848 w 1261984"/>
              <a:gd name="connsiteY3" fmla="*/ 138074 h 1863367"/>
              <a:gd name="connsiteX4" fmla="*/ 481097 w 1261984"/>
              <a:gd name="connsiteY4" fmla="*/ 0 h 1863367"/>
              <a:gd name="connsiteX5" fmla="*/ 120777 w 1261984"/>
              <a:gd name="connsiteY5" fmla="*/ 138074 h 1863367"/>
              <a:gd name="connsiteX6" fmla="*/ 25879 w 1261984"/>
              <a:gd name="connsiteY6" fmla="*/ 552152 h 1863367"/>
              <a:gd name="connsiteX7" fmla="*/ 0 w 1261984"/>
              <a:gd name="connsiteY7" fmla="*/ 1043857 h 1863367"/>
              <a:gd name="connsiteX8" fmla="*/ 69011 w 1261984"/>
              <a:gd name="connsiteY8" fmla="*/ 1345782 h 1863367"/>
              <a:gd name="connsiteX9" fmla="*/ 250166 w 1261984"/>
              <a:gd name="connsiteY9" fmla="*/ 1699465 h 1863367"/>
              <a:gd name="connsiteX10" fmla="*/ 560717 w 1261984"/>
              <a:gd name="connsiteY10" fmla="*/ 1863367 h 1863367"/>
              <a:gd name="connsiteX11" fmla="*/ 860627 w 1261984"/>
              <a:gd name="connsiteY11" fmla="*/ 1820257 h 1863367"/>
              <a:gd name="connsiteX12" fmla="*/ 966224 w 1261984"/>
              <a:gd name="connsiteY12" fmla="*/ 1820257 h 1863367"/>
              <a:gd name="connsiteX13" fmla="*/ 1087002 w 1261984"/>
              <a:gd name="connsiteY13" fmla="*/ 1734500 h 1863367"/>
              <a:gd name="connsiteX14" fmla="*/ 1164730 w 1261984"/>
              <a:gd name="connsiteY14" fmla="*/ 1475610 h 1863367"/>
              <a:gd name="connsiteX15" fmla="*/ 1164931 w 1261984"/>
              <a:gd name="connsiteY15" fmla="*/ 880342 h 1863367"/>
              <a:gd name="connsiteX0" fmla="*/ 1164931 w 1261984"/>
              <a:gd name="connsiteY0" fmla="*/ 880342 h 1863367"/>
              <a:gd name="connsiteX1" fmla="*/ 1240314 w 1261984"/>
              <a:gd name="connsiteY1" fmla="*/ 509146 h 1863367"/>
              <a:gd name="connsiteX2" fmla="*/ 1007408 w 1261984"/>
              <a:gd name="connsiteY2" fmla="*/ 293458 h 1863367"/>
              <a:gd name="connsiteX3" fmla="*/ 931828 w 1261984"/>
              <a:gd name="connsiteY3" fmla="*/ 0 h 1863367"/>
              <a:gd name="connsiteX4" fmla="*/ 481097 w 1261984"/>
              <a:gd name="connsiteY4" fmla="*/ 0 h 1863367"/>
              <a:gd name="connsiteX5" fmla="*/ 120777 w 1261984"/>
              <a:gd name="connsiteY5" fmla="*/ 138074 h 1863367"/>
              <a:gd name="connsiteX6" fmla="*/ 25879 w 1261984"/>
              <a:gd name="connsiteY6" fmla="*/ 552152 h 1863367"/>
              <a:gd name="connsiteX7" fmla="*/ 0 w 1261984"/>
              <a:gd name="connsiteY7" fmla="*/ 1043857 h 1863367"/>
              <a:gd name="connsiteX8" fmla="*/ 69011 w 1261984"/>
              <a:gd name="connsiteY8" fmla="*/ 1345782 h 1863367"/>
              <a:gd name="connsiteX9" fmla="*/ 250166 w 1261984"/>
              <a:gd name="connsiteY9" fmla="*/ 1699465 h 1863367"/>
              <a:gd name="connsiteX10" fmla="*/ 560717 w 1261984"/>
              <a:gd name="connsiteY10" fmla="*/ 1863367 h 1863367"/>
              <a:gd name="connsiteX11" fmla="*/ 860627 w 1261984"/>
              <a:gd name="connsiteY11" fmla="*/ 1820257 h 1863367"/>
              <a:gd name="connsiteX12" fmla="*/ 966224 w 1261984"/>
              <a:gd name="connsiteY12" fmla="*/ 1820257 h 1863367"/>
              <a:gd name="connsiteX13" fmla="*/ 1087002 w 1261984"/>
              <a:gd name="connsiteY13" fmla="*/ 1734500 h 1863367"/>
              <a:gd name="connsiteX14" fmla="*/ 1164730 w 1261984"/>
              <a:gd name="connsiteY14" fmla="*/ 1475610 h 1863367"/>
              <a:gd name="connsiteX15" fmla="*/ 1164931 w 1261984"/>
              <a:gd name="connsiteY15" fmla="*/ 880342 h 1863367"/>
              <a:gd name="connsiteX0" fmla="*/ 1164931 w 1261984"/>
              <a:gd name="connsiteY0" fmla="*/ 880342 h 1863367"/>
              <a:gd name="connsiteX1" fmla="*/ 1240314 w 1261984"/>
              <a:gd name="connsiteY1" fmla="*/ 509146 h 1863367"/>
              <a:gd name="connsiteX2" fmla="*/ 1173414 w 1261984"/>
              <a:gd name="connsiteY2" fmla="*/ 103728 h 1863367"/>
              <a:gd name="connsiteX3" fmla="*/ 931828 w 1261984"/>
              <a:gd name="connsiteY3" fmla="*/ 0 h 1863367"/>
              <a:gd name="connsiteX4" fmla="*/ 481097 w 1261984"/>
              <a:gd name="connsiteY4" fmla="*/ 0 h 1863367"/>
              <a:gd name="connsiteX5" fmla="*/ 120777 w 1261984"/>
              <a:gd name="connsiteY5" fmla="*/ 138074 h 1863367"/>
              <a:gd name="connsiteX6" fmla="*/ 25879 w 1261984"/>
              <a:gd name="connsiteY6" fmla="*/ 552152 h 1863367"/>
              <a:gd name="connsiteX7" fmla="*/ 0 w 1261984"/>
              <a:gd name="connsiteY7" fmla="*/ 1043857 h 1863367"/>
              <a:gd name="connsiteX8" fmla="*/ 69011 w 1261984"/>
              <a:gd name="connsiteY8" fmla="*/ 1345782 h 1863367"/>
              <a:gd name="connsiteX9" fmla="*/ 250166 w 1261984"/>
              <a:gd name="connsiteY9" fmla="*/ 1699465 h 1863367"/>
              <a:gd name="connsiteX10" fmla="*/ 560717 w 1261984"/>
              <a:gd name="connsiteY10" fmla="*/ 1863367 h 1863367"/>
              <a:gd name="connsiteX11" fmla="*/ 860627 w 1261984"/>
              <a:gd name="connsiteY11" fmla="*/ 1820257 h 1863367"/>
              <a:gd name="connsiteX12" fmla="*/ 966224 w 1261984"/>
              <a:gd name="connsiteY12" fmla="*/ 1820257 h 1863367"/>
              <a:gd name="connsiteX13" fmla="*/ 1087002 w 1261984"/>
              <a:gd name="connsiteY13" fmla="*/ 1734500 h 1863367"/>
              <a:gd name="connsiteX14" fmla="*/ 1164730 w 1261984"/>
              <a:gd name="connsiteY14" fmla="*/ 1475610 h 1863367"/>
              <a:gd name="connsiteX15" fmla="*/ 1164931 w 1261984"/>
              <a:gd name="connsiteY15" fmla="*/ 880342 h 1863367"/>
              <a:gd name="connsiteX0" fmla="*/ 1164931 w 1285578"/>
              <a:gd name="connsiteY0" fmla="*/ 880342 h 1863367"/>
              <a:gd name="connsiteX1" fmla="*/ 1240314 w 1285578"/>
              <a:gd name="connsiteY1" fmla="*/ 509146 h 1863367"/>
              <a:gd name="connsiteX2" fmla="*/ 1285578 w 1285578"/>
              <a:gd name="connsiteY2" fmla="*/ 345226 h 1863367"/>
              <a:gd name="connsiteX3" fmla="*/ 1173414 w 1285578"/>
              <a:gd name="connsiteY3" fmla="*/ 103728 h 1863367"/>
              <a:gd name="connsiteX4" fmla="*/ 931828 w 1285578"/>
              <a:gd name="connsiteY4" fmla="*/ 0 h 1863367"/>
              <a:gd name="connsiteX5" fmla="*/ 481097 w 1285578"/>
              <a:gd name="connsiteY5" fmla="*/ 0 h 1863367"/>
              <a:gd name="connsiteX6" fmla="*/ 120777 w 1285578"/>
              <a:gd name="connsiteY6" fmla="*/ 138074 h 1863367"/>
              <a:gd name="connsiteX7" fmla="*/ 25879 w 1285578"/>
              <a:gd name="connsiteY7" fmla="*/ 552152 h 1863367"/>
              <a:gd name="connsiteX8" fmla="*/ 0 w 1285578"/>
              <a:gd name="connsiteY8" fmla="*/ 1043857 h 1863367"/>
              <a:gd name="connsiteX9" fmla="*/ 69011 w 1285578"/>
              <a:gd name="connsiteY9" fmla="*/ 1345782 h 1863367"/>
              <a:gd name="connsiteX10" fmla="*/ 250166 w 1285578"/>
              <a:gd name="connsiteY10" fmla="*/ 1699465 h 1863367"/>
              <a:gd name="connsiteX11" fmla="*/ 560717 w 1285578"/>
              <a:gd name="connsiteY11" fmla="*/ 1863367 h 1863367"/>
              <a:gd name="connsiteX12" fmla="*/ 860627 w 1285578"/>
              <a:gd name="connsiteY12" fmla="*/ 1820257 h 1863367"/>
              <a:gd name="connsiteX13" fmla="*/ 966224 w 1285578"/>
              <a:gd name="connsiteY13" fmla="*/ 1820257 h 1863367"/>
              <a:gd name="connsiteX14" fmla="*/ 1087002 w 1285578"/>
              <a:gd name="connsiteY14" fmla="*/ 1734500 h 1863367"/>
              <a:gd name="connsiteX15" fmla="*/ 1164730 w 1285578"/>
              <a:gd name="connsiteY15" fmla="*/ 1475610 h 1863367"/>
              <a:gd name="connsiteX16" fmla="*/ 1164931 w 1285578"/>
              <a:gd name="connsiteY16" fmla="*/ 880342 h 1863367"/>
              <a:gd name="connsiteX0" fmla="*/ 1164931 w 1285578"/>
              <a:gd name="connsiteY0" fmla="*/ 880342 h 1863367"/>
              <a:gd name="connsiteX1" fmla="*/ 1154169 w 1285578"/>
              <a:gd name="connsiteY1" fmla="*/ 509208 h 1863367"/>
              <a:gd name="connsiteX2" fmla="*/ 1285578 w 1285578"/>
              <a:gd name="connsiteY2" fmla="*/ 345226 h 1863367"/>
              <a:gd name="connsiteX3" fmla="*/ 1173414 w 1285578"/>
              <a:gd name="connsiteY3" fmla="*/ 103728 h 1863367"/>
              <a:gd name="connsiteX4" fmla="*/ 931828 w 1285578"/>
              <a:gd name="connsiteY4" fmla="*/ 0 h 1863367"/>
              <a:gd name="connsiteX5" fmla="*/ 481097 w 1285578"/>
              <a:gd name="connsiteY5" fmla="*/ 0 h 1863367"/>
              <a:gd name="connsiteX6" fmla="*/ 120777 w 1285578"/>
              <a:gd name="connsiteY6" fmla="*/ 138074 h 1863367"/>
              <a:gd name="connsiteX7" fmla="*/ 25879 w 1285578"/>
              <a:gd name="connsiteY7" fmla="*/ 552152 h 1863367"/>
              <a:gd name="connsiteX8" fmla="*/ 0 w 1285578"/>
              <a:gd name="connsiteY8" fmla="*/ 1043857 h 1863367"/>
              <a:gd name="connsiteX9" fmla="*/ 69011 w 1285578"/>
              <a:gd name="connsiteY9" fmla="*/ 1345782 h 1863367"/>
              <a:gd name="connsiteX10" fmla="*/ 250166 w 1285578"/>
              <a:gd name="connsiteY10" fmla="*/ 1699465 h 1863367"/>
              <a:gd name="connsiteX11" fmla="*/ 560717 w 1285578"/>
              <a:gd name="connsiteY11" fmla="*/ 1863367 h 1863367"/>
              <a:gd name="connsiteX12" fmla="*/ 860627 w 1285578"/>
              <a:gd name="connsiteY12" fmla="*/ 1820257 h 1863367"/>
              <a:gd name="connsiteX13" fmla="*/ 966224 w 1285578"/>
              <a:gd name="connsiteY13" fmla="*/ 1820257 h 1863367"/>
              <a:gd name="connsiteX14" fmla="*/ 1087002 w 1285578"/>
              <a:gd name="connsiteY14" fmla="*/ 1734500 h 1863367"/>
              <a:gd name="connsiteX15" fmla="*/ 1164730 w 1285578"/>
              <a:gd name="connsiteY15" fmla="*/ 1475610 h 1863367"/>
              <a:gd name="connsiteX16" fmla="*/ 1164931 w 1285578"/>
              <a:gd name="connsiteY16" fmla="*/ 880342 h 1863367"/>
              <a:gd name="connsiteX0" fmla="*/ 1164931 w 1186740"/>
              <a:gd name="connsiteY0" fmla="*/ 880342 h 1863367"/>
              <a:gd name="connsiteX1" fmla="*/ 1154169 w 1186740"/>
              <a:gd name="connsiteY1" fmla="*/ 509208 h 1863367"/>
              <a:gd name="connsiteX2" fmla="*/ 1173501 w 1186740"/>
              <a:gd name="connsiteY2" fmla="*/ 302242 h 1863367"/>
              <a:gd name="connsiteX3" fmla="*/ 1173414 w 1186740"/>
              <a:gd name="connsiteY3" fmla="*/ 103728 h 1863367"/>
              <a:gd name="connsiteX4" fmla="*/ 931828 w 1186740"/>
              <a:gd name="connsiteY4" fmla="*/ 0 h 1863367"/>
              <a:gd name="connsiteX5" fmla="*/ 481097 w 1186740"/>
              <a:gd name="connsiteY5" fmla="*/ 0 h 1863367"/>
              <a:gd name="connsiteX6" fmla="*/ 120777 w 1186740"/>
              <a:gd name="connsiteY6" fmla="*/ 138074 h 1863367"/>
              <a:gd name="connsiteX7" fmla="*/ 25879 w 1186740"/>
              <a:gd name="connsiteY7" fmla="*/ 552152 h 1863367"/>
              <a:gd name="connsiteX8" fmla="*/ 0 w 1186740"/>
              <a:gd name="connsiteY8" fmla="*/ 1043857 h 1863367"/>
              <a:gd name="connsiteX9" fmla="*/ 69011 w 1186740"/>
              <a:gd name="connsiteY9" fmla="*/ 1345782 h 1863367"/>
              <a:gd name="connsiteX10" fmla="*/ 250166 w 1186740"/>
              <a:gd name="connsiteY10" fmla="*/ 1699465 h 1863367"/>
              <a:gd name="connsiteX11" fmla="*/ 560717 w 1186740"/>
              <a:gd name="connsiteY11" fmla="*/ 1863367 h 1863367"/>
              <a:gd name="connsiteX12" fmla="*/ 860627 w 1186740"/>
              <a:gd name="connsiteY12" fmla="*/ 1820257 h 1863367"/>
              <a:gd name="connsiteX13" fmla="*/ 966224 w 1186740"/>
              <a:gd name="connsiteY13" fmla="*/ 1820257 h 1863367"/>
              <a:gd name="connsiteX14" fmla="*/ 1087002 w 1186740"/>
              <a:gd name="connsiteY14" fmla="*/ 1734500 h 1863367"/>
              <a:gd name="connsiteX15" fmla="*/ 1164730 w 1186740"/>
              <a:gd name="connsiteY15" fmla="*/ 1475610 h 1863367"/>
              <a:gd name="connsiteX16" fmla="*/ 1164931 w 1186740"/>
              <a:gd name="connsiteY16" fmla="*/ 880342 h 1863367"/>
              <a:gd name="connsiteX0" fmla="*/ 1164931 w 1186740"/>
              <a:gd name="connsiteY0" fmla="*/ 880342 h 1863367"/>
              <a:gd name="connsiteX1" fmla="*/ 1154169 w 1186740"/>
              <a:gd name="connsiteY1" fmla="*/ 509208 h 1863367"/>
              <a:gd name="connsiteX2" fmla="*/ 1173501 w 1186740"/>
              <a:gd name="connsiteY2" fmla="*/ 302242 h 1863367"/>
              <a:gd name="connsiteX3" fmla="*/ 1128520 w 1186740"/>
              <a:gd name="connsiteY3" fmla="*/ 112199 h 1863367"/>
              <a:gd name="connsiteX4" fmla="*/ 1173414 w 1186740"/>
              <a:gd name="connsiteY4" fmla="*/ 103728 h 1863367"/>
              <a:gd name="connsiteX5" fmla="*/ 931828 w 1186740"/>
              <a:gd name="connsiteY5" fmla="*/ 0 h 1863367"/>
              <a:gd name="connsiteX6" fmla="*/ 481097 w 1186740"/>
              <a:gd name="connsiteY6" fmla="*/ 0 h 1863367"/>
              <a:gd name="connsiteX7" fmla="*/ 120777 w 1186740"/>
              <a:gd name="connsiteY7" fmla="*/ 138074 h 1863367"/>
              <a:gd name="connsiteX8" fmla="*/ 25879 w 1186740"/>
              <a:gd name="connsiteY8" fmla="*/ 552152 h 1863367"/>
              <a:gd name="connsiteX9" fmla="*/ 0 w 1186740"/>
              <a:gd name="connsiteY9" fmla="*/ 1043857 h 1863367"/>
              <a:gd name="connsiteX10" fmla="*/ 69011 w 1186740"/>
              <a:gd name="connsiteY10" fmla="*/ 1345782 h 1863367"/>
              <a:gd name="connsiteX11" fmla="*/ 250166 w 1186740"/>
              <a:gd name="connsiteY11" fmla="*/ 1699465 h 1863367"/>
              <a:gd name="connsiteX12" fmla="*/ 560717 w 1186740"/>
              <a:gd name="connsiteY12" fmla="*/ 1863367 h 1863367"/>
              <a:gd name="connsiteX13" fmla="*/ 860627 w 1186740"/>
              <a:gd name="connsiteY13" fmla="*/ 1820257 h 1863367"/>
              <a:gd name="connsiteX14" fmla="*/ 966224 w 1186740"/>
              <a:gd name="connsiteY14" fmla="*/ 1820257 h 1863367"/>
              <a:gd name="connsiteX15" fmla="*/ 1087002 w 1186740"/>
              <a:gd name="connsiteY15" fmla="*/ 1734500 h 1863367"/>
              <a:gd name="connsiteX16" fmla="*/ 1164730 w 1186740"/>
              <a:gd name="connsiteY16" fmla="*/ 1475610 h 1863367"/>
              <a:gd name="connsiteX17" fmla="*/ 1164931 w 1186740"/>
              <a:gd name="connsiteY17" fmla="*/ 880342 h 1863367"/>
              <a:gd name="connsiteX0" fmla="*/ 1164931 w 1186740"/>
              <a:gd name="connsiteY0" fmla="*/ 880342 h 1863367"/>
              <a:gd name="connsiteX1" fmla="*/ 1154169 w 1186740"/>
              <a:gd name="connsiteY1" fmla="*/ 509208 h 1863367"/>
              <a:gd name="connsiteX2" fmla="*/ 1173501 w 1186740"/>
              <a:gd name="connsiteY2" fmla="*/ 302242 h 1863367"/>
              <a:gd name="connsiteX3" fmla="*/ 1128520 w 1186740"/>
              <a:gd name="connsiteY3" fmla="*/ 112199 h 1863367"/>
              <a:gd name="connsiteX4" fmla="*/ 1044289 w 1186740"/>
              <a:gd name="connsiteY4" fmla="*/ 51994 h 1863367"/>
              <a:gd name="connsiteX5" fmla="*/ 931828 w 1186740"/>
              <a:gd name="connsiteY5" fmla="*/ 0 h 1863367"/>
              <a:gd name="connsiteX6" fmla="*/ 481097 w 1186740"/>
              <a:gd name="connsiteY6" fmla="*/ 0 h 1863367"/>
              <a:gd name="connsiteX7" fmla="*/ 120777 w 1186740"/>
              <a:gd name="connsiteY7" fmla="*/ 138074 h 1863367"/>
              <a:gd name="connsiteX8" fmla="*/ 25879 w 1186740"/>
              <a:gd name="connsiteY8" fmla="*/ 552152 h 1863367"/>
              <a:gd name="connsiteX9" fmla="*/ 0 w 1186740"/>
              <a:gd name="connsiteY9" fmla="*/ 1043857 h 1863367"/>
              <a:gd name="connsiteX10" fmla="*/ 69011 w 1186740"/>
              <a:gd name="connsiteY10" fmla="*/ 1345782 h 1863367"/>
              <a:gd name="connsiteX11" fmla="*/ 250166 w 1186740"/>
              <a:gd name="connsiteY11" fmla="*/ 1699465 h 1863367"/>
              <a:gd name="connsiteX12" fmla="*/ 560717 w 1186740"/>
              <a:gd name="connsiteY12" fmla="*/ 1863367 h 1863367"/>
              <a:gd name="connsiteX13" fmla="*/ 860627 w 1186740"/>
              <a:gd name="connsiteY13" fmla="*/ 1820257 h 1863367"/>
              <a:gd name="connsiteX14" fmla="*/ 966224 w 1186740"/>
              <a:gd name="connsiteY14" fmla="*/ 1820257 h 1863367"/>
              <a:gd name="connsiteX15" fmla="*/ 1087002 w 1186740"/>
              <a:gd name="connsiteY15" fmla="*/ 1734500 h 1863367"/>
              <a:gd name="connsiteX16" fmla="*/ 1164730 w 1186740"/>
              <a:gd name="connsiteY16" fmla="*/ 1475610 h 1863367"/>
              <a:gd name="connsiteX17" fmla="*/ 1164931 w 1186740"/>
              <a:gd name="connsiteY17" fmla="*/ 880342 h 1863367"/>
              <a:gd name="connsiteX0" fmla="*/ 1164931 w 1226155"/>
              <a:gd name="connsiteY0" fmla="*/ 880342 h 1863367"/>
              <a:gd name="connsiteX1" fmla="*/ 1200549 w 1226155"/>
              <a:gd name="connsiteY1" fmla="*/ 509208 h 1863367"/>
              <a:gd name="connsiteX2" fmla="*/ 1173501 w 1226155"/>
              <a:gd name="connsiteY2" fmla="*/ 302242 h 1863367"/>
              <a:gd name="connsiteX3" fmla="*/ 1128520 w 1226155"/>
              <a:gd name="connsiteY3" fmla="*/ 112199 h 1863367"/>
              <a:gd name="connsiteX4" fmla="*/ 1044289 w 1226155"/>
              <a:gd name="connsiteY4" fmla="*/ 51994 h 1863367"/>
              <a:gd name="connsiteX5" fmla="*/ 931828 w 1226155"/>
              <a:gd name="connsiteY5" fmla="*/ 0 h 1863367"/>
              <a:gd name="connsiteX6" fmla="*/ 481097 w 1226155"/>
              <a:gd name="connsiteY6" fmla="*/ 0 h 1863367"/>
              <a:gd name="connsiteX7" fmla="*/ 120777 w 1226155"/>
              <a:gd name="connsiteY7" fmla="*/ 138074 h 1863367"/>
              <a:gd name="connsiteX8" fmla="*/ 25879 w 1226155"/>
              <a:gd name="connsiteY8" fmla="*/ 552152 h 1863367"/>
              <a:gd name="connsiteX9" fmla="*/ 0 w 1226155"/>
              <a:gd name="connsiteY9" fmla="*/ 1043857 h 1863367"/>
              <a:gd name="connsiteX10" fmla="*/ 69011 w 1226155"/>
              <a:gd name="connsiteY10" fmla="*/ 1345782 h 1863367"/>
              <a:gd name="connsiteX11" fmla="*/ 250166 w 1226155"/>
              <a:gd name="connsiteY11" fmla="*/ 1699465 h 1863367"/>
              <a:gd name="connsiteX12" fmla="*/ 560717 w 1226155"/>
              <a:gd name="connsiteY12" fmla="*/ 1863367 h 1863367"/>
              <a:gd name="connsiteX13" fmla="*/ 860627 w 1226155"/>
              <a:gd name="connsiteY13" fmla="*/ 1820257 h 1863367"/>
              <a:gd name="connsiteX14" fmla="*/ 966224 w 1226155"/>
              <a:gd name="connsiteY14" fmla="*/ 1820257 h 1863367"/>
              <a:gd name="connsiteX15" fmla="*/ 1087002 w 1226155"/>
              <a:gd name="connsiteY15" fmla="*/ 1734500 h 1863367"/>
              <a:gd name="connsiteX16" fmla="*/ 1164730 w 1226155"/>
              <a:gd name="connsiteY16" fmla="*/ 1475610 h 1863367"/>
              <a:gd name="connsiteX17" fmla="*/ 1164931 w 1226155"/>
              <a:gd name="connsiteY17" fmla="*/ 880342 h 1863367"/>
              <a:gd name="connsiteX0" fmla="*/ 1191033 w 1229645"/>
              <a:gd name="connsiteY0" fmla="*/ 767588 h 1863367"/>
              <a:gd name="connsiteX1" fmla="*/ 1200549 w 1229645"/>
              <a:gd name="connsiteY1" fmla="*/ 509208 h 1863367"/>
              <a:gd name="connsiteX2" fmla="*/ 1173501 w 1229645"/>
              <a:gd name="connsiteY2" fmla="*/ 302242 h 1863367"/>
              <a:gd name="connsiteX3" fmla="*/ 1128520 w 1229645"/>
              <a:gd name="connsiteY3" fmla="*/ 112199 h 1863367"/>
              <a:gd name="connsiteX4" fmla="*/ 1044289 w 1229645"/>
              <a:gd name="connsiteY4" fmla="*/ 51994 h 1863367"/>
              <a:gd name="connsiteX5" fmla="*/ 931828 w 1229645"/>
              <a:gd name="connsiteY5" fmla="*/ 0 h 1863367"/>
              <a:gd name="connsiteX6" fmla="*/ 481097 w 1229645"/>
              <a:gd name="connsiteY6" fmla="*/ 0 h 1863367"/>
              <a:gd name="connsiteX7" fmla="*/ 120777 w 1229645"/>
              <a:gd name="connsiteY7" fmla="*/ 138074 h 1863367"/>
              <a:gd name="connsiteX8" fmla="*/ 25879 w 1229645"/>
              <a:gd name="connsiteY8" fmla="*/ 552152 h 1863367"/>
              <a:gd name="connsiteX9" fmla="*/ 0 w 1229645"/>
              <a:gd name="connsiteY9" fmla="*/ 1043857 h 1863367"/>
              <a:gd name="connsiteX10" fmla="*/ 69011 w 1229645"/>
              <a:gd name="connsiteY10" fmla="*/ 1345782 h 1863367"/>
              <a:gd name="connsiteX11" fmla="*/ 250166 w 1229645"/>
              <a:gd name="connsiteY11" fmla="*/ 1699465 h 1863367"/>
              <a:gd name="connsiteX12" fmla="*/ 560717 w 1229645"/>
              <a:gd name="connsiteY12" fmla="*/ 1863367 h 1863367"/>
              <a:gd name="connsiteX13" fmla="*/ 860627 w 1229645"/>
              <a:gd name="connsiteY13" fmla="*/ 1820257 h 1863367"/>
              <a:gd name="connsiteX14" fmla="*/ 966224 w 1229645"/>
              <a:gd name="connsiteY14" fmla="*/ 1820257 h 1863367"/>
              <a:gd name="connsiteX15" fmla="*/ 1087002 w 1229645"/>
              <a:gd name="connsiteY15" fmla="*/ 1734500 h 1863367"/>
              <a:gd name="connsiteX16" fmla="*/ 1164730 w 1229645"/>
              <a:gd name="connsiteY16" fmla="*/ 1475610 h 1863367"/>
              <a:gd name="connsiteX17" fmla="*/ 1191033 w 1229645"/>
              <a:gd name="connsiteY17" fmla="*/ 767588 h 1863367"/>
              <a:gd name="connsiteX0" fmla="*/ 1191033 w 1206364"/>
              <a:gd name="connsiteY0" fmla="*/ 767588 h 1863367"/>
              <a:gd name="connsiteX1" fmla="*/ 1138951 w 1206364"/>
              <a:gd name="connsiteY1" fmla="*/ 509208 h 1863367"/>
              <a:gd name="connsiteX2" fmla="*/ 1173501 w 1206364"/>
              <a:gd name="connsiteY2" fmla="*/ 302242 h 1863367"/>
              <a:gd name="connsiteX3" fmla="*/ 1128520 w 1206364"/>
              <a:gd name="connsiteY3" fmla="*/ 112199 h 1863367"/>
              <a:gd name="connsiteX4" fmla="*/ 1044289 w 1206364"/>
              <a:gd name="connsiteY4" fmla="*/ 51994 h 1863367"/>
              <a:gd name="connsiteX5" fmla="*/ 931828 w 1206364"/>
              <a:gd name="connsiteY5" fmla="*/ 0 h 1863367"/>
              <a:gd name="connsiteX6" fmla="*/ 481097 w 1206364"/>
              <a:gd name="connsiteY6" fmla="*/ 0 h 1863367"/>
              <a:gd name="connsiteX7" fmla="*/ 120777 w 1206364"/>
              <a:gd name="connsiteY7" fmla="*/ 138074 h 1863367"/>
              <a:gd name="connsiteX8" fmla="*/ 25879 w 1206364"/>
              <a:gd name="connsiteY8" fmla="*/ 552152 h 1863367"/>
              <a:gd name="connsiteX9" fmla="*/ 0 w 1206364"/>
              <a:gd name="connsiteY9" fmla="*/ 1043857 h 1863367"/>
              <a:gd name="connsiteX10" fmla="*/ 69011 w 1206364"/>
              <a:gd name="connsiteY10" fmla="*/ 1345782 h 1863367"/>
              <a:gd name="connsiteX11" fmla="*/ 250166 w 1206364"/>
              <a:gd name="connsiteY11" fmla="*/ 1699465 h 1863367"/>
              <a:gd name="connsiteX12" fmla="*/ 560717 w 1206364"/>
              <a:gd name="connsiteY12" fmla="*/ 1863367 h 1863367"/>
              <a:gd name="connsiteX13" fmla="*/ 860627 w 1206364"/>
              <a:gd name="connsiteY13" fmla="*/ 1820257 h 1863367"/>
              <a:gd name="connsiteX14" fmla="*/ 966224 w 1206364"/>
              <a:gd name="connsiteY14" fmla="*/ 1820257 h 1863367"/>
              <a:gd name="connsiteX15" fmla="*/ 1087002 w 1206364"/>
              <a:gd name="connsiteY15" fmla="*/ 1734500 h 1863367"/>
              <a:gd name="connsiteX16" fmla="*/ 1164730 w 1206364"/>
              <a:gd name="connsiteY16" fmla="*/ 1475610 h 1863367"/>
              <a:gd name="connsiteX17" fmla="*/ 1191033 w 1206364"/>
              <a:gd name="connsiteY17" fmla="*/ 767588 h 1863367"/>
              <a:gd name="connsiteX0" fmla="*/ 1191033 w 1229586"/>
              <a:gd name="connsiteY0" fmla="*/ 767588 h 1863367"/>
              <a:gd name="connsiteX1" fmla="*/ 1200479 w 1229586"/>
              <a:gd name="connsiteY1" fmla="*/ 509208 h 1863367"/>
              <a:gd name="connsiteX2" fmla="*/ 1173501 w 1229586"/>
              <a:gd name="connsiteY2" fmla="*/ 302242 h 1863367"/>
              <a:gd name="connsiteX3" fmla="*/ 1128520 w 1229586"/>
              <a:gd name="connsiteY3" fmla="*/ 112199 h 1863367"/>
              <a:gd name="connsiteX4" fmla="*/ 1044289 w 1229586"/>
              <a:gd name="connsiteY4" fmla="*/ 51994 h 1863367"/>
              <a:gd name="connsiteX5" fmla="*/ 931828 w 1229586"/>
              <a:gd name="connsiteY5" fmla="*/ 0 h 1863367"/>
              <a:gd name="connsiteX6" fmla="*/ 481097 w 1229586"/>
              <a:gd name="connsiteY6" fmla="*/ 0 h 1863367"/>
              <a:gd name="connsiteX7" fmla="*/ 120777 w 1229586"/>
              <a:gd name="connsiteY7" fmla="*/ 138074 h 1863367"/>
              <a:gd name="connsiteX8" fmla="*/ 25879 w 1229586"/>
              <a:gd name="connsiteY8" fmla="*/ 552152 h 1863367"/>
              <a:gd name="connsiteX9" fmla="*/ 0 w 1229586"/>
              <a:gd name="connsiteY9" fmla="*/ 1043857 h 1863367"/>
              <a:gd name="connsiteX10" fmla="*/ 69011 w 1229586"/>
              <a:gd name="connsiteY10" fmla="*/ 1345782 h 1863367"/>
              <a:gd name="connsiteX11" fmla="*/ 250166 w 1229586"/>
              <a:gd name="connsiteY11" fmla="*/ 1699465 h 1863367"/>
              <a:gd name="connsiteX12" fmla="*/ 560717 w 1229586"/>
              <a:gd name="connsiteY12" fmla="*/ 1863367 h 1863367"/>
              <a:gd name="connsiteX13" fmla="*/ 860627 w 1229586"/>
              <a:gd name="connsiteY13" fmla="*/ 1820257 h 1863367"/>
              <a:gd name="connsiteX14" fmla="*/ 966224 w 1229586"/>
              <a:gd name="connsiteY14" fmla="*/ 1820257 h 1863367"/>
              <a:gd name="connsiteX15" fmla="*/ 1087002 w 1229586"/>
              <a:gd name="connsiteY15" fmla="*/ 1734500 h 1863367"/>
              <a:gd name="connsiteX16" fmla="*/ 1164730 w 1229586"/>
              <a:gd name="connsiteY16" fmla="*/ 1475610 h 1863367"/>
              <a:gd name="connsiteX17" fmla="*/ 1191033 w 1229586"/>
              <a:gd name="connsiteY17" fmla="*/ 767588 h 1863367"/>
              <a:gd name="connsiteX0" fmla="*/ 1229586 w 1240346"/>
              <a:gd name="connsiteY0" fmla="*/ 733604 h 1863367"/>
              <a:gd name="connsiteX1" fmla="*/ 1200479 w 1240346"/>
              <a:gd name="connsiteY1" fmla="*/ 509208 h 1863367"/>
              <a:gd name="connsiteX2" fmla="*/ 1173501 w 1240346"/>
              <a:gd name="connsiteY2" fmla="*/ 302242 h 1863367"/>
              <a:gd name="connsiteX3" fmla="*/ 1128520 w 1240346"/>
              <a:gd name="connsiteY3" fmla="*/ 112199 h 1863367"/>
              <a:gd name="connsiteX4" fmla="*/ 1044289 w 1240346"/>
              <a:gd name="connsiteY4" fmla="*/ 51994 h 1863367"/>
              <a:gd name="connsiteX5" fmla="*/ 931828 w 1240346"/>
              <a:gd name="connsiteY5" fmla="*/ 0 h 1863367"/>
              <a:gd name="connsiteX6" fmla="*/ 481097 w 1240346"/>
              <a:gd name="connsiteY6" fmla="*/ 0 h 1863367"/>
              <a:gd name="connsiteX7" fmla="*/ 120777 w 1240346"/>
              <a:gd name="connsiteY7" fmla="*/ 138074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229586 w 1240346"/>
              <a:gd name="connsiteY0" fmla="*/ 733604 h 1863367"/>
              <a:gd name="connsiteX1" fmla="*/ 1200479 w 1240346"/>
              <a:gd name="connsiteY1" fmla="*/ 509208 h 1863367"/>
              <a:gd name="connsiteX2" fmla="*/ 1173501 w 1240346"/>
              <a:gd name="connsiteY2" fmla="*/ 302242 h 1863367"/>
              <a:gd name="connsiteX3" fmla="*/ 1190628 w 1240346"/>
              <a:gd name="connsiteY3" fmla="*/ 138146 h 1863367"/>
              <a:gd name="connsiteX4" fmla="*/ 1044289 w 1240346"/>
              <a:gd name="connsiteY4" fmla="*/ 51994 h 1863367"/>
              <a:gd name="connsiteX5" fmla="*/ 931828 w 1240346"/>
              <a:gd name="connsiteY5" fmla="*/ 0 h 1863367"/>
              <a:gd name="connsiteX6" fmla="*/ 481097 w 1240346"/>
              <a:gd name="connsiteY6" fmla="*/ 0 h 1863367"/>
              <a:gd name="connsiteX7" fmla="*/ 120777 w 1240346"/>
              <a:gd name="connsiteY7" fmla="*/ 138074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229586 w 1240346"/>
              <a:gd name="connsiteY0" fmla="*/ 733604 h 1863367"/>
              <a:gd name="connsiteX1" fmla="*/ 1200479 w 1240346"/>
              <a:gd name="connsiteY1" fmla="*/ 509208 h 1863367"/>
              <a:gd name="connsiteX2" fmla="*/ 1207884 w 1240346"/>
              <a:gd name="connsiteY2" fmla="*/ 293759 h 1863367"/>
              <a:gd name="connsiteX3" fmla="*/ 1190628 w 1240346"/>
              <a:gd name="connsiteY3" fmla="*/ 138146 h 1863367"/>
              <a:gd name="connsiteX4" fmla="*/ 1044289 w 1240346"/>
              <a:gd name="connsiteY4" fmla="*/ 51994 h 1863367"/>
              <a:gd name="connsiteX5" fmla="*/ 931828 w 1240346"/>
              <a:gd name="connsiteY5" fmla="*/ 0 h 1863367"/>
              <a:gd name="connsiteX6" fmla="*/ 481097 w 1240346"/>
              <a:gd name="connsiteY6" fmla="*/ 0 h 1863367"/>
              <a:gd name="connsiteX7" fmla="*/ 120777 w 1240346"/>
              <a:gd name="connsiteY7" fmla="*/ 138074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229586 w 1240346"/>
              <a:gd name="connsiteY0" fmla="*/ 733604 h 1863367"/>
              <a:gd name="connsiteX1" fmla="*/ 1200479 w 1240346"/>
              <a:gd name="connsiteY1" fmla="*/ 509208 h 1863367"/>
              <a:gd name="connsiteX2" fmla="*/ 1207884 w 1240346"/>
              <a:gd name="connsiteY2" fmla="*/ 293759 h 1863367"/>
              <a:gd name="connsiteX3" fmla="*/ 1190628 w 1240346"/>
              <a:gd name="connsiteY3" fmla="*/ 138146 h 1863367"/>
              <a:gd name="connsiteX4" fmla="*/ 1044289 w 1240346"/>
              <a:gd name="connsiteY4" fmla="*/ 51994 h 1863367"/>
              <a:gd name="connsiteX5" fmla="*/ 931828 w 1240346"/>
              <a:gd name="connsiteY5" fmla="*/ 0 h 1863367"/>
              <a:gd name="connsiteX6" fmla="*/ 481097 w 1240346"/>
              <a:gd name="connsiteY6" fmla="*/ 0 h 1863367"/>
              <a:gd name="connsiteX7" fmla="*/ 43146 w 1240346"/>
              <a:gd name="connsiteY7" fmla="*/ 129459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315864 w 1326624"/>
              <a:gd name="connsiteY0" fmla="*/ 733604 h 1863367"/>
              <a:gd name="connsiteX1" fmla="*/ 1286757 w 1326624"/>
              <a:gd name="connsiteY1" fmla="*/ 509208 h 1863367"/>
              <a:gd name="connsiteX2" fmla="*/ 1294162 w 1326624"/>
              <a:gd name="connsiteY2" fmla="*/ 293759 h 1863367"/>
              <a:gd name="connsiteX3" fmla="*/ 1276906 w 1326624"/>
              <a:gd name="connsiteY3" fmla="*/ 138146 h 1863367"/>
              <a:gd name="connsiteX4" fmla="*/ 1130567 w 1326624"/>
              <a:gd name="connsiteY4" fmla="*/ 51994 h 1863367"/>
              <a:gd name="connsiteX5" fmla="*/ 1018106 w 1326624"/>
              <a:gd name="connsiteY5" fmla="*/ 0 h 1863367"/>
              <a:gd name="connsiteX6" fmla="*/ 567375 w 1326624"/>
              <a:gd name="connsiteY6" fmla="*/ 0 h 1863367"/>
              <a:gd name="connsiteX7" fmla="*/ 129424 w 1326624"/>
              <a:gd name="connsiteY7" fmla="*/ 129459 h 1863367"/>
              <a:gd name="connsiteX8" fmla="*/ 0 w 1326624"/>
              <a:gd name="connsiteY8" fmla="*/ 551941 h 1863367"/>
              <a:gd name="connsiteX9" fmla="*/ 86278 w 1326624"/>
              <a:gd name="connsiteY9" fmla="*/ 1043857 h 1863367"/>
              <a:gd name="connsiteX10" fmla="*/ 155289 w 1326624"/>
              <a:gd name="connsiteY10" fmla="*/ 1345782 h 1863367"/>
              <a:gd name="connsiteX11" fmla="*/ 336444 w 1326624"/>
              <a:gd name="connsiteY11" fmla="*/ 1699465 h 1863367"/>
              <a:gd name="connsiteX12" fmla="*/ 646995 w 1326624"/>
              <a:gd name="connsiteY12" fmla="*/ 1863367 h 1863367"/>
              <a:gd name="connsiteX13" fmla="*/ 946905 w 1326624"/>
              <a:gd name="connsiteY13" fmla="*/ 1820257 h 1863367"/>
              <a:gd name="connsiteX14" fmla="*/ 1052502 w 1326624"/>
              <a:gd name="connsiteY14" fmla="*/ 1820257 h 1863367"/>
              <a:gd name="connsiteX15" fmla="*/ 1173280 w 1326624"/>
              <a:gd name="connsiteY15" fmla="*/ 1734500 h 1863367"/>
              <a:gd name="connsiteX16" fmla="*/ 1251008 w 1326624"/>
              <a:gd name="connsiteY16" fmla="*/ 1475610 h 1863367"/>
              <a:gd name="connsiteX17" fmla="*/ 1315864 w 1326624"/>
              <a:gd name="connsiteY17" fmla="*/ 733604 h 1863367"/>
              <a:gd name="connsiteX0" fmla="*/ 1315864 w 1326624"/>
              <a:gd name="connsiteY0" fmla="*/ 742234 h 1871997"/>
              <a:gd name="connsiteX1" fmla="*/ 1286757 w 1326624"/>
              <a:gd name="connsiteY1" fmla="*/ 517838 h 1871997"/>
              <a:gd name="connsiteX2" fmla="*/ 1294162 w 1326624"/>
              <a:gd name="connsiteY2" fmla="*/ 302389 h 1871997"/>
              <a:gd name="connsiteX3" fmla="*/ 1276906 w 1326624"/>
              <a:gd name="connsiteY3" fmla="*/ 146776 h 1871997"/>
              <a:gd name="connsiteX4" fmla="*/ 1130567 w 1326624"/>
              <a:gd name="connsiteY4" fmla="*/ 60624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94162 w 1326624"/>
              <a:gd name="connsiteY2" fmla="*/ 302389 h 1871997"/>
              <a:gd name="connsiteX3" fmla="*/ 1276906 w 1326624"/>
              <a:gd name="connsiteY3" fmla="*/ 146776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94162 w 1326624"/>
              <a:gd name="connsiteY2" fmla="*/ 302389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72967 w 1326624"/>
              <a:gd name="connsiteY2" fmla="*/ 311021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25638 w 1326624"/>
              <a:gd name="connsiteY2" fmla="*/ 388455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25638 w 1326624"/>
              <a:gd name="connsiteY1" fmla="*/ 560682 h 1871997"/>
              <a:gd name="connsiteX2" fmla="*/ 1225638 w 1326624"/>
              <a:gd name="connsiteY2" fmla="*/ 388455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147957 w 1326624"/>
              <a:gd name="connsiteY3" fmla="*/ 258970 h 1871997"/>
              <a:gd name="connsiteX4" fmla="*/ 1206302 w 1326624"/>
              <a:gd name="connsiteY4" fmla="*/ 198543 h 1871997"/>
              <a:gd name="connsiteX5" fmla="*/ 1059570 w 1326624"/>
              <a:gd name="connsiteY5" fmla="*/ 77889 h 1871997"/>
              <a:gd name="connsiteX6" fmla="*/ 909032 w 1326624"/>
              <a:gd name="connsiteY6" fmla="*/ 0 h 1871997"/>
              <a:gd name="connsiteX7" fmla="*/ 567375 w 1326624"/>
              <a:gd name="connsiteY7" fmla="*/ 8630 h 1871997"/>
              <a:gd name="connsiteX8" fmla="*/ 129424 w 1326624"/>
              <a:gd name="connsiteY8" fmla="*/ 138089 h 1871997"/>
              <a:gd name="connsiteX9" fmla="*/ 0 w 1326624"/>
              <a:gd name="connsiteY9" fmla="*/ 560571 h 1871997"/>
              <a:gd name="connsiteX10" fmla="*/ 86278 w 1326624"/>
              <a:gd name="connsiteY10" fmla="*/ 1052487 h 1871997"/>
              <a:gd name="connsiteX11" fmla="*/ 155289 w 1326624"/>
              <a:gd name="connsiteY11" fmla="*/ 1354412 h 1871997"/>
              <a:gd name="connsiteX12" fmla="*/ 336444 w 1326624"/>
              <a:gd name="connsiteY12" fmla="*/ 1708095 h 1871997"/>
              <a:gd name="connsiteX13" fmla="*/ 646995 w 1326624"/>
              <a:gd name="connsiteY13" fmla="*/ 1871997 h 1871997"/>
              <a:gd name="connsiteX14" fmla="*/ 946905 w 1326624"/>
              <a:gd name="connsiteY14" fmla="*/ 1828887 h 1871997"/>
              <a:gd name="connsiteX15" fmla="*/ 1052502 w 1326624"/>
              <a:gd name="connsiteY15" fmla="*/ 1828887 h 1871997"/>
              <a:gd name="connsiteX16" fmla="*/ 1173280 w 1326624"/>
              <a:gd name="connsiteY16" fmla="*/ 1743130 h 1871997"/>
              <a:gd name="connsiteX17" fmla="*/ 1251008 w 1326624"/>
              <a:gd name="connsiteY17" fmla="*/ 1484240 h 1871997"/>
              <a:gd name="connsiteX18" fmla="*/ 1315864 w 1326624"/>
              <a:gd name="connsiteY18"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180408 w 1326624"/>
              <a:gd name="connsiteY3" fmla="*/ 258970 h 1871997"/>
              <a:gd name="connsiteX4" fmla="*/ 1206302 w 1326624"/>
              <a:gd name="connsiteY4" fmla="*/ 198543 h 1871997"/>
              <a:gd name="connsiteX5" fmla="*/ 1059570 w 1326624"/>
              <a:gd name="connsiteY5" fmla="*/ 77889 h 1871997"/>
              <a:gd name="connsiteX6" fmla="*/ 909032 w 1326624"/>
              <a:gd name="connsiteY6" fmla="*/ 0 h 1871997"/>
              <a:gd name="connsiteX7" fmla="*/ 567375 w 1326624"/>
              <a:gd name="connsiteY7" fmla="*/ 8630 h 1871997"/>
              <a:gd name="connsiteX8" fmla="*/ 129424 w 1326624"/>
              <a:gd name="connsiteY8" fmla="*/ 138089 h 1871997"/>
              <a:gd name="connsiteX9" fmla="*/ 0 w 1326624"/>
              <a:gd name="connsiteY9" fmla="*/ 560571 h 1871997"/>
              <a:gd name="connsiteX10" fmla="*/ 86278 w 1326624"/>
              <a:gd name="connsiteY10" fmla="*/ 1052487 h 1871997"/>
              <a:gd name="connsiteX11" fmla="*/ 155289 w 1326624"/>
              <a:gd name="connsiteY11" fmla="*/ 1354412 h 1871997"/>
              <a:gd name="connsiteX12" fmla="*/ 336444 w 1326624"/>
              <a:gd name="connsiteY12" fmla="*/ 1708095 h 1871997"/>
              <a:gd name="connsiteX13" fmla="*/ 646995 w 1326624"/>
              <a:gd name="connsiteY13" fmla="*/ 1871997 h 1871997"/>
              <a:gd name="connsiteX14" fmla="*/ 946905 w 1326624"/>
              <a:gd name="connsiteY14" fmla="*/ 1828887 h 1871997"/>
              <a:gd name="connsiteX15" fmla="*/ 1052502 w 1326624"/>
              <a:gd name="connsiteY15" fmla="*/ 1828887 h 1871997"/>
              <a:gd name="connsiteX16" fmla="*/ 1173280 w 1326624"/>
              <a:gd name="connsiteY16" fmla="*/ 1743130 h 1871997"/>
              <a:gd name="connsiteX17" fmla="*/ 1251008 w 1326624"/>
              <a:gd name="connsiteY17" fmla="*/ 1484240 h 1871997"/>
              <a:gd name="connsiteX18" fmla="*/ 1315864 w 1326624"/>
              <a:gd name="connsiteY18"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180408 w 1326624"/>
              <a:gd name="connsiteY3" fmla="*/ 258970 h 1871997"/>
              <a:gd name="connsiteX4" fmla="*/ 1130694 w 1326624"/>
              <a:gd name="connsiteY4" fmla="*/ 138117 h 1871997"/>
              <a:gd name="connsiteX5" fmla="*/ 1059570 w 1326624"/>
              <a:gd name="connsiteY5" fmla="*/ 77889 h 1871997"/>
              <a:gd name="connsiteX6" fmla="*/ 909032 w 1326624"/>
              <a:gd name="connsiteY6" fmla="*/ 0 h 1871997"/>
              <a:gd name="connsiteX7" fmla="*/ 567375 w 1326624"/>
              <a:gd name="connsiteY7" fmla="*/ 8630 h 1871997"/>
              <a:gd name="connsiteX8" fmla="*/ 129424 w 1326624"/>
              <a:gd name="connsiteY8" fmla="*/ 138089 h 1871997"/>
              <a:gd name="connsiteX9" fmla="*/ 0 w 1326624"/>
              <a:gd name="connsiteY9" fmla="*/ 560571 h 1871997"/>
              <a:gd name="connsiteX10" fmla="*/ 86278 w 1326624"/>
              <a:gd name="connsiteY10" fmla="*/ 1052487 h 1871997"/>
              <a:gd name="connsiteX11" fmla="*/ 155289 w 1326624"/>
              <a:gd name="connsiteY11" fmla="*/ 1354412 h 1871997"/>
              <a:gd name="connsiteX12" fmla="*/ 336444 w 1326624"/>
              <a:gd name="connsiteY12" fmla="*/ 1708095 h 1871997"/>
              <a:gd name="connsiteX13" fmla="*/ 646995 w 1326624"/>
              <a:gd name="connsiteY13" fmla="*/ 1871997 h 1871997"/>
              <a:gd name="connsiteX14" fmla="*/ 946905 w 1326624"/>
              <a:gd name="connsiteY14" fmla="*/ 1828887 h 1871997"/>
              <a:gd name="connsiteX15" fmla="*/ 1052502 w 1326624"/>
              <a:gd name="connsiteY15" fmla="*/ 1828887 h 1871997"/>
              <a:gd name="connsiteX16" fmla="*/ 1173280 w 1326624"/>
              <a:gd name="connsiteY16" fmla="*/ 1743130 h 1871997"/>
              <a:gd name="connsiteX17" fmla="*/ 1251008 w 1326624"/>
              <a:gd name="connsiteY17" fmla="*/ 1484240 h 1871997"/>
              <a:gd name="connsiteX18" fmla="*/ 1315864 w 1326624"/>
              <a:gd name="connsiteY18" fmla="*/ 742234 h 1871997"/>
              <a:gd name="connsiteX0" fmla="*/ 1315864 w 1340415"/>
              <a:gd name="connsiteY0" fmla="*/ 742234 h 1871997"/>
              <a:gd name="connsiteX1" fmla="*/ 1272967 w 1340415"/>
              <a:gd name="connsiteY1" fmla="*/ 560682 h 1871997"/>
              <a:gd name="connsiteX2" fmla="*/ 1225638 w 1340415"/>
              <a:gd name="connsiteY2" fmla="*/ 388455 h 1871997"/>
              <a:gd name="connsiteX3" fmla="*/ 1180408 w 1340415"/>
              <a:gd name="connsiteY3" fmla="*/ 258970 h 1871997"/>
              <a:gd name="connsiteX4" fmla="*/ 1130694 w 1340415"/>
              <a:gd name="connsiteY4" fmla="*/ 138117 h 1871997"/>
              <a:gd name="connsiteX5" fmla="*/ 1059570 w 1340415"/>
              <a:gd name="connsiteY5" fmla="*/ 77889 h 1871997"/>
              <a:gd name="connsiteX6" fmla="*/ 909032 w 1340415"/>
              <a:gd name="connsiteY6" fmla="*/ 0 h 1871997"/>
              <a:gd name="connsiteX7" fmla="*/ 567375 w 1340415"/>
              <a:gd name="connsiteY7" fmla="*/ 8630 h 1871997"/>
              <a:gd name="connsiteX8" fmla="*/ 129424 w 1340415"/>
              <a:gd name="connsiteY8" fmla="*/ 138089 h 1871997"/>
              <a:gd name="connsiteX9" fmla="*/ 0 w 1340415"/>
              <a:gd name="connsiteY9" fmla="*/ 560571 h 1871997"/>
              <a:gd name="connsiteX10" fmla="*/ 86278 w 1340415"/>
              <a:gd name="connsiteY10" fmla="*/ 1052487 h 1871997"/>
              <a:gd name="connsiteX11" fmla="*/ 155289 w 1340415"/>
              <a:gd name="connsiteY11" fmla="*/ 1354412 h 1871997"/>
              <a:gd name="connsiteX12" fmla="*/ 336444 w 1340415"/>
              <a:gd name="connsiteY12" fmla="*/ 1708095 h 1871997"/>
              <a:gd name="connsiteX13" fmla="*/ 646995 w 1340415"/>
              <a:gd name="connsiteY13" fmla="*/ 1871997 h 1871997"/>
              <a:gd name="connsiteX14" fmla="*/ 946905 w 1340415"/>
              <a:gd name="connsiteY14" fmla="*/ 1828887 h 1871997"/>
              <a:gd name="connsiteX15" fmla="*/ 1052502 w 1340415"/>
              <a:gd name="connsiteY15" fmla="*/ 1828887 h 1871997"/>
              <a:gd name="connsiteX16" fmla="*/ 1173280 w 1340415"/>
              <a:gd name="connsiteY16" fmla="*/ 1743130 h 1871997"/>
              <a:gd name="connsiteX17" fmla="*/ 1324718 w 1340415"/>
              <a:gd name="connsiteY17" fmla="*/ 1159483 h 1871997"/>
              <a:gd name="connsiteX18" fmla="*/ 1315864 w 1340415"/>
              <a:gd name="connsiteY18" fmla="*/ 742234 h 1871997"/>
              <a:gd name="connsiteX0" fmla="*/ 1315864 w 1342677"/>
              <a:gd name="connsiteY0" fmla="*/ 742234 h 1871997"/>
              <a:gd name="connsiteX1" fmla="*/ 1272967 w 1342677"/>
              <a:gd name="connsiteY1" fmla="*/ 560682 h 1871997"/>
              <a:gd name="connsiteX2" fmla="*/ 1225638 w 1342677"/>
              <a:gd name="connsiteY2" fmla="*/ 388455 h 1871997"/>
              <a:gd name="connsiteX3" fmla="*/ 1180408 w 1342677"/>
              <a:gd name="connsiteY3" fmla="*/ 258970 h 1871997"/>
              <a:gd name="connsiteX4" fmla="*/ 1130694 w 1342677"/>
              <a:gd name="connsiteY4" fmla="*/ 138117 h 1871997"/>
              <a:gd name="connsiteX5" fmla="*/ 1059570 w 1342677"/>
              <a:gd name="connsiteY5" fmla="*/ 77889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72967 w 1342677"/>
              <a:gd name="connsiteY1" fmla="*/ 560682 h 1871997"/>
              <a:gd name="connsiteX2" fmla="*/ 1225638 w 1342677"/>
              <a:gd name="connsiteY2" fmla="*/ 388455 h 1871997"/>
              <a:gd name="connsiteX3" fmla="*/ 1180408 w 1342677"/>
              <a:gd name="connsiteY3" fmla="*/ 258970 h 1871997"/>
              <a:gd name="connsiteX4" fmla="*/ 1130694 w 1342677"/>
              <a:gd name="connsiteY4" fmla="*/ 138117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72967 w 1342677"/>
              <a:gd name="connsiteY1" fmla="*/ 560682 h 1871997"/>
              <a:gd name="connsiteX2" fmla="*/ 1225638 w 1342677"/>
              <a:gd name="connsiteY2" fmla="*/ 388455 h 1871997"/>
              <a:gd name="connsiteX3" fmla="*/ 1180408 w 1342677"/>
              <a:gd name="connsiteY3" fmla="*/ 258970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72967 w 1342677"/>
              <a:gd name="connsiteY1" fmla="*/ 560682 h 1871997"/>
              <a:gd name="connsiteX2" fmla="*/ 1225638 w 1342677"/>
              <a:gd name="connsiteY2" fmla="*/ 388455 h 1871997"/>
              <a:gd name="connsiteX3" fmla="*/ 1246142 w 1342677"/>
              <a:gd name="connsiteY3" fmla="*/ 258970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72967 w 1342677"/>
              <a:gd name="connsiteY1" fmla="*/ 560682 h 1871997"/>
              <a:gd name="connsiteX2" fmla="*/ 1300763 w 1342677"/>
              <a:gd name="connsiteY2" fmla="*/ 388455 h 1871997"/>
              <a:gd name="connsiteX3" fmla="*/ 1246142 w 1342677"/>
              <a:gd name="connsiteY3" fmla="*/ 258970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82358 w 1342677"/>
              <a:gd name="connsiteY1" fmla="*/ 523138 h 1871997"/>
              <a:gd name="connsiteX2" fmla="*/ 1300763 w 1342677"/>
              <a:gd name="connsiteY2" fmla="*/ 388455 h 1871997"/>
              <a:gd name="connsiteX3" fmla="*/ 1246142 w 1342677"/>
              <a:gd name="connsiteY3" fmla="*/ 258970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9875"/>
              <a:gd name="connsiteY0" fmla="*/ 742234 h 1871997"/>
              <a:gd name="connsiteX1" fmla="*/ 1319921 w 1349875"/>
              <a:gd name="connsiteY1" fmla="*/ 532524 h 1871997"/>
              <a:gd name="connsiteX2" fmla="*/ 1300763 w 1349875"/>
              <a:gd name="connsiteY2" fmla="*/ 388455 h 1871997"/>
              <a:gd name="connsiteX3" fmla="*/ 1246142 w 1349875"/>
              <a:gd name="connsiteY3" fmla="*/ 258970 h 1871997"/>
              <a:gd name="connsiteX4" fmla="*/ 1252772 w 1349875"/>
              <a:gd name="connsiteY4" fmla="*/ 119345 h 1871997"/>
              <a:gd name="connsiteX5" fmla="*/ 1134695 w 1349875"/>
              <a:gd name="connsiteY5" fmla="*/ 49730 h 1871997"/>
              <a:gd name="connsiteX6" fmla="*/ 909032 w 1349875"/>
              <a:gd name="connsiteY6" fmla="*/ 0 h 1871997"/>
              <a:gd name="connsiteX7" fmla="*/ 567375 w 1349875"/>
              <a:gd name="connsiteY7" fmla="*/ 8630 h 1871997"/>
              <a:gd name="connsiteX8" fmla="*/ 129424 w 1349875"/>
              <a:gd name="connsiteY8" fmla="*/ 138089 h 1871997"/>
              <a:gd name="connsiteX9" fmla="*/ 0 w 1349875"/>
              <a:gd name="connsiteY9" fmla="*/ 560571 h 1871997"/>
              <a:gd name="connsiteX10" fmla="*/ 86278 w 1349875"/>
              <a:gd name="connsiteY10" fmla="*/ 1052487 h 1871997"/>
              <a:gd name="connsiteX11" fmla="*/ 155289 w 1349875"/>
              <a:gd name="connsiteY11" fmla="*/ 1354412 h 1871997"/>
              <a:gd name="connsiteX12" fmla="*/ 336444 w 1349875"/>
              <a:gd name="connsiteY12" fmla="*/ 1708095 h 1871997"/>
              <a:gd name="connsiteX13" fmla="*/ 646995 w 1349875"/>
              <a:gd name="connsiteY13" fmla="*/ 1871997 h 1871997"/>
              <a:gd name="connsiteX14" fmla="*/ 946905 w 1349875"/>
              <a:gd name="connsiteY14" fmla="*/ 1828887 h 1871997"/>
              <a:gd name="connsiteX15" fmla="*/ 1052502 w 1349875"/>
              <a:gd name="connsiteY15" fmla="*/ 1828887 h 1871997"/>
              <a:gd name="connsiteX16" fmla="*/ 1173280 w 1349875"/>
              <a:gd name="connsiteY16" fmla="*/ 1743130 h 1871997"/>
              <a:gd name="connsiteX17" fmla="*/ 1329928 w 1349875"/>
              <a:gd name="connsiteY17" fmla="*/ 1109790 h 1871997"/>
              <a:gd name="connsiteX18" fmla="*/ 1315864 w 1349875"/>
              <a:gd name="connsiteY18" fmla="*/ 742234 h 1871997"/>
              <a:gd name="connsiteX0" fmla="*/ 1315864 w 1342677"/>
              <a:gd name="connsiteY0" fmla="*/ 742234 h 1871997"/>
              <a:gd name="connsiteX1" fmla="*/ 1272968 w 1342677"/>
              <a:gd name="connsiteY1" fmla="*/ 532524 h 1871997"/>
              <a:gd name="connsiteX2" fmla="*/ 1300763 w 1342677"/>
              <a:gd name="connsiteY2" fmla="*/ 388455 h 1871997"/>
              <a:gd name="connsiteX3" fmla="*/ 1246142 w 1342677"/>
              <a:gd name="connsiteY3" fmla="*/ 258970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310530 w 1342677"/>
              <a:gd name="connsiteY1" fmla="*/ 523138 h 1871997"/>
              <a:gd name="connsiteX2" fmla="*/ 1300763 w 1342677"/>
              <a:gd name="connsiteY2" fmla="*/ 388455 h 1871997"/>
              <a:gd name="connsiteX3" fmla="*/ 1246142 w 1342677"/>
              <a:gd name="connsiteY3" fmla="*/ 258970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310530 w 1342677"/>
              <a:gd name="connsiteY1" fmla="*/ 523138 h 1871997"/>
              <a:gd name="connsiteX2" fmla="*/ 1300763 w 1342677"/>
              <a:gd name="connsiteY2" fmla="*/ 388455 h 1871997"/>
              <a:gd name="connsiteX3" fmla="*/ 1302486 w 1342677"/>
              <a:gd name="connsiteY3" fmla="*/ 240198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72968 w 1342677"/>
              <a:gd name="connsiteY1" fmla="*/ 541910 h 1871997"/>
              <a:gd name="connsiteX2" fmla="*/ 1300763 w 1342677"/>
              <a:gd name="connsiteY2" fmla="*/ 388455 h 1871997"/>
              <a:gd name="connsiteX3" fmla="*/ 1302486 w 1342677"/>
              <a:gd name="connsiteY3" fmla="*/ 240198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9875"/>
              <a:gd name="connsiteY0" fmla="*/ 742234 h 1871997"/>
              <a:gd name="connsiteX1" fmla="*/ 1319921 w 1349875"/>
              <a:gd name="connsiteY1" fmla="*/ 523138 h 1871997"/>
              <a:gd name="connsiteX2" fmla="*/ 1300763 w 1349875"/>
              <a:gd name="connsiteY2" fmla="*/ 388455 h 1871997"/>
              <a:gd name="connsiteX3" fmla="*/ 1302486 w 1349875"/>
              <a:gd name="connsiteY3" fmla="*/ 240198 h 1871997"/>
              <a:gd name="connsiteX4" fmla="*/ 1252772 w 1349875"/>
              <a:gd name="connsiteY4" fmla="*/ 119345 h 1871997"/>
              <a:gd name="connsiteX5" fmla="*/ 1134695 w 1349875"/>
              <a:gd name="connsiteY5" fmla="*/ 49730 h 1871997"/>
              <a:gd name="connsiteX6" fmla="*/ 909032 w 1349875"/>
              <a:gd name="connsiteY6" fmla="*/ 0 h 1871997"/>
              <a:gd name="connsiteX7" fmla="*/ 567375 w 1349875"/>
              <a:gd name="connsiteY7" fmla="*/ 8630 h 1871997"/>
              <a:gd name="connsiteX8" fmla="*/ 129424 w 1349875"/>
              <a:gd name="connsiteY8" fmla="*/ 138089 h 1871997"/>
              <a:gd name="connsiteX9" fmla="*/ 0 w 1349875"/>
              <a:gd name="connsiteY9" fmla="*/ 560571 h 1871997"/>
              <a:gd name="connsiteX10" fmla="*/ 86278 w 1349875"/>
              <a:gd name="connsiteY10" fmla="*/ 1052487 h 1871997"/>
              <a:gd name="connsiteX11" fmla="*/ 155289 w 1349875"/>
              <a:gd name="connsiteY11" fmla="*/ 1354412 h 1871997"/>
              <a:gd name="connsiteX12" fmla="*/ 336444 w 1349875"/>
              <a:gd name="connsiteY12" fmla="*/ 1708095 h 1871997"/>
              <a:gd name="connsiteX13" fmla="*/ 646995 w 1349875"/>
              <a:gd name="connsiteY13" fmla="*/ 1871997 h 1871997"/>
              <a:gd name="connsiteX14" fmla="*/ 946905 w 1349875"/>
              <a:gd name="connsiteY14" fmla="*/ 1828887 h 1871997"/>
              <a:gd name="connsiteX15" fmla="*/ 1052502 w 1349875"/>
              <a:gd name="connsiteY15" fmla="*/ 1828887 h 1871997"/>
              <a:gd name="connsiteX16" fmla="*/ 1173280 w 1349875"/>
              <a:gd name="connsiteY16" fmla="*/ 1743130 h 1871997"/>
              <a:gd name="connsiteX17" fmla="*/ 1329928 w 1349875"/>
              <a:gd name="connsiteY17" fmla="*/ 1109790 h 1871997"/>
              <a:gd name="connsiteX18" fmla="*/ 1315864 w 1349875"/>
              <a:gd name="connsiteY18" fmla="*/ 742234 h 1871997"/>
              <a:gd name="connsiteX0" fmla="*/ 1315864 w 1342677"/>
              <a:gd name="connsiteY0" fmla="*/ 742234 h 1871997"/>
              <a:gd name="connsiteX1" fmla="*/ 1272968 w 1342677"/>
              <a:gd name="connsiteY1" fmla="*/ 523138 h 1871997"/>
              <a:gd name="connsiteX2" fmla="*/ 1300763 w 1342677"/>
              <a:gd name="connsiteY2" fmla="*/ 388455 h 1871997"/>
              <a:gd name="connsiteX3" fmla="*/ 1302486 w 1342677"/>
              <a:gd name="connsiteY3" fmla="*/ 240198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72968 w 1342677"/>
              <a:gd name="connsiteY1" fmla="*/ 523138 h 1871997"/>
              <a:gd name="connsiteX2" fmla="*/ 1300763 w 1342677"/>
              <a:gd name="connsiteY2" fmla="*/ 388455 h 1871997"/>
              <a:gd name="connsiteX3" fmla="*/ 1302486 w 1342677"/>
              <a:gd name="connsiteY3" fmla="*/ 240198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301140 w 1342677"/>
              <a:gd name="connsiteY1" fmla="*/ 523138 h 1871997"/>
              <a:gd name="connsiteX2" fmla="*/ 1300763 w 1342677"/>
              <a:gd name="connsiteY2" fmla="*/ 388455 h 1871997"/>
              <a:gd name="connsiteX3" fmla="*/ 1302486 w 1342677"/>
              <a:gd name="connsiteY3" fmla="*/ 240198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301140 w 1342677"/>
              <a:gd name="connsiteY1" fmla="*/ 523138 h 1871997"/>
              <a:gd name="connsiteX2" fmla="*/ 1300763 w 1342677"/>
              <a:gd name="connsiteY2" fmla="*/ 388455 h 1871997"/>
              <a:gd name="connsiteX3" fmla="*/ 1302486 w 1342677"/>
              <a:gd name="connsiteY3" fmla="*/ 240198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257795 w 1342677"/>
              <a:gd name="connsiteY16" fmla="*/ 1711809 h 1871997"/>
              <a:gd name="connsiteX17" fmla="*/ 1329928 w 1342677"/>
              <a:gd name="connsiteY17" fmla="*/ 1109790 h 1871997"/>
              <a:gd name="connsiteX18" fmla="*/ 1315864 w 1342677"/>
              <a:gd name="connsiteY18" fmla="*/ 742234 h 1871997"/>
              <a:gd name="connsiteX0" fmla="*/ 1315864 w 1342677"/>
              <a:gd name="connsiteY0" fmla="*/ 742234 h 1881089"/>
              <a:gd name="connsiteX1" fmla="*/ 1301140 w 1342677"/>
              <a:gd name="connsiteY1" fmla="*/ 523138 h 1881089"/>
              <a:gd name="connsiteX2" fmla="*/ 1300763 w 1342677"/>
              <a:gd name="connsiteY2" fmla="*/ 388455 h 1881089"/>
              <a:gd name="connsiteX3" fmla="*/ 1302486 w 1342677"/>
              <a:gd name="connsiteY3" fmla="*/ 240198 h 1881089"/>
              <a:gd name="connsiteX4" fmla="*/ 1252772 w 1342677"/>
              <a:gd name="connsiteY4" fmla="*/ 119345 h 1881089"/>
              <a:gd name="connsiteX5" fmla="*/ 1134695 w 1342677"/>
              <a:gd name="connsiteY5" fmla="*/ 49730 h 1881089"/>
              <a:gd name="connsiteX6" fmla="*/ 909032 w 1342677"/>
              <a:gd name="connsiteY6" fmla="*/ 0 h 1881089"/>
              <a:gd name="connsiteX7" fmla="*/ 567375 w 1342677"/>
              <a:gd name="connsiteY7" fmla="*/ 8630 h 1881089"/>
              <a:gd name="connsiteX8" fmla="*/ 129424 w 1342677"/>
              <a:gd name="connsiteY8" fmla="*/ 138089 h 1881089"/>
              <a:gd name="connsiteX9" fmla="*/ 0 w 1342677"/>
              <a:gd name="connsiteY9" fmla="*/ 560571 h 1881089"/>
              <a:gd name="connsiteX10" fmla="*/ 86278 w 1342677"/>
              <a:gd name="connsiteY10" fmla="*/ 1052487 h 1881089"/>
              <a:gd name="connsiteX11" fmla="*/ 155289 w 1342677"/>
              <a:gd name="connsiteY11" fmla="*/ 1354412 h 1881089"/>
              <a:gd name="connsiteX12" fmla="*/ 336444 w 1342677"/>
              <a:gd name="connsiteY12" fmla="*/ 1708095 h 1881089"/>
              <a:gd name="connsiteX13" fmla="*/ 646995 w 1342677"/>
              <a:gd name="connsiteY13" fmla="*/ 1871997 h 1881089"/>
              <a:gd name="connsiteX14" fmla="*/ 946905 w 1342677"/>
              <a:gd name="connsiteY14" fmla="*/ 1828887 h 1881089"/>
              <a:gd name="connsiteX15" fmla="*/ 1108845 w 1342677"/>
              <a:gd name="connsiteY15" fmla="*/ 1881089 h 1881089"/>
              <a:gd name="connsiteX16" fmla="*/ 1257795 w 1342677"/>
              <a:gd name="connsiteY16" fmla="*/ 1711809 h 1881089"/>
              <a:gd name="connsiteX17" fmla="*/ 1329928 w 1342677"/>
              <a:gd name="connsiteY17" fmla="*/ 1109790 h 1881089"/>
              <a:gd name="connsiteX18" fmla="*/ 1315864 w 1342677"/>
              <a:gd name="connsiteY18" fmla="*/ 742234 h 1881089"/>
              <a:gd name="connsiteX0" fmla="*/ 1315864 w 1342677"/>
              <a:gd name="connsiteY0" fmla="*/ 742234 h 1881089"/>
              <a:gd name="connsiteX1" fmla="*/ 1301140 w 1342677"/>
              <a:gd name="connsiteY1" fmla="*/ 523138 h 1881089"/>
              <a:gd name="connsiteX2" fmla="*/ 1300763 w 1342677"/>
              <a:gd name="connsiteY2" fmla="*/ 388455 h 1881089"/>
              <a:gd name="connsiteX3" fmla="*/ 1302486 w 1342677"/>
              <a:gd name="connsiteY3" fmla="*/ 240198 h 1881089"/>
              <a:gd name="connsiteX4" fmla="*/ 1252772 w 1342677"/>
              <a:gd name="connsiteY4" fmla="*/ 119345 h 1881089"/>
              <a:gd name="connsiteX5" fmla="*/ 1134695 w 1342677"/>
              <a:gd name="connsiteY5" fmla="*/ 49730 h 1881089"/>
              <a:gd name="connsiteX6" fmla="*/ 909032 w 1342677"/>
              <a:gd name="connsiteY6" fmla="*/ 0 h 1881089"/>
              <a:gd name="connsiteX7" fmla="*/ 567375 w 1342677"/>
              <a:gd name="connsiteY7" fmla="*/ 8630 h 1881089"/>
              <a:gd name="connsiteX8" fmla="*/ 129424 w 1342677"/>
              <a:gd name="connsiteY8" fmla="*/ 138089 h 1881089"/>
              <a:gd name="connsiteX9" fmla="*/ 0 w 1342677"/>
              <a:gd name="connsiteY9" fmla="*/ 560571 h 1881089"/>
              <a:gd name="connsiteX10" fmla="*/ 86278 w 1342677"/>
              <a:gd name="connsiteY10" fmla="*/ 1052487 h 1881089"/>
              <a:gd name="connsiteX11" fmla="*/ 155289 w 1342677"/>
              <a:gd name="connsiteY11" fmla="*/ 1354412 h 1881089"/>
              <a:gd name="connsiteX12" fmla="*/ 336444 w 1342677"/>
              <a:gd name="connsiteY12" fmla="*/ 1708095 h 1881089"/>
              <a:gd name="connsiteX13" fmla="*/ 646995 w 1342677"/>
              <a:gd name="connsiteY13" fmla="*/ 1871997 h 1881089"/>
              <a:gd name="connsiteX14" fmla="*/ 937514 w 1342677"/>
              <a:gd name="connsiteY14" fmla="*/ 1870648 h 1881089"/>
              <a:gd name="connsiteX15" fmla="*/ 1108845 w 1342677"/>
              <a:gd name="connsiteY15" fmla="*/ 1881089 h 1881089"/>
              <a:gd name="connsiteX16" fmla="*/ 1257795 w 1342677"/>
              <a:gd name="connsiteY16" fmla="*/ 1711809 h 1881089"/>
              <a:gd name="connsiteX17" fmla="*/ 1329928 w 1342677"/>
              <a:gd name="connsiteY17" fmla="*/ 1109790 h 1881089"/>
              <a:gd name="connsiteX18" fmla="*/ 1315864 w 1342677"/>
              <a:gd name="connsiteY18" fmla="*/ 742234 h 1881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42677" h="1881089">
                <a:moveTo>
                  <a:pt x="1315864" y="742234"/>
                </a:moveTo>
                <a:cubicBezTo>
                  <a:pt x="1272396" y="503726"/>
                  <a:pt x="1331770" y="623061"/>
                  <a:pt x="1301140" y="523138"/>
                </a:cubicBezTo>
                <a:cubicBezTo>
                  <a:pt x="1301848" y="508774"/>
                  <a:pt x="1300055" y="402819"/>
                  <a:pt x="1300763" y="388455"/>
                </a:cubicBezTo>
                <a:cubicBezTo>
                  <a:pt x="1288559" y="333854"/>
                  <a:pt x="1310484" y="285050"/>
                  <a:pt x="1302486" y="240198"/>
                </a:cubicBezTo>
                <a:cubicBezTo>
                  <a:pt x="1294488" y="195346"/>
                  <a:pt x="1276134" y="145209"/>
                  <a:pt x="1252772" y="119345"/>
                </a:cubicBezTo>
                <a:cubicBezTo>
                  <a:pt x="1252758" y="86259"/>
                  <a:pt x="1175015" y="72745"/>
                  <a:pt x="1134695" y="49730"/>
                </a:cubicBezTo>
                <a:lnTo>
                  <a:pt x="909032" y="0"/>
                </a:lnTo>
                <a:lnTo>
                  <a:pt x="567375" y="8630"/>
                </a:lnTo>
                <a:lnTo>
                  <a:pt x="129424" y="138089"/>
                </a:lnTo>
                <a:lnTo>
                  <a:pt x="0" y="560571"/>
                </a:lnTo>
                <a:lnTo>
                  <a:pt x="86278" y="1052487"/>
                </a:lnTo>
                <a:lnTo>
                  <a:pt x="155289" y="1354412"/>
                </a:lnTo>
                <a:lnTo>
                  <a:pt x="336444" y="1708095"/>
                </a:lnTo>
                <a:lnTo>
                  <a:pt x="646995" y="1871997"/>
                </a:lnTo>
                <a:lnTo>
                  <a:pt x="937514" y="1870648"/>
                </a:lnTo>
                <a:lnTo>
                  <a:pt x="1108845" y="1881089"/>
                </a:lnTo>
                <a:cubicBezTo>
                  <a:pt x="1157801" y="1838140"/>
                  <a:pt x="1157230" y="1781213"/>
                  <a:pt x="1257795" y="1711809"/>
                </a:cubicBezTo>
                <a:cubicBezTo>
                  <a:pt x="1257868" y="1608253"/>
                  <a:pt x="1329855" y="1213346"/>
                  <a:pt x="1329928" y="1109790"/>
                </a:cubicBezTo>
                <a:cubicBezTo>
                  <a:pt x="1339843" y="802605"/>
                  <a:pt x="1358598" y="1033060"/>
                  <a:pt x="1315864" y="742234"/>
                </a:cubicBezTo>
                <a:close/>
              </a:path>
            </a:pathLst>
          </a:custGeom>
          <a:solidFill>
            <a:schemeClr val="accent4"/>
          </a:solidFill>
          <a:ln w="57150" cap="flat" cmpd="sng" algn="ctr">
            <a:solidFill>
              <a:srgbClr val="FFC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nvGrpSpPr>
          <p:cNvPr id="35" name="Group 34"/>
          <p:cNvGrpSpPr/>
          <p:nvPr/>
        </p:nvGrpSpPr>
        <p:grpSpPr>
          <a:xfrm>
            <a:off x="1658060" y="3405490"/>
            <a:ext cx="858520" cy="838200"/>
            <a:chOff x="2819400" y="3625768"/>
            <a:chExt cx="858520" cy="838200"/>
          </a:xfrm>
        </p:grpSpPr>
        <p:sp>
          <p:nvSpPr>
            <p:cNvPr id="36" name="Oval 35"/>
            <p:cNvSpPr/>
            <p:nvPr/>
          </p:nvSpPr>
          <p:spPr bwMode="auto">
            <a:xfrm>
              <a:off x="2819400" y="3625768"/>
              <a:ext cx="858520" cy="838200"/>
            </a:xfrm>
            <a:prstGeom prst="ellipse">
              <a:avLst/>
            </a:prstGeom>
            <a:solidFill>
              <a:schemeClr val="tx1"/>
            </a:solidFill>
            <a:ln w="571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7" name="Oval 36"/>
            <p:cNvSpPr/>
            <p:nvPr/>
          </p:nvSpPr>
          <p:spPr bwMode="auto">
            <a:xfrm>
              <a:off x="3152140" y="3726655"/>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8" name="Oval 37"/>
            <p:cNvSpPr/>
            <p:nvPr/>
          </p:nvSpPr>
          <p:spPr bwMode="auto">
            <a:xfrm>
              <a:off x="3449320" y="3913568"/>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9" name="Oval 38"/>
            <p:cNvSpPr/>
            <p:nvPr/>
          </p:nvSpPr>
          <p:spPr bwMode="auto">
            <a:xfrm>
              <a:off x="3228340" y="4101244"/>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40" name="Oval 39"/>
            <p:cNvSpPr/>
            <p:nvPr/>
          </p:nvSpPr>
          <p:spPr bwMode="auto">
            <a:xfrm>
              <a:off x="2964180" y="3937936"/>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sp>
        <p:nvSpPr>
          <p:cNvPr id="48" name="Oval 47"/>
          <p:cNvSpPr/>
          <p:nvPr/>
        </p:nvSpPr>
        <p:spPr bwMode="auto">
          <a:xfrm>
            <a:off x="3436619" y="3667325"/>
            <a:ext cx="858520" cy="838200"/>
          </a:xfrm>
          <a:prstGeom prst="ellipse">
            <a:avLst/>
          </a:prstGeom>
          <a:solidFill>
            <a:schemeClr val="tx1"/>
          </a:solidFill>
          <a:ln w="571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49" name="Oval 48"/>
          <p:cNvSpPr/>
          <p:nvPr/>
        </p:nvSpPr>
        <p:spPr bwMode="auto">
          <a:xfrm>
            <a:off x="4470334" y="3955125"/>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1" name="Oval 50"/>
          <p:cNvSpPr/>
          <p:nvPr/>
        </p:nvSpPr>
        <p:spPr bwMode="auto">
          <a:xfrm>
            <a:off x="3695700" y="3775005"/>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29" name="Right Arrow 28"/>
          <p:cNvSpPr/>
          <p:nvPr/>
        </p:nvSpPr>
        <p:spPr bwMode="auto">
          <a:xfrm rot="1153414">
            <a:off x="2764814" y="3654232"/>
            <a:ext cx="571500" cy="450275"/>
          </a:xfrm>
          <a:prstGeom prst="rightArrow">
            <a:avLst/>
          </a:prstGeom>
          <a:solidFill>
            <a:schemeClr val="tx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7" name="Freeform 56"/>
          <p:cNvSpPr/>
          <p:nvPr/>
        </p:nvSpPr>
        <p:spPr>
          <a:xfrm flipH="1">
            <a:off x="4943222" y="2042900"/>
            <a:ext cx="2905377" cy="3734170"/>
          </a:xfrm>
          <a:custGeom>
            <a:avLst/>
            <a:gdLst>
              <a:gd name="connsiteX0" fmla="*/ 1311215 w 1311215"/>
              <a:gd name="connsiteY0" fmla="*/ 1043796 h 1621766"/>
              <a:gd name="connsiteX1" fmla="*/ 1293962 w 1311215"/>
              <a:gd name="connsiteY1" fmla="*/ 155275 h 1621766"/>
              <a:gd name="connsiteX2" fmla="*/ 1017917 w 1311215"/>
              <a:gd name="connsiteY2" fmla="*/ 69011 h 1621766"/>
              <a:gd name="connsiteX3" fmla="*/ 638354 w 1311215"/>
              <a:gd name="connsiteY3" fmla="*/ 0 h 1621766"/>
              <a:gd name="connsiteX4" fmla="*/ 431320 w 1311215"/>
              <a:gd name="connsiteY4" fmla="*/ 8626 h 1621766"/>
              <a:gd name="connsiteX5" fmla="*/ 172528 w 1311215"/>
              <a:gd name="connsiteY5" fmla="*/ 43132 h 1621766"/>
              <a:gd name="connsiteX6" fmla="*/ 25879 w 1311215"/>
              <a:gd name="connsiteY6" fmla="*/ 224287 h 1621766"/>
              <a:gd name="connsiteX7" fmla="*/ 0 w 1311215"/>
              <a:gd name="connsiteY7" fmla="*/ 715992 h 1621766"/>
              <a:gd name="connsiteX8" fmla="*/ 69011 w 1311215"/>
              <a:gd name="connsiteY8" fmla="*/ 1017917 h 1621766"/>
              <a:gd name="connsiteX9" fmla="*/ 250166 w 1311215"/>
              <a:gd name="connsiteY9" fmla="*/ 1371600 h 1621766"/>
              <a:gd name="connsiteX10" fmla="*/ 560717 w 1311215"/>
              <a:gd name="connsiteY10" fmla="*/ 1535502 h 1621766"/>
              <a:gd name="connsiteX11" fmla="*/ 879894 w 1311215"/>
              <a:gd name="connsiteY11" fmla="*/ 1621766 h 1621766"/>
              <a:gd name="connsiteX12" fmla="*/ 1017917 w 1311215"/>
              <a:gd name="connsiteY12" fmla="*/ 1587260 h 1621766"/>
              <a:gd name="connsiteX13" fmla="*/ 1181818 w 1311215"/>
              <a:gd name="connsiteY13" fmla="*/ 1500996 h 1621766"/>
              <a:gd name="connsiteX14" fmla="*/ 1276709 w 1311215"/>
              <a:gd name="connsiteY14" fmla="*/ 1242204 h 1621766"/>
              <a:gd name="connsiteX15" fmla="*/ 1311215 w 1311215"/>
              <a:gd name="connsiteY15" fmla="*/ 1043796 h 1621766"/>
              <a:gd name="connsiteX0" fmla="*/ 1355852 w 1355852"/>
              <a:gd name="connsiteY0" fmla="*/ 414224 h 1621766"/>
              <a:gd name="connsiteX1" fmla="*/ 1293962 w 1355852"/>
              <a:gd name="connsiteY1" fmla="*/ 155275 h 1621766"/>
              <a:gd name="connsiteX2" fmla="*/ 1017917 w 1355852"/>
              <a:gd name="connsiteY2" fmla="*/ 69011 h 1621766"/>
              <a:gd name="connsiteX3" fmla="*/ 638354 w 1355852"/>
              <a:gd name="connsiteY3" fmla="*/ 0 h 1621766"/>
              <a:gd name="connsiteX4" fmla="*/ 431320 w 1355852"/>
              <a:gd name="connsiteY4" fmla="*/ 8626 h 1621766"/>
              <a:gd name="connsiteX5" fmla="*/ 172528 w 1355852"/>
              <a:gd name="connsiteY5" fmla="*/ 43132 h 1621766"/>
              <a:gd name="connsiteX6" fmla="*/ 25879 w 1355852"/>
              <a:gd name="connsiteY6" fmla="*/ 224287 h 1621766"/>
              <a:gd name="connsiteX7" fmla="*/ 0 w 1355852"/>
              <a:gd name="connsiteY7" fmla="*/ 715992 h 1621766"/>
              <a:gd name="connsiteX8" fmla="*/ 69011 w 1355852"/>
              <a:gd name="connsiteY8" fmla="*/ 1017917 h 1621766"/>
              <a:gd name="connsiteX9" fmla="*/ 250166 w 1355852"/>
              <a:gd name="connsiteY9" fmla="*/ 1371600 h 1621766"/>
              <a:gd name="connsiteX10" fmla="*/ 560717 w 1355852"/>
              <a:gd name="connsiteY10" fmla="*/ 1535502 h 1621766"/>
              <a:gd name="connsiteX11" fmla="*/ 879894 w 1355852"/>
              <a:gd name="connsiteY11" fmla="*/ 1621766 h 1621766"/>
              <a:gd name="connsiteX12" fmla="*/ 1017917 w 1355852"/>
              <a:gd name="connsiteY12" fmla="*/ 1587260 h 1621766"/>
              <a:gd name="connsiteX13" fmla="*/ 1181818 w 1355852"/>
              <a:gd name="connsiteY13" fmla="*/ 1500996 h 1621766"/>
              <a:gd name="connsiteX14" fmla="*/ 1276709 w 1355852"/>
              <a:gd name="connsiteY14" fmla="*/ 1242204 h 1621766"/>
              <a:gd name="connsiteX15" fmla="*/ 1355852 w 1355852"/>
              <a:gd name="connsiteY15" fmla="*/ 414224 h 1621766"/>
              <a:gd name="connsiteX0" fmla="*/ 1355852 w 1380355"/>
              <a:gd name="connsiteY0" fmla="*/ 414224 h 1621766"/>
              <a:gd name="connsiteX1" fmla="*/ 1293962 w 1380355"/>
              <a:gd name="connsiteY1" fmla="*/ 155275 h 1621766"/>
              <a:gd name="connsiteX2" fmla="*/ 1017917 w 1380355"/>
              <a:gd name="connsiteY2" fmla="*/ 69011 h 1621766"/>
              <a:gd name="connsiteX3" fmla="*/ 638354 w 1380355"/>
              <a:gd name="connsiteY3" fmla="*/ 0 h 1621766"/>
              <a:gd name="connsiteX4" fmla="*/ 431320 w 1380355"/>
              <a:gd name="connsiteY4" fmla="*/ 8626 h 1621766"/>
              <a:gd name="connsiteX5" fmla="*/ 172528 w 1380355"/>
              <a:gd name="connsiteY5" fmla="*/ 43132 h 1621766"/>
              <a:gd name="connsiteX6" fmla="*/ 25879 w 1380355"/>
              <a:gd name="connsiteY6" fmla="*/ 224287 h 1621766"/>
              <a:gd name="connsiteX7" fmla="*/ 0 w 1380355"/>
              <a:gd name="connsiteY7" fmla="*/ 715992 h 1621766"/>
              <a:gd name="connsiteX8" fmla="*/ 69011 w 1380355"/>
              <a:gd name="connsiteY8" fmla="*/ 1017917 h 1621766"/>
              <a:gd name="connsiteX9" fmla="*/ 250166 w 1380355"/>
              <a:gd name="connsiteY9" fmla="*/ 1371600 h 1621766"/>
              <a:gd name="connsiteX10" fmla="*/ 560717 w 1380355"/>
              <a:gd name="connsiteY10" fmla="*/ 1535502 h 1621766"/>
              <a:gd name="connsiteX11" fmla="*/ 879894 w 1380355"/>
              <a:gd name="connsiteY11" fmla="*/ 1621766 h 1621766"/>
              <a:gd name="connsiteX12" fmla="*/ 1017917 w 1380355"/>
              <a:gd name="connsiteY12" fmla="*/ 1587260 h 1621766"/>
              <a:gd name="connsiteX13" fmla="*/ 1181818 w 1380355"/>
              <a:gd name="connsiteY13" fmla="*/ 1500996 h 1621766"/>
              <a:gd name="connsiteX14" fmla="*/ 1380355 w 1380355"/>
              <a:gd name="connsiteY14" fmla="*/ 1208153 h 1621766"/>
              <a:gd name="connsiteX15" fmla="*/ 1355852 w 1380355"/>
              <a:gd name="connsiteY15" fmla="*/ 414224 h 1621766"/>
              <a:gd name="connsiteX0" fmla="*/ 1355852 w 1407535"/>
              <a:gd name="connsiteY0" fmla="*/ 414224 h 1621766"/>
              <a:gd name="connsiteX1" fmla="*/ 1293962 w 1407535"/>
              <a:gd name="connsiteY1" fmla="*/ 155275 h 1621766"/>
              <a:gd name="connsiteX2" fmla="*/ 1017917 w 1407535"/>
              <a:gd name="connsiteY2" fmla="*/ 69011 h 1621766"/>
              <a:gd name="connsiteX3" fmla="*/ 638354 w 1407535"/>
              <a:gd name="connsiteY3" fmla="*/ 0 h 1621766"/>
              <a:gd name="connsiteX4" fmla="*/ 431320 w 1407535"/>
              <a:gd name="connsiteY4" fmla="*/ 8626 h 1621766"/>
              <a:gd name="connsiteX5" fmla="*/ 172528 w 1407535"/>
              <a:gd name="connsiteY5" fmla="*/ 43132 h 1621766"/>
              <a:gd name="connsiteX6" fmla="*/ 25879 w 1407535"/>
              <a:gd name="connsiteY6" fmla="*/ 224287 h 1621766"/>
              <a:gd name="connsiteX7" fmla="*/ 0 w 1407535"/>
              <a:gd name="connsiteY7" fmla="*/ 715992 h 1621766"/>
              <a:gd name="connsiteX8" fmla="*/ 69011 w 1407535"/>
              <a:gd name="connsiteY8" fmla="*/ 1017917 h 1621766"/>
              <a:gd name="connsiteX9" fmla="*/ 250166 w 1407535"/>
              <a:gd name="connsiteY9" fmla="*/ 1371600 h 1621766"/>
              <a:gd name="connsiteX10" fmla="*/ 560717 w 1407535"/>
              <a:gd name="connsiteY10" fmla="*/ 1535502 h 1621766"/>
              <a:gd name="connsiteX11" fmla="*/ 879894 w 1407535"/>
              <a:gd name="connsiteY11" fmla="*/ 1621766 h 1621766"/>
              <a:gd name="connsiteX12" fmla="*/ 1017917 w 1407535"/>
              <a:gd name="connsiteY12" fmla="*/ 1587260 h 1621766"/>
              <a:gd name="connsiteX13" fmla="*/ 1181818 w 1407535"/>
              <a:gd name="connsiteY13" fmla="*/ 1500996 h 1621766"/>
              <a:gd name="connsiteX14" fmla="*/ 1380355 w 1407535"/>
              <a:gd name="connsiteY14" fmla="*/ 1208153 h 1621766"/>
              <a:gd name="connsiteX15" fmla="*/ 1355852 w 1407535"/>
              <a:gd name="connsiteY15" fmla="*/ 414224 h 1621766"/>
              <a:gd name="connsiteX0" fmla="*/ 1380594 w 1413427"/>
              <a:gd name="connsiteY0" fmla="*/ 414224 h 1621766"/>
              <a:gd name="connsiteX1" fmla="*/ 1293962 w 1413427"/>
              <a:gd name="connsiteY1" fmla="*/ 155275 h 1621766"/>
              <a:gd name="connsiteX2" fmla="*/ 1017917 w 1413427"/>
              <a:gd name="connsiteY2" fmla="*/ 69011 h 1621766"/>
              <a:gd name="connsiteX3" fmla="*/ 638354 w 1413427"/>
              <a:gd name="connsiteY3" fmla="*/ 0 h 1621766"/>
              <a:gd name="connsiteX4" fmla="*/ 431320 w 1413427"/>
              <a:gd name="connsiteY4" fmla="*/ 8626 h 1621766"/>
              <a:gd name="connsiteX5" fmla="*/ 172528 w 1413427"/>
              <a:gd name="connsiteY5" fmla="*/ 43132 h 1621766"/>
              <a:gd name="connsiteX6" fmla="*/ 25879 w 1413427"/>
              <a:gd name="connsiteY6" fmla="*/ 224287 h 1621766"/>
              <a:gd name="connsiteX7" fmla="*/ 0 w 1413427"/>
              <a:gd name="connsiteY7" fmla="*/ 715992 h 1621766"/>
              <a:gd name="connsiteX8" fmla="*/ 69011 w 1413427"/>
              <a:gd name="connsiteY8" fmla="*/ 1017917 h 1621766"/>
              <a:gd name="connsiteX9" fmla="*/ 250166 w 1413427"/>
              <a:gd name="connsiteY9" fmla="*/ 1371600 h 1621766"/>
              <a:gd name="connsiteX10" fmla="*/ 560717 w 1413427"/>
              <a:gd name="connsiteY10" fmla="*/ 1535502 h 1621766"/>
              <a:gd name="connsiteX11" fmla="*/ 879894 w 1413427"/>
              <a:gd name="connsiteY11" fmla="*/ 1621766 h 1621766"/>
              <a:gd name="connsiteX12" fmla="*/ 1017917 w 1413427"/>
              <a:gd name="connsiteY12" fmla="*/ 1587260 h 1621766"/>
              <a:gd name="connsiteX13" fmla="*/ 1181818 w 1413427"/>
              <a:gd name="connsiteY13" fmla="*/ 1500996 h 1621766"/>
              <a:gd name="connsiteX14" fmla="*/ 1380355 w 1413427"/>
              <a:gd name="connsiteY14" fmla="*/ 1208153 h 1621766"/>
              <a:gd name="connsiteX15" fmla="*/ 1380594 w 1413427"/>
              <a:gd name="connsiteY15" fmla="*/ 414224 h 1621766"/>
              <a:gd name="connsiteX0" fmla="*/ 1380594 w 1413427"/>
              <a:gd name="connsiteY0" fmla="*/ 414224 h 1621766"/>
              <a:gd name="connsiteX1" fmla="*/ 1240616 w 1413427"/>
              <a:gd name="connsiteY1" fmla="*/ 146704 h 1621766"/>
              <a:gd name="connsiteX2" fmla="*/ 1017917 w 1413427"/>
              <a:gd name="connsiteY2" fmla="*/ 69011 h 1621766"/>
              <a:gd name="connsiteX3" fmla="*/ 638354 w 1413427"/>
              <a:gd name="connsiteY3" fmla="*/ 0 h 1621766"/>
              <a:gd name="connsiteX4" fmla="*/ 431320 w 1413427"/>
              <a:gd name="connsiteY4" fmla="*/ 8626 h 1621766"/>
              <a:gd name="connsiteX5" fmla="*/ 172528 w 1413427"/>
              <a:gd name="connsiteY5" fmla="*/ 43132 h 1621766"/>
              <a:gd name="connsiteX6" fmla="*/ 25879 w 1413427"/>
              <a:gd name="connsiteY6" fmla="*/ 224287 h 1621766"/>
              <a:gd name="connsiteX7" fmla="*/ 0 w 1413427"/>
              <a:gd name="connsiteY7" fmla="*/ 715992 h 1621766"/>
              <a:gd name="connsiteX8" fmla="*/ 69011 w 1413427"/>
              <a:gd name="connsiteY8" fmla="*/ 1017917 h 1621766"/>
              <a:gd name="connsiteX9" fmla="*/ 250166 w 1413427"/>
              <a:gd name="connsiteY9" fmla="*/ 1371600 h 1621766"/>
              <a:gd name="connsiteX10" fmla="*/ 560717 w 1413427"/>
              <a:gd name="connsiteY10" fmla="*/ 1535502 h 1621766"/>
              <a:gd name="connsiteX11" fmla="*/ 879894 w 1413427"/>
              <a:gd name="connsiteY11" fmla="*/ 1621766 h 1621766"/>
              <a:gd name="connsiteX12" fmla="*/ 1017917 w 1413427"/>
              <a:gd name="connsiteY12" fmla="*/ 1587260 h 1621766"/>
              <a:gd name="connsiteX13" fmla="*/ 1181818 w 1413427"/>
              <a:gd name="connsiteY13" fmla="*/ 1500996 h 1621766"/>
              <a:gd name="connsiteX14" fmla="*/ 1380355 w 1413427"/>
              <a:gd name="connsiteY14" fmla="*/ 1208153 h 1621766"/>
              <a:gd name="connsiteX15" fmla="*/ 1380594 w 1413427"/>
              <a:gd name="connsiteY15" fmla="*/ 414224 h 1621766"/>
              <a:gd name="connsiteX0" fmla="*/ 1380594 w 1439058"/>
              <a:gd name="connsiteY0" fmla="*/ 414224 h 1621766"/>
              <a:gd name="connsiteX1" fmla="*/ 1240616 w 1439058"/>
              <a:gd name="connsiteY1" fmla="*/ 146704 h 1621766"/>
              <a:gd name="connsiteX2" fmla="*/ 1017917 w 1439058"/>
              <a:gd name="connsiteY2" fmla="*/ 69011 h 1621766"/>
              <a:gd name="connsiteX3" fmla="*/ 638354 w 1439058"/>
              <a:gd name="connsiteY3" fmla="*/ 0 h 1621766"/>
              <a:gd name="connsiteX4" fmla="*/ 431320 w 1439058"/>
              <a:gd name="connsiteY4" fmla="*/ 8626 h 1621766"/>
              <a:gd name="connsiteX5" fmla="*/ 172528 w 1439058"/>
              <a:gd name="connsiteY5" fmla="*/ 43132 h 1621766"/>
              <a:gd name="connsiteX6" fmla="*/ 25879 w 1439058"/>
              <a:gd name="connsiteY6" fmla="*/ 224287 h 1621766"/>
              <a:gd name="connsiteX7" fmla="*/ 0 w 1439058"/>
              <a:gd name="connsiteY7" fmla="*/ 715992 h 1621766"/>
              <a:gd name="connsiteX8" fmla="*/ 69011 w 1439058"/>
              <a:gd name="connsiteY8" fmla="*/ 1017917 h 1621766"/>
              <a:gd name="connsiteX9" fmla="*/ 250166 w 1439058"/>
              <a:gd name="connsiteY9" fmla="*/ 1371600 h 1621766"/>
              <a:gd name="connsiteX10" fmla="*/ 560717 w 1439058"/>
              <a:gd name="connsiteY10" fmla="*/ 1535502 h 1621766"/>
              <a:gd name="connsiteX11" fmla="*/ 879894 w 1439058"/>
              <a:gd name="connsiteY11" fmla="*/ 1621766 h 1621766"/>
              <a:gd name="connsiteX12" fmla="*/ 1017917 w 1439058"/>
              <a:gd name="connsiteY12" fmla="*/ 1587260 h 1621766"/>
              <a:gd name="connsiteX13" fmla="*/ 1181818 w 1439058"/>
              <a:gd name="connsiteY13" fmla="*/ 1500996 h 1621766"/>
              <a:gd name="connsiteX14" fmla="*/ 1413427 w 1439058"/>
              <a:gd name="connsiteY14" fmla="*/ 932004 h 1621766"/>
              <a:gd name="connsiteX15" fmla="*/ 1380594 w 1439058"/>
              <a:gd name="connsiteY15" fmla="*/ 414224 h 1621766"/>
              <a:gd name="connsiteX0" fmla="*/ 1438686 w 1455514"/>
              <a:gd name="connsiteY0" fmla="*/ 327928 h 1621766"/>
              <a:gd name="connsiteX1" fmla="*/ 1240616 w 1455514"/>
              <a:gd name="connsiteY1" fmla="*/ 146704 h 1621766"/>
              <a:gd name="connsiteX2" fmla="*/ 1017917 w 1455514"/>
              <a:gd name="connsiteY2" fmla="*/ 69011 h 1621766"/>
              <a:gd name="connsiteX3" fmla="*/ 638354 w 1455514"/>
              <a:gd name="connsiteY3" fmla="*/ 0 h 1621766"/>
              <a:gd name="connsiteX4" fmla="*/ 431320 w 1455514"/>
              <a:gd name="connsiteY4" fmla="*/ 8626 h 1621766"/>
              <a:gd name="connsiteX5" fmla="*/ 172528 w 1455514"/>
              <a:gd name="connsiteY5" fmla="*/ 43132 h 1621766"/>
              <a:gd name="connsiteX6" fmla="*/ 25879 w 1455514"/>
              <a:gd name="connsiteY6" fmla="*/ 224287 h 1621766"/>
              <a:gd name="connsiteX7" fmla="*/ 0 w 1455514"/>
              <a:gd name="connsiteY7" fmla="*/ 715992 h 1621766"/>
              <a:gd name="connsiteX8" fmla="*/ 69011 w 1455514"/>
              <a:gd name="connsiteY8" fmla="*/ 1017917 h 1621766"/>
              <a:gd name="connsiteX9" fmla="*/ 250166 w 1455514"/>
              <a:gd name="connsiteY9" fmla="*/ 1371600 h 1621766"/>
              <a:gd name="connsiteX10" fmla="*/ 560717 w 1455514"/>
              <a:gd name="connsiteY10" fmla="*/ 1535502 h 1621766"/>
              <a:gd name="connsiteX11" fmla="*/ 879894 w 1455514"/>
              <a:gd name="connsiteY11" fmla="*/ 1621766 h 1621766"/>
              <a:gd name="connsiteX12" fmla="*/ 1017917 w 1455514"/>
              <a:gd name="connsiteY12" fmla="*/ 1587260 h 1621766"/>
              <a:gd name="connsiteX13" fmla="*/ 1181818 w 1455514"/>
              <a:gd name="connsiteY13" fmla="*/ 1500996 h 1621766"/>
              <a:gd name="connsiteX14" fmla="*/ 1413427 w 1455514"/>
              <a:gd name="connsiteY14" fmla="*/ 932004 h 1621766"/>
              <a:gd name="connsiteX15" fmla="*/ 1438686 w 1455514"/>
              <a:gd name="connsiteY15" fmla="*/ 327928 h 1621766"/>
              <a:gd name="connsiteX0" fmla="*/ 1438686 w 1455514"/>
              <a:gd name="connsiteY0" fmla="*/ 327928 h 1621766"/>
              <a:gd name="connsiteX1" fmla="*/ 1240616 w 1455514"/>
              <a:gd name="connsiteY1" fmla="*/ 146704 h 1621766"/>
              <a:gd name="connsiteX2" fmla="*/ 1017917 w 1455514"/>
              <a:gd name="connsiteY2" fmla="*/ 69011 h 1621766"/>
              <a:gd name="connsiteX3" fmla="*/ 638354 w 1455514"/>
              <a:gd name="connsiteY3" fmla="*/ 0 h 1621766"/>
              <a:gd name="connsiteX4" fmla="*/ 431320 w 1455514"/>
              <a:gd name="connsiteY4" fmla="*/ 8626 h 1621766"/>
              <a:gd name="connsiteX5" fmla="*/ 172528 w 1455514"/>
              <a:gd name="connsiteY5" fmla="*/ 43132 h 1621766"/>
              <a:gd name="connsiteX6" fmla="*/ 25879 w 1455514"/>
              <a:gd name="connsiteY6" fmla="*/ 224287 h 1621766"/>
              <a:gd name="connsiteX7" fmla="*/ 0 w 1455514"/>
              <a:gd name="connsiteY7" fmla="*/ 715992 h 1621766"/>
              <a:gd name="connsiteX8" fmla="*/ 69011 w 1455514"/>
              <a:gd name="connsiteY8" fmla="*/ 1017917 h 1621766"/>
              <a:gd name="connsiteX9" fmla="*/ 250166 w 1455514"/>
              <a:gd name="connsiteY9" fmla="*/ 1371600 h 1621766"/>
              <a:gd name="connsiteX10" fmla="*/ 560717 w 1455514"/>
              <a:gd name="connsiteY10" fmla="*/ 1535502 h 1621766"/>
              <a:gd name="connsiteX11" fmla="*/ 879894 w 1455514"/>
              <a:gd name="connsiteY11" fmla="*/ 1621766 h 1621766"/>
              <a:gd name="connsiteX12" fmla="*/ 1017917 w 1455514"/>
              <a:gd name="connsiteY12" fmla="*/ 1587260 h 1621766"/>
              <a:gd name="connsiteX13" fmla="*/ 1355345 w 1455514"/>
              <a:gd name="connsiteY13" fmla="*/ 1311708 h 1621766"/>
              <a:gd name="connsiteX14" fmla="*/ 1413427 w 1455514"/>
              <a:gd name="connsiteY14" fmla="*/ 932004 h 1621766"/>
              <a:gd name="connsiteX15" fmla="*/ 1438686 w 1455514"/>
              <a:gd name="connsiteY15" fmla="*/ 327928 h 1621766"/>
              <a:gd name="connsiteX0" fmla="*/ 1438631 w 1455490"/>
              <a:gd name="connsiteY0" fmla="*/ 474632 h 1621766"/>
              <a:gd name="connsiteX1" fmla="*/ 1240616 w 1455490"/>
              <a:gd name="connsiteY1" fmla="*/ 146704 h 1621766"/>
              <a:gd name="connsiteX2" fmla="*/ 1017917 w 1455490"/>
              <a:gd name="connsiteY2" fmla="*/ 69011 h 1621766"/>
              <a:gd name="connsiteX3" fmla="*/ 638354 w 1455490"/>
              <a:gd name="connsiteY3" fmla="*/ 0 h 1621766"/>
              <a:gd name="connsiteX4" fmla="*/ 431320 w 1455490"/>
              <a:gd name="connsiteY4" fmla="*/ 8626 h 1621766"/>
              <a:gd name="connsiteX5" fmla="*/ 172528 w 1455490"/>
              <a:gd name="connsiteY5" fmla="*/ 43132 h 1621766"/>
              <a:gd name="connsiteX6" fmla="*/ 25879 w 1455490"/>
              <a:gd name="connsiteY6" fmla="*/ 224287 h 1621766"/>
              <a:gd name="connsiteX7" fmla="*/ 0 w 1455490"/>
              <a:gd name="connsiteY7" fmla="*/ 715992 h 1621766"/>
              <a:gd name="connsiteX8" fmla="*/ 69011 w 1455490"/>
              <a:gd name="connsiteY8" fmla="*/ 1017917 h 1621766"/>
              <a:gd name="connsiteX9" fmla="*/ 250166 w 1455490"/>
              <a:gd name="connsiteY9" fmla="*/ 1371600 h 1621766"/>
              <a:gd name="connsiteX10" fmla="*/ 560717 w 1455490"/>
              <a:gd name="connsiteY10" fmla="*/ 1535502 h 1621766"/>
              <a:gd name="connsiteX11" fmla="*/ 879894 w 1455490"/>
              <a:gd name="connsiteY11" fmla="*/ 1621766 h 1621766"/>
              <a:gd name="connsiteX12" fmla="*/ 1017917 w 1455490"/>
              <a:gd name="connsiteY12" fmla="*/ 1587260 h 1621766"/>
              <a:gd name="connsiteX13" fmla="*/ 1355345 w 1455490"/>
              <a:gd name="connsiteY13" fmla="*/ 1311708 h 1621766"/>
              <a:gd name="connsiteX14" fmla="*/ 1413427 w 1455490"/>
              <a:gd name="connsiteY14" fmla="*/ 932004 h 1621766"/>
              <a:gd name="connsiteX15" fmla="*/ 1438631 w 1455490"/>
              <a:gd name="connsiteY15" fmla="*/ 474632 h 1621766"/>
              <a:gd name="connsiteX0" fmla="*/ 1438607 w 1455479"/>
              <a:gd name="connsiteY0" fmla="*/ 517049 h 1621766"/>
              <a:gd name="connsiteX1" fmla="*/ 1240616 w 1455479"/>
              <a:gd name="connsiteY1" fmla="*/ 146704 h 1621766"/>
              <a:gd name="connsiteX2" fmla="*/ 1017917 w 1455479"/>
              <a:gd name="connsiteY2" fmla="*/ 69011 h 1621766"/>
              <a:gd name="connsiteX3" fmla="*/ 638354 w 1455479"/>
              <a:gd name="connsiteY3" fmla="*/ 0 h 1621766"/>
              <a:gd name="connsiteX4" fmla="*/ 431320 w 1455479"/>
              <a:gd name="connsiteY4" fmla="*/ 8626 h 1621766"/>
              <a:gd name="connsiteX5" fmla="*/ 172528 w 1455479"/>
              <a:gd name="connsiteY5" fmla="*/ 43132 h 1621766"/>
              <a:gd name="connsiteX6" fmla="*/ 25879 w 1455479"/>
              <a:gd name="connsiteY6" fmla="*/ 224287 h 1621766"/>
              <a:gd name="connsiteX7" fmla="*/ 0 w 1455479"/>
              <a:gd name="connsiteY7" fmla="*/ 715992 h 1621766"/>
              <a:gd name="connsiteX8" fmla="*/ 69011 w 1455479"/>
              <a:gd name="connsiteY8" fmla="*/ 1017917 h 1621766"/>
              <a:gd name="connsiteX9" fmla="*/ 250166 w 1455479"/>
              <a:gd name="connsiteY9" fmla="*/ 1371600 h 1621766"/>
              <a:gd name="connsiteX10" fmla="*/ 560717 w 1455479"/>
              <a:gd name="connsiteY10" fmla="*/ 1535502 h 1621766"/>
              <a:gd name="connsiteX11" fmla="*/ 879894 w 1455479"/>
              <a:gd name="connsiteY11" fmla="*/ 1621766 h 1621766"/>
              <a:gd name="connsiteX12" fmla="*/ 1017917 w 1455479"/>
              <a:gd name="connsiteY12" fmla="*/ 1587260 h 1621766"/>
              <a:gd name="connsiteX13" fmla="*/ 1355345 w 1455479"/>
              <a:gd name="connsiteY13" fmla="*/ 1311708 h 1621766"/>
              <a:gd name="connsiteX14" fmla="*/ 1413427 w 1455479"/>
              <a:gd name="connsiteY14" fmla="*/ 932004 h 1621766"/>
              <a:gd name="connsiteX15" fmla="*/ 1438607 w 1455479"/>
              <a:gd name="connsiteY15" fmla="*/ 517049 h 1621766"/>
              <a:gd name="connsiteX0" fmla="*/ 1438607 w 1468738"/>
              <a:gd name="connsiteY0" fmla="*/ 517049 h 1621766"/>
              <a:gd name="connsiteX1" fmla="*/ 1240616 w 1468738"/>
              <a:gd name="connsiteY1" fmla="*/ 146704 h 1621766"/>
              <a:gd name="connsiteX2" fmla="*/ 1017917 w 1468738"/>
              <a:gd name="connsiteY2" fmla="*/ 69011 h 1621766"/>
              <a:gd name="connsiteX3" fmla="*/ 638354 w 1468738"/>
              <a:gd name="connsiteY3" fmla="*/ 0 h 1621766"/>
              <a:gd name="connsiteX4" fmla="*/ 431320 w 1468738"/>
              <a:gd name="connsiteY4" fmla="*/ 8626 h 1621766"/>
              <a:gd name="connsiteX5" fmla="*/ 172528 w 1468738"/>
              <a:gd name="connsiteY5" fmla="*/ 43132 h 1621766"/>
              <a:gd name="connsiteX6" fmla="*/ 25879 w 1468738"/>
              <a:gd name="connsiteY6" fmla="*/ 224287 h 1621766"/>
              <a:gd name="connsiteX7" fmla="*/ 0 w 1468738"/>
              <a:gd name="connsiteY7" fmla="*/ 715992 h 1621766"/>
              <a:gd name="connsiteX8" fmla="*/ 69011 w 1468738"/>
              <a:gd name="connsiteY8" fmla="*/ 1017917 h 1621766"/>
              <a:gd name="connsiteX9" fmla="*/ 250166 w 1468738"/>
              <a:gd name="connsiteY9" fmla="*/ 1371600 h 1621766"/>
              <a:gd name="connsiteX10" fmla="*/ 560717 w 1468738"/>
              <a:gd name="connsiteY10" fmla="*/ 1535502 h 1621766"/>
              <a:gd name="connsiteX11" fmla="*/ 879894 w 1468738"/>
              <a:gd name="connsiteY11" fmla="*/ 1621766 h 1621766"/>
              <a:gd name="connsiteX12" fmla="*/ 1017917 w 1468738"/>
              <a:gd name="connsiteY12" fmla="*/ 1587260 h 1621766"/>
              <a:gd name="connsiteX13" fmla="*/ 1355345 w 1468738"/>
              <a:gd name="connsiteY13" fmla="*/ 1311708 h 1621766"/>
              <a:gd name="connsiteX14" fmla="*/ 1413427 w 1468738"/>
              <a:gd name="connsiteY14" fmla="*/ 932004 h 1621766"/>
              <a:gd name="connsiteX15" fmla="*/ 1438607 w 1468738"/>
              <a:gd name="connsiteY15" fmla="*/ 517049 h 1621766"/>
              <a:gd name="connsiteX0" fmla="*/ 1438607 w 1501537"/>
              <a:gd name="connsiteY0" fmla="*/ 517049 h 1621766"/>
              <a:gd name="connsiteX1" fmla="*/ 1240616 w 1501537"/>
              <a:gd name="connsiteY1" fmla="*/ 146704 h 1621766"/>
              <a:gd name="connsiteX2" fmla="*/ 1017917 w 1501537"/>
              <a:gd name="connsiteY2" fmla="*/ 69011 h 1621766"/>
              <a:gd name="connsiteX3" fmla="*/ 638354 w 1501537"/>
              <a:gd name="connsiteY3" fmla="*/ 0 h 1621766"/>
              <a:gd name="connsiteX4" fmla="*/ 431320 w 1501537"/>
              <a:gd name="connsiteY4" fmla="*/ 8626 h 1621766"/>
              <a:gd name="connsiteX5" fmla="*/ 172528 w 1501537"/>
              <a:gd name="connsiteY5" fmla="*/ 43132 h 1621766"/>
              <a:gd name="connsiteX6" fmla="*/ 25879 w 1501537"/>
              <a:gd name="connsiteY6" fmla="*/ 224287 h 1621766"/>
              <a:gd name="connsiteX7" fmla="*/ 0 w 1501537"/>
              <a:gd name="connsiteY7" fmla="*/ 715992 h 1621766"/>
              <a:gd name="connsiteX8" fmla="*/ 69011 w 1501537"/>
              <a:gd name="connsiteY8" fmla="*/ 1017917 h 1621766"/>
              <a:gd name="connsiteX9" fmla="*/ 250166 w 1501537"/>
              <a:gd name="connsiteY9" fmla="*/ 1371600 h 1621766"/>
              <a:gd name="connsiteX10" fmla="*/ 560717 w 1501537"/>
              <a:gd name="connsiteY10" fmla="*/ 1535502 h 1621766"/>
              <a:gd name="connsiteX11" fmla="*/ 879894 w 1501537"/>
              <a:gd name="connsiteY11" fmla="*/ 1621766 h 1621766"/>
              <a:gd name="connsiteX12" fmla="*/ 1017917 w 1501537"/>
              <a:gd name="connsiteY12" fmla="*/ 1587260 h 1621766"/>
              <a:gd name="connsiteX13" fmla="*/ 1355345 w 1501537"/>
              <a:gd name="connsiteY13" fmla="*/ 1311708 h 1621766"/>
              <a:gd name="connsiteX14" fmla="*/ 1468738 w 1501537"/>
              <a:gd name="connsiteY14" fmla="*/ 992411 h 1621766"/>
              <a:gd name="connsiteX15" fmla="*/ 1438607 w 1501537"/>
              <a:gd name="connsiteY15" fmla="*/ 517049 h 1621766"/>
              <a:gd name="connsiteX0" fmla="*/ 1501537 w 1528642"/>
              <a:gd name="connsiteY0" fmla="*/ 474632 h 1621766"/>
              <a:gd name="connsiteX1" fmla="*/ 1240616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501537 w 1528642"/>
              <a:gd name="connsiteY0" fmla="*/ 474632 h 1621766"/>
              <a:gd name="connsiteX1" fmla="*/ 1240616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501537 w 1528642"/>
              <a:gd name="connsiteY0" fmla="*/ 474632 h 1621766"/>
              <a:gd name="connsiteX1" fmla="*/ 1240616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501537 w 1528642"/>
              <a:gd name="connsiteY0" fmla="*/ 474632 h 1621766"/>
              <a:gd name="connsiteX1" fmla="*/ 1292542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438723 w 1501568"/>
              <a:gd name="connsiteY0" fmla="*/ 517049 h 1621766"/>
              <a:gd name="connsiteX1" fmla="*/ 1292542 w 1501568"/>
              <a:gd name="connsiteY1" fmla="*/ 146704 h 1621766"/>
              <a:gd name="connsiteX2" fmla="*/ 1017917 w 1501568"/>
              <a:gd name="connsiteY2" fmla="*/ 69011 h 1621766"/>
              <a:gd name="connsiteX3" fmla="*/ 638354 w 1501568"/>
              <a:gd name="connsiteY3" fmla="*/ 0 h 1621766"/>
              <a:gd name="connsiteX4" fmla="*/ 431320 w 1501568"/>
              <a:gd name="connsiteY4" fmla="*/ 8626 h 1621766"/>
              <a:gd name="connsiteX5" fmla="*/ 172528 w 1501568"/>
              <a:gd name="connsiteY5" fmla="*/ 43132 h 1621766"/>
              <a:gd name="connsiteX6" fmla="*/ 25879 w 1501568"/>
              <a:gd name="connsiteY6" fmla="*/ 224287 h 1621766"/>
              <a:gd name="connsiteX7" fmla="*/ 0 w 1501568"/>
              <a:gd name="connsiteY7" fmla="*/ 715992 h 1621766"/>
              <a:gd name="connsiteX8" fmla="*/ 69011 w 1501568"/>
              <a:gd name="connsiteY8" fmla="*/ 1017917 h 1621766"/>
              <a:gd name="connsiteX9" fmla="*/ 250166 w 1501568"/>
              <a:gd name="connsiteY9" fmla="*/ 1371600 h 1621766"/>
              <a:gd name="connsiteX10" fmla="*/ 560717 w 1501568"/>
              <a:gd name="connsiteY10" fmla="*/ 1535502 h 1621766"/>
              <a:gd name="connsiteX11" fmla="*/ 879894 w 1501568"/>
              <a:gd name="connsiteY11" fmla="*/ 1621766 h 1621766"/>
              <a:gd name="connsiteX12" fmla="*/ 1017917 w 1501568"/>
              <a:gd name="connsiteY12" fmla="*/ 1587260 h 1621766"/>
              <a:gd name="connsiteX13" fmla="*/ 1355345 w 1501568"/>
              <a:gd name="connsiteY13" fmla="*/ 1311708 h 1621766"/>
              <a:gd name="connsiteX14" fmla="*/ 1468738 w 1501568"/>
              <a:gd name="connsiteY14" fmla="*/ 992411 h 1621766"/>
              <a:gd name="connsiteX15" fmla="*/ 1438723 w 1501568"/>
              <a:gd name="connsiteY15" fmla="*/ 517049 h 1621766"/>
              <a:gd name="connsiteX0" fmla="*/ 1438723 w 1458281"/>
              <a:gd name="connsiteY0" fmla="*/ 517049 h 1621766"/>
              <a:gd name="connsiteX1" fmla="*/ 1292542 w 1458281"/>
              <a:gd name="connsiteY1" fmla="*/ 146704 h 1621766"/>
              <a:gd name="connsiteX2" fmla="*/ 1017917 w 1458281"/>
              <a:gd name="connsiteY2" fmla="*/ 69011 h 1621766"/>
              <a:gd name="connsiteX3" fmla="*/ 638354 w 1458281"/>
              <a:gd name="connsiteY3" fmla="*/ 0 h 1621766"/>
              <a:gd name="connsiteX4" fmla="*/ 431320 w 1458281"/>
              <a:gd name="connsiteY4" fmla="*/ 8626 h 1621766"/>
              <a:gd name="connsiteX5" fmla="*/ 172528 w 1458281"/>
              <a:gd name="connsiteY5" fmla="*/ 43132 h 1621766"/>
              <a:gd name="connsiteX6" fmla="*/ 25879 w 1458281"/>
              <a:gd name="connsiteY6" fmla="*/ 224287 h 1621766"/>
              <a:gd name="connsiteX7" fmla="*/ 0 w 1458281"/>
              <a:gd name="connsiteY7" fmla="*/ 715992 h 1621766"/>
              <a:gd name="connsiteX8" fmla="*/ 69011 w 1458281"/>
              <a:gd name="connsiteY8" fmla="*/ 1017917 h 1621766"/>
              <a:gd name="connsiteX9" fmla="*/ 250166 w 1458281"/>
              <a:gd name="connsiteY9" fmla="*/ 1371600 h 1621766"/>
              <a:gd name="connsiteX10" fmla="*/ 560717 w 1458281"/>
              <a:gd name="connsiteY10" fmla="*/ 1535502 h 1621766"/>
              <a:gd name="connsiteX11" fmla="*/ 879894 w 1458281"/>
              <a:gd name="connsiteY11" fmla="*/ 1621766 h 1621766"/>
              <a:gd name="connsiteX12" fmla="*/ 1017917 w 1458281"/>
              <a:gd name="connsiteY12" fmla="*/ 1587260 h 1621766"/>
              <a:gd name="connsiteX13" fmla="*/ 1355345 w 1458281"/>
              <a:gd name="connsiteY13" fmla="*/ 1311708 h 1621766"/>
              <a:gd name="connsiteX14" fmla="*/ 1380620 w 1458281"/>
              <a:gd name="connsiteY14" fmla="*/ 992411 h 1621766"/>
              <a:gd name="connsiteX15" fmla="*/ 1438723 w 1458281"/>
              <a:gd name="connsiteY15" fmla="*/ 517049 h 1621766"/>
              <a:gd name="connsiteX0" fmla="*/ 1438723 w 1450079"/>
              <a:gd name="connsiteY0" fmla="*/ 517049 h 1621766"/>
              <a:gd name="connsiteX1" fmla="*/ 1292542 w 1450079"/>
              <a:gd name="connsiteY1" fmla="*/ 146704 h 1621766"/>
              <a:gd name="connsiteX2" fmla="*/ 1017917 w 1450079"/>
              <a:gd name="connsiteY2" fmla="*/ 69011 h 1621766"/>
              <a:gd name="connsiteX3" fmla="*/ 638354 w 1450079"/>
              <a:gd name="connsiteY3" fmla="*/ 0 h 1621766"/>
              <a:gd name="connsiteX4" fmla="*/ 431320 w 1450079"/>
              <a:gd name="connsiteY4" fmla="*/ 8626 h 1621766"/>
              <a:gd name="connsiteX5" fmla="*/ 172528 w 1450079"/>
              <a:gd name="connsiteY5" fmla="*/ 43132 h 1621766"/>
              <a:gd name="connsiteX6" fmla="*/ 25879 w 1450079"/>
              <a:gd name="connsiteY6" fmla="*/ 224287 h 1621766"/>
              <a:gd name="connsiteX7" fmla="*/ 0 w 1450079"/>
              <a:gd name="connsiteY7" fmla="*/ 715992 h 1621766"/>
              <a:gd name="connsiteX8" fmla="*/ 69011 w 1450079"/>
              <a:gd name="connsiteY8" fmla="*/ 1017917 h 1621766"/>
              <a:gd name="connsiteX9" fmla="*/ 250166 w 1450079"/>
              <a:gd name="connsiteY9" fmla="*/ 1371600 h 1621766"/>
              <a:gd name="connsiteX10" fmla="*/ 560717 w 1450079"/>
              <a:gd name="connsiteY10" fmla="*/ 1535502 h 1621766"/>
              <a:gd name="connsiteX11" fmla="*/ 879894 w 1450079"/>
              <a:gd name="connsiteY11" fmla="*/ 1621766 h 1621766"/>
              <a:gd name="connsiteX12" fmla="*/ 1017917 w 1450079"/>
              <a:gd name="connsiteY12" fmla="*/ 1587260 h 1621766"/>
              <a:gd name="connsiteX13" fmla="*/ 1355345 w 1450079"/>
              <a:gd name="connsiteY13" fmla="*/ 1311708 h 1621766"/>
              <a:gd name="connsiteX14" fmla="*/ 1380620 w 1450079"/>
              <a:gd name="connsiteY14" fmla="*/ 992411 h 1621766"/>
              <a:gd name="connsiteX15" fmla="*/ 1438723 w 1450079"/>
              <a:gd name="connsiteY15" fmla="*/ 517049 h 1621766"/>
              <a:gd name="connsiteX0" fmla="*/ 1363325 w 1391721"/>
              <a:gd name="connsiteY0" fmla="*/ 474632 h 1621766"/>
              <a:gd name="connsiteX1" fmla="*/ 1292542 w 1391721"/>
              <a:gd name="connsiteY1" fmla="*/ 146704 h 1621766"/>
              <a:gd name="connsiteX2" fmla="*/ 1017917 w 1391721"/>
              <a:gd name="connsiteY2" fmla="*/ 69011 h 1621766"/>
              <a:gd name="connsiteX3" fmla="*/ 638354 w 1391721"/>
              <a:gd name="connsiteY3" fmla="*/ 0 h 1621766"/>
              <a:gd name="connsiteX4" fmla="*/ 431320 w 1391721"/>
              <a:gd name="connsiteY4" fmla="*/ 8626 h 1621766"/>
              <a:gd name="connsiteX5" fmla="*/ 172528 w 1391721"/>
              <a:gd name="connsiteY5" fmla="*/ 43132 h 1621766"/>
              <a:gd name="connsiteX6" fmla="*/ 25879 w 1391721"/>
              <a:gd name="connsiteY6" fmla="*/ 224287 h 1621766"/>
              <a:gd name="connsiteX7" fmla="*/ 0 w 1391721"/>
              <a:gd name="connsiteY7" fmla="*/ 715992 h 1621766"/>
              <a:gd name="connsiteX8" fmla="*/ 69011 w 1391721"/>
              <a:gd name="connsiteY8" fmla="*/ 1017917 h 1621766"/>
              <a:gd name="connsiteX9" fmla="*/ 250166 w 1391721"/>
              <a:gd name="connsiteY9" fmla="*/ 1371600 h 1621766"/>
              <a:gd name="connsiteX10" fmla="*/ 560717 w 1391721"/>
              <a:gd name="connsiteY10" fmla="*/ 1535502 h 1621766"/>
              <a:gd name="connsiteX11" fmla="*/ 879894 w 1391721"/>
              <a:gd name="connsiteY11" fmla="*/ 1621766 h 1621766"/>
              <a:gd name="connsiteX12" fmla="*/ 1017917 w 1391721"/>
              <a:gd name="connsiteY12" fmla="*/ 1587260 h 1621766"/>
              <a:gd name="connsiteX13" fmla="*/ 1355345 w 1391721"/>
              <a:gd name="connsiteY13" fmla="*/ 1311708 h 1621766"/>
              <a:gd name="connsiteX14" fmla="*/ 1380620 w 1391721"/>
              <a:gd name="connsiteY14" fmla="*/ 992411 h 1621766"/>
              <a:gd name="connsiteX15" fmla="*/ 1363325 w 1391721"/>
              <a:gd name="connsiteY15" fmla="*/ 474632 h 1621766"/>
              <a:gd name="connsiteX0" fmla="*/ 1164931 w 1381008"/>
              <a:gd name="connsiteY0" fmla="*/ 552477 h 1621766"/>
              <a:gd name="connsiteX1" fmla="*/ 1292542 w 1381008"/>
              <a:gd name="connsiteY1" fmla="*/ 146704 h 1621766"/>
              <a:gd name="connsiteX2" fmla="*/ 1017917 w 1381008"/>
              <a:gd name="connsiteY2" fmla="*/ 69011 h 1621766"/>
              <a:gd name="connsiteX3" fmla="*/ 638354 w 1381008"/>
              <a:gd name="connsiteY3" fmla="*/ 0 h 1621766"/>
              <a:gd name="connsiteX4" fmla="*/ 431320 w 1381008"/>
              <a:gd name="connsiteY4" fmla="*/ 8626 h 1621766"/>
              <a:gd name="connsiteX5" fmla="*/ 172528 w 1381008"/>
              <a:gd name="connsiteY5" fmla="*/ 43132 h 1621766"/>
              <a:gd name="connsiteX6" fmla="*/ 25879 w 1381008"/>
              <a:gd name="connsiteY6" fmla="*/ 224287 h 1621766"/>
              <a:gd name="connsiteX7" fmla="*/ 0 w 1381008"/>
              <a:gd name="connsiteY7" fmla="*/ 715992 h 1621766"/>
              <a:gd name="connsiteX8" fmla="*/ 69011 w 1381008"/>
              <a:gd name="connsiteY8" fmla="*/ 1017917 h 1621766"/>
              <a:gd name="connsiteX9" fmla="*/ 250166 w 1381008"/>
              <a:gd name="connsiteY9" fmla="*/ 1371600 h 1621766"/>
              <a:gd name="connsiteX10" fmla="*/ 560717 w 1381008"/>
              <a:gd name="connsiteY10" fmla="*/ 1535502 h 1621766"/>
              <a:gd name="connsiteX11" fmla="*/ 879894 w 1381008"/>
              <a:gd name="connsiteY11" fmla="*/ 1621766 h 1621766"/>
              <a:gd name="connsiteX12" fmla="*/ 1017917 w 1381008"/>
              <a:gd name="connsiteY12" fmla="*/ 1587260 h 1621766"/>
              <a:gd name="connsiteX13" fmla="*/ 1355345 w 1381008"/>
              <a:gd name="connsiteY13" fmla="*/ 1311708 h 1621766"/>
              <a:gd name="connsiteX14" fmla="*/ 1380620 w 1381008"/>
              <a:gd name="connsiteY14" fmla="*/ 992411 h 1621766"/>
              <a:gd name="connsiteX15" fmla="*/ 1164931 w 1381008"/>
              <a:gd name="connsiteY15" fmla="*/ 552477 h 1621766"/>
              <a:gd name="connsiteX0" fmla="*/ 1164931 w 1355345"/>
              <a:gd name="connsiteY0" fmla="*/ 552477 h 1621766"/>
              <a:gd name="connsiteX1" fmla="*/ 1292542 w 1355345"/>
              <a:gd name="connsiteY1" fmla="*/ 146704 h 1621766"/>
              <a:gd name="connsiteX2" fmla="*/ 1017917 w 1355345"/>
              <a:gd name="connsiteY2" fmla="*/ 69011 h 1621766"/>
              <a:gd name="connsiteX3" fmla="*/ 638354 w 1355345"/>
              <a:gd name="connsiteY3" fmla="*/ 0 h 1621766"/>
              <a:gd name="connsiteX4" fmla="*/ 431320 w 1355345"/>
              <a:gd name="connsiteY4" fmla="*/ 8626 h 1621766"/>
              <a:gd name="connsiteX5" fmla="*/ 172528 w 1355345"/>
              <a:gd name="connsiteY5" fmla="*/ 43132 h 1621766"/>
              <a:gd name="connsiteX6" fmla="*/ 25879 w 1355345"/>
              <a:gd name="connsiteY6" fmla="*/ 224287 h 1621766"/>
              <a:gd name="connsiteX7" fmla="*/ 0 w 1355345"/>
              <a:gd name="connsiteY7" fmla="*/ 715992 h 1621766"/>
              <a:gd name="connsiteX8" fmla="*/ 69011 w 1355345"/>
              <a:gd name="connsiteY8" fmla="*/ 1017917 h 1621766"/>
              <a:gd name="connsiteX9" fmla="*/ 250166 w 1355345"/>
              <a:gd name="connsiteY9" fmla="*/ 1371600 h 1621766"/>
              <a:gd name="connsiteX10" fmla="*/ 560717 w 1355345"/>
              <a:gd name="connsiteY10" fmla="*/ 1535502 h 1621766"/>
              <a:gd name="connsiteX11" fmla="*/ 879894 w 1355345"/>
              <a:gd name="connsiteY11" fmla="*/ 1621766 h 1621766"/>
              <a:gd name="connsiteX12" fmla="*/ 1017917 w 1355345"/>
              <a:gd name="connsiteY12" fmla="*/ 1587260 h 1621766"/>
              <a:gd name="connsiteX13" fmla="*/ 1355345 w 1355345"/>
              <a:gd name="connsiteY13" fmla="*/ 1311708 h 1621766"/>
              <a:gd name="connsiteX14" fmla="*/ 1165003 w 1355345"/>
              <a:gd name="connsiteY14" fmla="*/ 1147745 h 1621766"/>
              <a:gd name="connsiteX15" fmla="*/ 1164931 w 1355345"/>
              <a:gd name="connsiteY15" fmla="*/ 552477 h 1621766"/>
              <a:gd name="connsiteX0" fmla="*/ 1164931 w 1355345"/>
              <a:gd name="connsiteY0" fmla="*/ 552477 h 1621766"/>
              <a:gd name="connsiteX1" fmla="*/ 1033944 w 1355345"/>
              <a:gd name="connsiteY1" fmla="*/ 181277 h 1621766"/>
              <a:gd name="connsiteX2" fmla="*/ 1017917 w 1355345"/>
              <a:gd name="connsiteY2" fmla="*/ 69011 h 1621766"/>
              <a:gd name="connsiteX3" fmla="*/ 638354 w 1355345"/>
              <a:gd name="connsiteY3" fmla="*/ 0 h 1621766"/>
              <a:gd name="connsiteX4" fmla="*/ 431320 w 1355345"/>
              <a:gd name="connsiteY4" fmla="*/ 8626 h 1621766"/>
              <a:gd name="connsiteX5" fmla="*/ 172528 w 1355345"/>
              <a:gd name="connsiteY5" fmla="*/ 43132 h 1621766"/>
              <a:gd name="connsiteX6" fmla="*/ 25879 w 1355345"/>
              <a:gd name="connsiteY6" fmla="*/ 224287 h 1621766"/>
              <a:gd name="connsiteX7" fmla="*/ 0 w 1355345"/>
              <a:gd name="connsiteY7" fmla="*/ 715992 h 1621766"/>
              <a:gd name="connsiteX8" fmla="*/ 69011 w 1355345"/>
              <a:gd name="connsiteY8" fmla="*/ 1017917 h 1621766"/>
              <a:gd name="connsiteX9" fmla="*/ 250166 w 1355345"/>
              <a:gd name="connsiteY9" fmla="*/ 1371600 h 1621766"/>
              <a:gd name="connsiteX10" fmla="*/ 560717 w 1355345"/>
              <a:gd name="connsiteY10" fmla="*/ 1535502 h 1621766"/>
              <a:gd name="connsiteX11" fmla="*/ 879894 w 1355345"/>
              <a:gd name="connsiteY11" fmla="*/ 1621766 h 1621766"/>
              <a:gd name="connsiteX12" fmla="*/ 1017917 w 1355345"/>
              <a:gd name="connsiteY12" fmla="*/ 1587260 h 1621766"/>
              <a:gd name="connsiteX13" fmla="*/ 1355345 w 1355345"/>
              <a:gd name="connsiteY13" fmla="*/ 1311708 h 1621766"/>
              <a:gd name="connsiteX14" fmla="*/ 1165003 w 1355345"/>
              <a:gd name="connsiteY14" fmla="*/ 1147745 h 1621766"/>
              <a:gd name="connsiteX15" fmla="*/ 1164931 w 1355345"/>
              <a:gd name="connsiteY15" fmla="*/ 552477 h 1621766"/>
              <a:gd name="connsiteX0" fmla="*/ 1164931 w 1355345"/>
              <a:gd name="connsiteY0" fmla="*/ 552477 h 1621766"/>
              <a:gd name="connsiteX1" fmla="*/ 1033944 w 1355345"/>
              <a:gd name="connsiteY1" fmla="*/ 181277 h 1621766"/>
              <a:gd name="connsiteX2" fmla="*/ 860730 w 1355345"/>
              <a:gd name="connsiteY2" fmla="*/ 69037 h 1621766"/>
              <a:gd name="connsiteX3" fmla="*/ 638354 w 1355345"/>
              <a:gd name="connsiteY3" fmla="*/ 0 h 1621766"/>
              <a:gd name="connsiteX4" fmla="*/ 431320 w 1355345"/>
              <a:gd name="connsiteY4" fmla="*/ 8626 h 1621766"/>
              <a:gd name="connsiteX5" fmla="*/ 172528 w 1355345"/>
              <a:gd name="connsiteY5" fmla="*/ 43132 h 1621766"/>
              <a:gd name="connsiteX6" fmla="*/ 25879 w 1355345"/>
              <a:gd name="connsiteY6" fmla="*/ 224287 h 1621766"/>
              <a:gd name="connsiteX7" fmla="*/ 0 w 1355345"/>
              <a:gd name="connsiteY7" fmla="*/ 715992 h 1621766"/>
              <a:gd name="connsiteX8" fmla="*/ 69011 w 1355345"/>
              <a:gd name="connsiteY8" fmla="*/ 1017917 h 1621766"/>
              <a:gd name="connsiteX9" fmla="*/ 250166 w 1355345"/>
              <a:gd name="connsiteY9" fmla="*/ 1371600 h 1621766"/>
              <a:gd name="connsiteX10" fmla="*/ 560717 w 1355345"/>
              <a:gd name="connsiteY10" fmla="*/ 1535502 h 1621766"/>
              <a:gd name="connsiteX11" fmla="*/ 879894 w 1355345"/>
              <a:gd name="connsiteY11" fmla="*/ 1621766 h 1621766"/>
              <a:gd name="connsiteX12" fmla="*/ 1017917 w 1355345"/>
              <a:gd name="connsiteY12" fmla="*/ 1587260 h 1621766"/>
              <a:gd name="connsiteX13" fmla="*/ 1355345 w 1355345"/>
              <a:gd name="connsiteY13" fmla="*/ 1311708 h 1621766"/>
              <a:gd name="connsiteX14" fmla="*/ 1165003 w 1355345"/>
              <a:gd name="connsiteY14" fmla="*/ 1147745 h 1621766"/>
              <a:gd name="connsiteX15" fmla="*/ 1164931 w 1355345"/>
              <a:gd name="connsiteY15" fmla="*/ 552477 h 1621766"/>
              <a:gd name="connsiteX0" fmla="*/ 1164931 w 1186347"/>
              <a:gd name="connsiteY0" fmla="*/ 552477 h 1621766"/>
              <a:gd name="connsiteX1" fmla="*/ 1033944 w 1186347"/>
              <a:gd name="connsiteY1" fmla="*/ 181277 h 1621766"/>
              <a:gd name="connsiteX2" fmla="*/ 860730 w 1186347"/>
              <a:gd name="connsiteY2" fmla="*/ 69037 h 1621766"/>
              <a:gd name="connsiteX3" fmla="*/ 638354 w 1186347"/>
              <a:gd name="connsiteY3" fmla="*/ 0 h 1621766"/>
              <a:gd name="connsiteX4" fmla="*/ 431320 w 1186347"/>
              <a:gd name="connsiteY4" fmla="*/ 8626 h 1621766"/>
              <a:gd name="connsiteX5" fmla="*/ 172528 w 1186347"/>
              <a:gd name="connsiteY5" fmla="*/ 43132 h 1621766"/>
              <a:gd name="connsiteX6" fmla="*/ 25879 w 1186347"/>
              <a:gd name="connsiteY6" fmla="*/ 224287 h 1621766"/>
              <a:gd name="connsiteX7" fmla="*/ 0 w 1186347"/>
              <a:gd name="connsiteY7" fmla="*/ 715992 h 1621766"/>
              <a:gd name="connsiteX8" fmla="*/ 69011 w 1186347"/>
              <a:gd name="connsiteY8" fmla="*/ 1017917 h 1621766"/>
              <a:gd name="connsiteX9" fmla="*/ 250166 w 1186347"/>
              <a:gd name="connsiteY9" fmla="*/ 1371600 h 1621766"/>
              <a:gd name="connsiteX10" fmla="*/ 560717 w 1186347"/>
              <a:gd name="connsiteY10" fmla="*/ 1535502 h 1621766"/>
              <a:gd name="connsiteX11" fmla="*/ 879894 w 1186347"/>
              <a:gd name="connsiteY11" fmla="*/ 1621766 h 1621766"/>
              <a:gd name="connsiteX12" fmla="*/ 1017917 w 1186347"/>
              <a:gd name="connsiteY12" fmla="*/ 1587260 h 1621766"/>
              <a:gd name="connsiteX13" fmla="*/ 1164785 w 1186347"/>
              <a:gd name="connsiteY13" fmla="*/ 1458413 h 1621766"/>
              <a:gd name="connsiteX14" fmla="*/ 1165003 w 1186347"/>
              <a:gd name="connsiteY14" fmla="*/ 1147745 h 1621766"/>
              <a:gd name="connsiteX15" fmla="*/ 1164931 w 1186347"/>
              <a:gd name="connsiteY15" fmla="*/ 552477 h 1621766"/>
              <a:gd name="connsiteX0" fmla="*/ 1164931 w 1186347"/>
              <a:gd name="connsiteY0" fmla="*/ 552477 h 1621766"/>
              <a:gd name="connsiteX1" fmla="*/ 1033944 w 1186347"/>
              <a:gd name="connsiteY1" fmla="*/ 181277 h 1621766"/>
              <a:gd name="connsiteX2" fmla="*/ 860730 w 1186347"/>
              <a:gd name="connsiteY2" fmla="*/ 69037 h 1621766"/>
              <a:gd name="connsiteX3" fmla="*/ 638354 w 1186347"/>
              <a:gd name="connsiteY3" fmla="*/ 0 h 1621766"/>
              <a:gd name="connsiteX4" fmla="*/ 431320 w 1186347"/>
              <a:gd name="connsiteY4" fmla="*/ 8626 h 1621766"/>
              <a:gd name="connsiteX5" fmla="*/ 172528 w 1186347"/>
              <a:gd name="connsiteY5" fmla="*/ 43132 h 1621766"/>
              <a:gd name="connsiteX6" fmla="*/ 25879 w 1186347"/>
              <a:gd name="connsiteY6" fmla="*/ 224287 h 1621766"/>
              <a:gd name="connsiteX7" fmla="*/ 0 w 1186347"/>
              <a:gd name="connsiteY7" fmla="*/ 715992 h 1621766"/>
              <a:gd name="connsiteX8" fmla="*/ 69011 w 1186347"/>
              <a:gd name="connsiteY8" fmla="*/ 1017917 h 1621766"/>
              <a:gd name="connsiteX9" fmla="*/ 250166 w 1186347"/>
              <a:gd name="connsiteY9" fmla="*/ 1371600 h 1621766"/>
              <a:gd name="connsiteX10" fmla="*/ 560717 w 1186347"/>
              <a:gd name="connsiteY10" fmla="*/ 1535502 h 1621766"/>
              <a:gd name="connsiteX11" fmla="*/ 879894 w 1186347"/>
              <a:gd name="connsiteY11" fmla="*/ 1621766 h 1621766"/>
              <a:gd name="connsiteX12" fmla="*/ 1017917 w 1186347"/>
              <a:gd name="connsiteY12" fmla="*/ 1587260 h 1621766"/>
              <a:gd name="connsiteX13" fmla="*/ 1164785 w 1186347"/>
              <a:gd name="connsiteY13" fmla="*/ 1458413 h 1621766"/>
              <a:gd name="connsiteX14" fmla="*/ 1165003 w 1186347"/>
              <a:gd name="connsiteY14" fmla="*/ 1147745 h 1621766"/>
              <a:gd name="connsiteX15" fmla="*/ 1164931 w 1186347"/>
              <a:gd name="connsiteY15" fmla="*/ 552477 h 1621766"/>
              <a:gd name="connsiteX0" fmla="*/ 1164931 w 1186261"/>
              <a:gd name="connsiteY0" fmla="*/ 552477 h 1621766"/>
              <a:gd name="connsiteX1" fmla="*/ 1033944 w 1186261"/>
              <a:gd name="connsiteY1" fmla="*/ 181277 h 1621766"/>
              <a:gd name="connsiteX2" fmla="*/ 860730 w 1186261"/>
              <a:gd name="connsiteY2" fmla="*/ 69037 h 1621766"/>
              <a:gd name="connsiteX3" fmla="*/ 638354 w 1186261"/>
              <a:gd name="connsiteY3" fmla="*/ 0 h 1621766"/>
              <a:gd name="connsiteX4" fmla="*/ 431320 w 1186261"/>
              <a:gd name="connsiteY4" fmla="*/ 8626 h 1621766"/>
              <a:gd name="connsiteX5" fmla="*/ 172528 w 1186261"/>
              <a:gd name="connsiteY5" fmla="*/ 43132 h 1621766"/>
              <a:gd name="connsiteX6" fmla="*/ 25879 w 1186261"/>
              <a:gd name="connsiteY6" fmla="*/ 224287 h 1621766"/>
              <a:gd name="connsiteX7" fmla="*/ 0 w 1186261"/>
              <a:gd name="connsiteY7" fmla="*/ 715992 h 1621766"/>
              <a:gd name="connsiteX8" fmla="*/ 69011 w 1186261"/>
              <a:gd name="connsiteY8" fmla="*/ 1017917 h 1621766"/>
              <a:gd name="connsiteX9" fmla="*/ 250166 w 1186261"/>
              <a:gd name="connsiteY9" fmla="*/ 1371600 h 1621766"/>
              <a:gd name="connsiteX10" fmla="*/ 560717 w 1186261"/>
              <a:gd name="connsiteY10" fmla="*/ 1535502 h 1621766"/>
              <a:gd name="connsiteX11" fmla="*/ 879894 w 1186261"/>
              <a:gd name="connsiteY11" fmla="*/ 1621766 h 1621766"/>
              <a:gd name="connsiteX12" fmla="*/ 1017917 w 1186261"/>
              <a:gd name="connsiteY12" fmla="*/ 1587260 h 1621766"/>
              <a:gd name="connsiteX13" fmla="*/ 1164785 w 1186261"/>
              <a:gd name="connsiteY13" fmla="*/ 1458413 h 1621766"/>
              <a:gd name="connsiteX14" fmla="*/ 1164730 w 1186261"/>
              <a:gd name="connsiteY14" fmla="*/ 1147745 h 1621766"/>
              <a:gd name="connsiteX15" fmla="*/ 1164931 w 1186261"/>
              <a:gd name="connsiteY15" fmla="*/ 552477 h 1621766"/>
              <a:gd name="connsiteX0" fmla="*/ 1164931 w 1186261"/>
              <a:gd name="connsiteY0" fmla="*/ 552477 h 1621766"/>
              <a:gd name="connsiteX1" fmla="*/ 1033944 w 1186261"/>
              <a:gd name="connsiteY1" fmla="*/ 181277 h 1621766"/>
              <a:gd name="connsiteX2" fmla="*/ 860730 w 1186261"/>
              <a:gd name="connsiteY2" fmla="*/ 69037 h 1621766"/>
              <a:gd name="connsiteX3" fmla="*/ 638354 w 1186261"/>
              <a:gd name="connsiteY3" fmla="*/ 0 h 1621766"/>
              <a:gd name="connsiteX4" fmla="*/ 431320 w 1186261"/>
              <a:gd name="connsiteY4" fmla="*/ 8626 h 1621766"/>
              <a:gd name="connsiteX5" fmla="*/ 172528 w 1186261"/>
              <a:gd name="connsiteY5" fmla="*/ 43132 h 1621766"/>
              <a:gd name="connsiteX6" fmla="*/ 25879 w 1186261"/>
              <a:gd name="connsiteY6" fmla="*/ 224287 h 1621766"/>
              <a:gd name="connsiteX7" fmla="*/ 0 w 1186261"/>
              <a:gd name="connsiteY7" fmla="*/ 715992 h 1621766"/>
              <a:gd name="connsiteX8" fmla="*/ 69011 w 1186261"/>
              <a:gd name="connsiteY8" fmla="*/ 1017917 h 1621766"/>
              <a:gd name="connsiteX9" fmla="*/ 250166 w 1186261"/>
              <a:gd name="connsiteY9" fmla="*/ 1371600 h 1621766"/>
              <a:gd name="connsiteX10" fmla="*/ 560717 w 1186261"/>
              <a:gd name="connsiteY10" fmla="*/ 1535502 h 1621766"/>
              <a:gd name="connsiteX11" fmla="*/ 879894 w 1186261"/>
              <a:gd name="connsiteY11" fmla="*/ 1621766 h 1621766"/>
              <a:gd name="connsiteX12" fmla="*/ 1017917 w 1186261"/>
              <a:gd name="connsiteY12" fmla="*/ 1587260 h 1621766"/>
              <a:gd name="connsiteX13" fmla="*/ 1087002 w 1186261"/>
              <a:gd name="connsiteY13" fmla="*/ 1406635 h 1621766"/>
              <a:gd name="connsiteX14" fmla="*/ 1164730 w 1186261"/>
              <a:gd name="connsiteY14" fmla="*/ 1147745 h 1621766"/>
              <a:gd name="connsiteX15" fmla="*/ 1164931 w 1186261"/>
              <a:gd name="connsiteY15" fmla="*/ 552477 h 1621766"/>
              <a:gd name="connsiteX0" fmla="*/ 1164931 w 1186261"/>
              <a:gd name="connsiteY0" fmla="*/ 552477 h 1621766"/>
              <a:gd name="connsiteX1" fmla="*/ 1033944 w 1186261"/>
              <a:gd name="connsiteY1" fmla="*/ 181277 h 1621766"/>
              <a:gd name="connsiteX2" fmla="*/ 860730 w 1186261"/>
              <a:gd name="connsiteY2" fmla="*/ 69037 h 1621766"/>
              <a:gd name="connsiteX3" fmla="*/ 638354 w 1186261"/>
              <a:gd name="connsiteY3" fmla="*/ 0 h 1621766"/>
              <a:gd name="connsiteX4" fmla="*/ 431320 w 1186261"/>
              <a:gd name="connsiteY4" fmla="*/ 8626 h 1621766"/>
              <a:gd name="connsiteX5" fmla="*/ 172528 w 1186261"/>
              <a:gd name="connsiteY5" fmla="*/ 43132 h 1621766"/>
              <a:gd name="connsiteX6" fmla="*/ 25879 w 1186261"/>
              <a:gd name="connsiteY6" fmla="*/ 224287 h 1621766"/>
              <a:gd name="connsiteX7" fmla="*/ 0 w 1186261"/>
              <a:gd name="connsiteY7" fmla="*/ 715992 h 1621766"/>
              <a:gd name="connsiteX8" fmla="*/ 69011 w 1186261"/>
              <a:gd name="connsiteY8" fmla="*/ 1017917 h 1621766"/>
              <a:gd name="connsiteX9" fmla="*/ 250166 w 1186261"/>
              <a:gd name="connsiteY9" fmla="*/ 1371600 h 1621766"/>
              <a:gd name="connsiteX10" fmla="*/ 560717 w 1186261"/>
              <a:gd name="connsiteY10" fmla="*/ 1535502 h 1621766"/>
              <a:gd name="connsiteX11" fmla="*/ 879894 w 1186261"/>
              <a:gd name="connsiteY11" fmla="*/ 1621766 h 1621766"/>
              <a:gd name="connsiteX12" fmla="*/ 966224 w 1186261"/>
              <a:gd name="connsiteY12" fmla="*/ 1492392 h 1621766"/>
              <a:gd name="connsiteX13" fmla="*/ 1087002 w 1186261"/>
              <a:gd name="connsiteY13" fmla="*/ 1406635 h 1621766"/>
              <a:gd name="connsiteX14" fmla="*/ 1164730 w 1186261"/>
              <a:gd name="connsiteY14" fmla="*/ 1147745 h 1621766"/>
              <a:gd name="connsiteX15" fmla="*/ 1164931 w 1186261"/>
              <a:gd name="connsiteY15" fmla="*/ 552477 h 1621766"/>
              <a:gd name="connsiteX0" fmla="*/ 1164931 w 1186261"/>
              <a:gd name="connsiteY0" fmla="*/ 552477 h 1535502"/>
              <a:gd name="connsiteX1" fmla="*/ 1033944 w 1186261"/>
              <a:gd name="connsiteY1" fmla="*/ 181277 h 1535502"/>
              <a:gd name="connsiteX2" fmla="*/ 860730 w 1186261"/>
              <a:gd name="connsiteY2" fmla="*/ 69037 h 1535502"/>
              <a:gd name="connsiteX3" fmla="*/ 638354 w 1186261"/>
              <a:gd name="connsiteY3" fmla="*/ 0 h 1535502"/>
              <a:gd name="connsiteX4" fmla="*/ 431320 w 1186261"/>
              <a:gd name="connsiteY4" fmla="*/ 8626 h 1535502"/>
              <a:gd name="connsiteX5" fmla="*/ 172528 w 1186261"/>
              <a:gd name="connsiteY5" fmla="*/ 43132 h 1535502"/>
              <a:gd name="connsiteX6" fmla="*/ 25879 w 1186261"/>
              <a:gd name="connsiteY6" fmla="*/ 224287 h 1535502"/>
              <a:gd name="connsiteX7" fmla="*/ 0 w 1186261"/>
              <a:gd name="connsiteY7" fmla="*/ 715992 h 1535502"/>
              <a:gd name="connsiteX8" fmla="*/ 69011 w 1186261"/>
              <a:gd name="connsiteY8" fmla="*/ 1017917 h 1535502"/>
              <a:gd name="connsiteX9" fmla="*/ 250166 w 1186261"/>
              <a:gd name="connsiteY9" fmla="*/ 1371600 h 1535502"/>
              <a:gd name="connsiteX10" fmla="*/ 560717 w 1186261"/>
              <a:gd name="connsiteY10" fmla="*/ 1535502 h 1535502"/>
              <a:gd name="connsiteX11" fmla="*/ 860627 w 1186261"/>
              <a:gd name="connsiteY11" fmla="*/ 1492392 h 1535502"/>
              <a:gd name="connsiteX12" fmla="*/ 966224 w 1186261"/>
              <a:gd name="connsiteY12" fmla="*/ 1492392 h 1535502"/>
              <a:gd name="connsiteX13" fmla="*/ 1087002 w 1186261"/>
              <a:gd name="connsiteY13" fmla="*/ 1406635 h 1535502"/>
              <a:gd name="connsiteX14" fmla="*/ 1164730 w 1186261"/>
              <a:gd name="connsiteY14" fmla="*/ 1147745 h 1535502"/>
              <a:gd name="connsiteX15" fmla="*/ 1164931 w 1186261"/>
              <a:gd name="connsiteY15" fmla="*/ 552477 h 1535502"/>
              <a:gd name="connsiteX0" fmla="*/ 1164931 w 1186261"/>
              <a:gd name="connsiteY0" fmla="*/ 742268 h 1725293"/>
              <a:gd name="connsiteX1" fmla="*/ 1033944 w 1186261"/>
              <a:gd name="connsiteY1" fmla="*/ 371068 h 1725293"/>
              <a:gd name="connsiteX2" fmla="*/ 860730 w 1186261"/>
              <a:gd name="connsiteY2" fmla="*/ 258828 h 1725293"/>
              <a:gd name="connsiteX3" fmla="*/ 638354 w 1186261"/>
              <a:gd name="connsiteY3" fmla="*/ 189791 h 1725293"/>
              <a:gd name="connsiteX4" fmla="*/ 431320 w 1186261"/>
              <a:gd name="connsiteY4" fmla="*/ 198417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033944 w 1186261"/>
              <a:gd name="connsiteY1" fmla="*/ 371068 h 1725293"/>
              <a:gd name="connsiteX2" fmla="*/ 860730 w 1186261"/>
              <a:gd name="connsiteY2" fmla="*/ 258828 h 1725293"/>
              <a:gd name="connsiteX3" fmla="*/ 638354 w 1186261"/>
              <a:gd name="connsiteY3" fmla="*/ 189791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033944 w 1186261"/>
              <a:gd name="connsiteY1" fmla="*/ 371068 h 1725293"/>
              <a:gd name="connsiteX2" fmla="*/ 860730 w 1186261"/>
              <a:gd name="connsiteY2" fmla="*/ 258828 h 1725293"/>
              <a:gd name="connsiteX3" fmla="*/ 811848 w 1186261"/>
              <a:gd name="connsiteY3" fmla="*/ 0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033944 w 1186261"/>
              <a:gd name="connsiteY1" fmla="*/ 371068 h 1725293"/>
              <a:gd name="connsiteX2" fmla="*/ 1007286 w 1186261"/>
              <a:gd name="connsiteY2" fmla="*/ 43183 h 1725293"/>
              <a:gd name="connsiteX3" fmla="*/ 811848 w 1186261"/>
              <a:gd name="connsiteY3" fmla="*/ 0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128064 w 1186261"/>
              <a:gd name="connsiteY1" fmla="*/ 284776 h 1725293"/>
              <a:gd name="connsiteX2" fmla="*/ 1007286 w 1186261"/>
              <a:gd name="connsiteY2" fmla="*/ 43183 h 1725293"/>
              <a:gd name="connsiteX3" fmla="*/ 811848 w 1186261"/>
              <a:gd name="connsiteY3" fmla="*/ 0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213664"/>
              <a:gd name="connsiteY0" fmla="*/ 742268 h 1725293"/>
              <a:gd name="connsiteX1" fmla="*/ 1186261 w 1213664"/>
              <a:gd name="connsiteY1" fmla="*/ 120918 h 1725293"/>
              <a:gd name="connsiteX2" fmla="*/ 1007286 w 1213664"/>
              <a:gd name="connsiteY2" fmla="*/ 43183 h 1725293"/>
              <a:gd name="connsiteX3" fmla="*/ 811848 w 1213664"/>
              <a:gd name="connsiteY3" fmla="*/ 0 h 1725293"/>
              <a:gd name="connsiteX4" fmla="*/ 465858 w 1213664"/>
              <a:gd name="connsiteY4" fmla="*/ 0 h 1725293"/>
              <a:gd name="connsiteX5" fmla="*/ 120777 w 1213664"/>
              <a:gd name="connsiteY5" fmla="*/ 0 h 1725293"/>
              <a:gd name="connsiteX6" fmla="*/ 25879 w 1213664"/>
              <a:gd name="connsiteY6" fmla="*/ 414078 h 1725293"/>
              <a:gd name="connsiteX7" fmla="*/ 0 w 1213664"/>
              <a:gd name="connsiteY7" fmla="*/ 905783 h 1725293"/>
              <a:gd name="connsiteX8" fmla="*/ 69011 w 1213664"/>
              <a:gd name="connsiteY8" fmla="*/ 1207708 h 1725293"/>
              <a:gd name="connsiteX9" fmla="*/ 250166 w 1213664"/>
              <a:gd name="connsiteY9" fmla="*/ 1561391 h 1725293"/>
              <a:gd name="connsiteX10" fmla="*/ 560717 w 1213664"/>
              <a:gd name="connsiteY10" fmla="*/ 1725293 h 1725293"/>
              <a:gd name="connsiteX11" fmla="*/ 860627 w 1213664"/>
              <a:gd name="connsiteY11" fmla="*/ 1682183 h 1725293"/>
              <a:gd name="connsiteX12" fmla="*/ 966224 w 1213664"/>
              <a:gd name="connsiteY12" fmla="*/ 1682183 h 1725293"/>
              <a:gd name="connsiteX13" fmla="*/ 1087002 w 1213664"/>
              <a:gd name="connsiteY13" fmla="*/ 1596426 h 1725293"/>
              <a:gd name="connsiteX14" fmla="*/ 1164730 w 1213664"/>
              <a:gd name="connsiteY14" fmla="*/ 1337536 h 1725293"/>
              <a:gd name="connsiteX15" fmla="*/ 1164931 w 1213664"/>
              <a:gd name="connsiteY15" fmla="*/ 742268 h 1725293"/>
              <a:gd name="connsiteX0" fmla="*/ 1164931 w 1261984"/>
              <a:gd name="connsiteY0" fmla="*/ 742268 h 1725293"/>
              <a:gd name="connsiteX1" fmla="*/ 1240314 w 1261984"/>
              <a:gd name="connsiteY1" fmla="*/ 371072 h 1725293"/>
              <a:gd name="connsiteX2" fmla="*/ 1007286 w 1261984"/>
              <a:gd name="connsiteY2" fmla="*/ 43183 h 1725293"/>
              <a:gd name="connsiteX3" fmla="*/ 811848 w 1261984"/>
              <a:gd name="connsiteY3" fmla="*/ 0 h 1725293"/>
              <a:gd name="connsiteX4" fmla="*/ 465858 w 1261984"/>
              <a:gd name="connsiteY4" fmla="*/ 0 h 1725293"/>
              <a:gd name="connsiteX5" fmla="*/ 120777 w 1261984"/>
              <a:gd name="connsiteY5" fmla="*/ 0 h 1725293"/>
              <a:gd name="connsiteX6" fmla="*/ 25879 w 1261984"/>
              <a:gd name="connsiteY6" fmla="*/ 414078 h 1725293"/>
              <a:gd name="connsiteX7" fmla="*/ 0 w 1261984"/>
              <a:gd name="connsiteY7" fmla="*/ 905783 h 1725293"/>
              <a:gd name="connsiteX8" fmla="*/ 69011 w 1261984"/>
              <a:gd name="connsiteY8" fmla="*/ 1207708 h 1725293"/>
              <a:gd name="connsiteX9" fmla="*/ 250166 w 1261984"/>
              <a:gd name="connsiteY9" fmla="*/ 1561391 h 1725293"/>
              <a:gd name="connsiteX10" fmla="*/ 560717 w 1261984"/>
              <a:gd name="connsiteY10" fmla="*/ 1725293 h 1725293"/>
              <a:gd name="connsiteX11" fmla="*/ 860627 w 1261984"/>
              <a:gd name="connsiteY11" fmla="*/ 1682183 h 1725293"/>
              <a:gd name="connsiteX12" fmla="*/ 966224 w 1261984"/>
              <a:gd name="connsiteY12" fmla="*/ 1682183 h 1725293"/>
              <a:gd name="connsiteX13" fmla="*/ 1087002 w 1261984"/>
              <a:gd name="connsiteY13" fmla="*/ 1596426 h 1725293"/>
              <a:gd name="connsiteX14" fmla="*/ 1164730 w 1261984"/>
              <a:gd name="connsiteY14" fmla="*/ 1337536 h 1725293"/>
              <a:gd name="connsiteX15" fmla="*/ 1164931 w 1261984"/>
              <a:gd name="connsiteY15" fmla="*/ 742268 h 1725293"/>
              <a:gd name="connsiteX0" fmla="*/ 1164931 w 1261984"/>
              <a:gd name="connsiteY0" fmla="*/ 742268 h 1725293"/>
              <a:gd name="connsiteX1" fmla="*/ 1240314 w 1261984"/>
              <a:gd name="connsiteY1" fmla="*/ 371072 h 1725293"/>
              <a:gd name="connsiteX2" fmla="*/ 1007408 w 1261984"/>
              <a:gd name="connsiteY2" fmla="*/ 155384 h 1725293"/>
              <a:gd name="connsiteX3" fmla="*/ 811848 w 1261984"/>
              <a:gd name="connsiteY3" fmla="*/ 0 h 1725293"/>
              <a:gd name="connsiteX4" fmla="*/ 465858 w 1261984"/>
              <a:gd name="connsiteY4" fmla="*/ 0 h 1725293"/>
              <a:gd name="connsiteX5" fmla="*/ 120777 w 1261984"/>
              <a:gd name="connsiteY5" fmla="*/ 0 h 1725293"/>
              <a:gd name="connsiteX6" fmla="*/ 25879 w 1261984"/>
              <a:gd name="connsiteY6" fmla="*/ 414078 h 1725293"/>
              <a:gd name="connsiteX7" fmla="*/ 0 w 1261984"/>
              <a:gd name="connsiteY7" fmla="*/ 905783 h 1725293"/>
              <a:gd name="connsiteX8" fmla="*/ 69011 w 1261984"/>
              <a:gd name="connsiteY8" fmla="*/ 1207708 h 1725293"/>
              <a:gd name="connsiteX9" fmla="*/ 250166 w 1261984"/>
              <a:gd name="connsiteY9" fmla="*/ 1561391 h 1725293"/>
              <a:gd name="connsiteX10" fmla="*/ 560717 w 1261984"/>
              <a:gd name="connsiteY10" fmla="*/ 1725293 h 1725293"/>
              <a:gd name="connsiteX11" fmla="*/ 860627 w 1261984"/>
              <a:gd name="connsiteY11" fmla="*/ 1682183 h 1725293"/>
              <a:gd name="connsiteX12" fmla="*/ 966224 w 1261984"/>
              <a:gd name="connsiteY12" fmla="*/ 1682183 h 1725293"/>
              <a:gd name="connsiteX13" fmla="*/ 1087002 w 1261984"/>
              <a:gd name="connsiteY13" fmla="*/ 1596426 h 1725293"/>
              <a:gd name="connsiteX14" fmla="*/ 1164730 w 1261984"/>
              <a:gd name="connsiteY14" fmla="*/ 1337536 h 1725293"/>
              <a:gd name="connsiteX15" fmla="*/ 1164931 w 1261984"/>
              <a:gd name="connsiteY15" fmla="*/ 742268 h 1725293"/>
              <a:gd name="connsiteX0" fmla="*/ 1164931 w 1261984"/>
              <a:gd name="connsiteY0" fmla="*/ 880342 h 1863367"/>
              <a:gd name="connsiteX1" fmla="*/ 1240314 w 1261984"/>
              <a:gd name="connsiteY1" fmla="*/ 509146 h 1863367"/>
              <a:gd name="connsiteX2" fmla="*/ 1007408 w 1261984"/>
              <a:gd name="connsiteY2" fmla="*/ 293458 h 1863367"/>
              <a:gd name="connsiteX3" fmla="*/ 811848 w 1261984"/>
              <a:gd name="connsiteY3" fmla="*/ 138074 h 1863367"/>
              <a:gd name="connsiteX4" fmla="*/ 481097 w 1261984"/>
              <a:gd name="connsiteY4" fmla="*/ 0 h 1863367"/>
              <a:gd name="connsiteX5" fmla="*/ 120777 w 1261984"/>
              <a:gd name="connsiteY5" fmla="*/ 138074 h 1863367"/>
              <a:gd name="connsiteX6" fmla="*/ 25879 w 1261984"/>
              <a:gd name="connsiteY6" fmla="*/ 552152 h 1863367"/>
              <a:gd name="connsiteX7" fmla="*/ 0 w 1261984"/>
              <a:gd name="connsiteY7" fmla="*/ 1043857 h 1863367"/>
              <a:gd name="connsiteX8" fmla="*/ 69011 w 1261984"/>
              <a:gd name="connsiteY8" fmla="*/ 1345782 h 1863367"/>
              <a:gd name="connsiteX9" fmla="*/ 250166 w 1261984"/>
              <a:gd name="connsiteY9" fmla="*/ 1699465 h 1863367"/>
              <a:gd name="connsiteX10" fmla="*/ 560717 w 1261984"/>
              <a:gd name="connsiteY10" fmla="*/ 1863367 h 1863367"/>
              <a:gd name="connsiteX11" fmla="*/ 860627 w 1261984"/>
              <a:gd name="connsiteY11" fmla="*/ 1820257 h 1863367"/>
              <a:gd name="connsiteX12" fmla="*/ 966224 w 1261984"/>
              <a:gd name="connsiteY12" fmla="*/ 1820257 h 1863367"/>
              <a:gd name="connsiteX13" fmla="*/ 1087002 w 1261984"/>
              <a:gd name="connsiteY13" fmla="*/ 1734500 h 1863367"/>
              <a:gd name="connsiteX14" fmla="*/ 1164730 w 1261984"/>
              <a:gd name="connsiteY14" fmla="*/ 1475610 h 1863367"/>
              <a:gd name="connsiteX15" fmla="*/ 1164931 w 1261984"/>
              <a:gd name="connsiteY15" fmla="*/ 880342 h 1863367"/>
              <a:gd name="connsiteX0" fmla="*/ 1164931 w 1261984"/>
              <a:gd name="connsiteY0" fmla="*/ 880342 h 1863367"/>
              <a:gd name="connsiteX1" fmla="*/ 1240314 w 1261984"/>
              <a:gd name="connsiteY1" fmla="*/ 509146 h 1863367"/>
              <a:gd name="connsiteX2" fmla="*/ 1007408 w 1261984"/>
              <a:gd name="connsiteY2" fmla="*/ 293458 h 1863367"/>
              <a:gd name="connsiteX3" fmla="*/ 931828 w 1261984"/>
              <a:gd name="connsiteY3" fmla="*/ 0 h 1863367"/>
              <a:gd name="connsiteX4" fmla="*/ 481097 w 1261984"/>
              <a:gd name="connsiteY4" fmla="*/ 0 h 1863367"/>
              <a:gd name="connsiteX5" fmla="*/ 120777 w 1261984"/>
              <a:gd name="connsiteY5" fmla="*/ 138074 h 1863367"/>
              <a:gd name="connsiteX6" fmla="*/ 25879 w 1261984"/>
              <a:gd name="connsiteY6" fmla="*/ 552152 h 1863367"/>
              <a:gd name="connsiteX7" fmla="*/ 0 w 1261984"/>
              <a:gd name="connsiteY7" fmla="*/ 1043857 h 1863367"/>
              <a:gd name="connsiteX8" fmla="*/ 69011 w 1261984"/>
              <a:gd name="connsiteY8" fmla="*/ 1345782 h 1863367"/>
              <a:gd name="connsiteX9" fmla="*/ 250166 w 1261984"/>
              <a:gd name="connsiteY9" fmla="*/ 1699465 h 1863367"/>
              <a:gd name="connsiteX10" fmla="*/ 560717 w 1261984"/>
              <a:gd name="connsiteY10" fmla="*/ 1863367 h 1863367"/>
              <a:gd name="connsiteX11" fmla="*/ 860627 w 1261984"/>
              <a:gd name="connsiteY11" fmla="*/ 1820257 h 1863367"/>
              <a:gd name="connsiteX12" fmla="*/ 966224 w 1261984"/>
              <a:gd name="connsiteY12" fmla="*/ 1820257 h 1863367"/>
              <a:gd name="connsiteX13" fmla="*/ 1087002 w 1261984"/>
              <a:gd name="connsiteY13" fmla="*/ 1734500 h 1863367"/>
              <a:gd name="connsiteX14" fmla="*/ 1164730 w 1261984"/>
              <a:gd name="connsiteY14" fmla="*/ 1475610 h 1863367"/>
              <a:gd name="connsiteX15" fmla="*/ 1164931 w 1261984"/>
              <a:gd name="connsiteY15" fmla="*/ 880342 h 1863367"/>
              <a:gd name="connsiteX0" fmla="*/ 1164931 w 1261984"/>
              <a:gd name="connsiteY0" fmla="*/ 880342 h 1863367"/>
              <a:gd name="connsiteX1" fmla="*/ 1240314 w 1261984"/>
              <a:gd name="connsiteY1" fmla="*/ 509146 h 1863367"/>
              <a:gd name="connsiteX2" fmla="*/ 1173414 w 1261984"/>
              <a:gd name="connsiteY2" fmla="*/ 103728 h 1863367"/>
              <a:gd name="connsiteX3" fmla="*/ 931828 w 1261984"/>
              <a:gd name="connsiteY3" fmla="*/ 0 h 1863367"/>
              <a:gd name="connsiteX4" fmla="*/ 481097 w 1261984"/>
              <a:gd name="connsiteY4" fmla="*/ 0 h 1863367"/>
              <a:gd name="connsiteX5" fmla="*/ 120777 w 1261984"/>
              <a:gd name="connsiteY5" fmla="*/ 138074 h 1863367"/>
              <a:gd name="connsiteX6" fmla="*/ 25879 w 1261984"/>
              <a:gd name="connsiteY6" fmla="*/ 552152 h 1863367"/>
              <a:gd name="connsiteX7" fmla="*/ 0 w 1261984"/>
              <a:gd name="connsiteY7" fmla="*/ 1043857 h 1863367"/>
              <a:gd name="connsiteX8" fmla="*/ 69011 w 1261984"/>
              <a:gd name="connsiteY8" fmla="*/ 1345782 h 1863367"/>
              <a:gd name="connsiteX9" fmla="*/ 250166 w 1261984"/>
              <a:gd name="connsiteY9" fmla="*/ 1699465 h 1863367"/>
              <a:gd name="connsiteX10" fmla="*/ 560717 w 1261984"/>
              <a:gd name="connsiteY10" fmla="*/ 1863367 h 1863367"/>
              <a:gd name="connsiteX11" fmla="*/ 860627 w 1261984"/>
              <a:gd name="connsiteY11" fmla="*/ 1820257 h 1863367"/>
              <a:gd name="connsiteX12" fmla="*/ 966224 w 1261984"/>
              <a:gd name="connsiteY12" fmla="*/ 1820257 h 1863367"/>
              <a:gd name="connsiteX13" fmla="*/ 1087002 w 1261984"/>
              <a:gd name="connsiteY13" fmla="*/ 1734500 h 1863367"/>
              <a:gd name="connsiteX14" fmla="*/ 1164730 w 1261984"/>
              <a:gd name="connsiteY14" fmla="*/ 1475610 h 1863367"/>
              <a:gd name="connsiteX15" fmla="*/ 1164931 w 1261984"/>
              <a:gd name="connsiteY15" fmla="*/ 880342 h 1863367"/>
              <a:gd name="connsiteX0" fmla="*/ 1164931 w 1285578"/>
              <a:gd name="connsiteY0" fmla="*/ 880342 h 1863367"/>
              <a:gd name="connsiteX1" fmla="*/ 1240314 w 1285578"/>
              <a:gd name="connsiteY1" fmla="*/ 509146 h 1863367"/>
              <a:gd name="connsiteX2" fmla="*/ 1285578 w 1285578"/>
              <a:gd name="connsiteY2" fmla="*/ 345226 h 1863367"/>
              <a:gd name="connsiteX3" fmla="*/ 1173414 w 1285578"/>
              <a:gd name="connsiteY3" fmla="*/ 103728 h 1863367"/>
              <a:gd name="connsiteX4" fmla="*/ 931828 w 1285578"/>
              <a:gd name="connsiteY4" fmla="*/ 0 h 1863367"/>
              <a:gd name="connsiteX5" fmla="*/ 481097 w 1285578"/>
              <a:gd name="connsiteY5" fmla="*/ 0 h 1863367"/>
              <a:gd name="connsiteX6" fmla="*/ 120777 w 1285578"/>
              <a:gd name="connsiteY6" fmla="*/ 138074 h 1863367"/>
              <a:gd name="connsiteX7" fmla="*/ 25879 w 1285578"/>
              <a:gd name="connsiteY7" fmla="*/ 552152 h 1863367"/>
              <a:gd name="connsiteX8" fmla="*/ 0 w 1285578"/>
              <a:gd name="connsiteY8" fmla="*/ 1043857 h 1863367"/>
              <a:gd name="connsiteX9" fmla="*/ 69011 w 1285578"/>
              <a:gd name="connsiteY9" fmla="*/ 1345782 h 1863367"/>
              <a:gd name="connsiteX10" fmla="*/ 250166 w 1285578"/>
              <a:gd name="connsiteY10" fmla="*/ 1699465 h 1863367"/>
              <a:gd name="connsiteX11" fmla="*/ 560717 w 1285578"/>
              <a:gd name="connsiteY11" fmla="*/ 1863367 h 1863367"/>
              <a:gd name="connsiteX12" fmla="*/ 860627 w 1285578"/>
              <a:gd name="connsiteY12" fmla="*/ 1820257 h 1863367"/>
              <a:gd name="connsiteX13" fmla="*/ 966224 w 1285578"/>
              <a:gd name="connsiteY13" fmla="*/ 1820257 h 1863367"/>
              <a:gd name="connsiteX14" fmla="*/ 1087002 w 1285578"/>
              <a:gd name="connsiteY14" fmla="*/ 1734500 h 1863367"/>
              <a:gd name="connsiteX15" fmla="*/ 1164730 w 1285578"/>
              <a:gd name="connsiteY15" fmla="*/ 1475610 h 1863367"/>
              <a:gd name="connsiteX16" fmla="*/ 1164931 w 1285578"/>
              <a:gd name="connsiteY16" fmla="*/ 880342 h 1863367"/>
              <a:gd name="connsiteX0" fmla="*/ 1164931 w 1285578"/>
              <a:gd name="connsiteY0" fmla="*/ 880342 h 1863367"/>
              <a:gd name="connsiteX1" fmla="*/ 1154169 w 1285578"/>
              <a:gd name="connsiteY1" fmla="*/ 509208 h 1863367"/>
              <a:gd name="connsiteX2" fmla="*/ 1285578 w 1285578"/>
              <a:gd name="connsiteY2" fmla="*/ 345226 h 1863367"/>
              <a:gd name="connsiteX3" fmla="*/ 1173414 w 1285578"/>
              <a:gd name="connsiteY3" fmla="*/ 103728 h 1863367"/>
              <a:gd name="connsiteX4" fmla="*/ 931828 w 1285578"/>
              <a:gd name="connsiteY4" fmla="*/ 0 h 1863367"/>
              <a:gd name="connsiteX5" fmla="*/ 481097 w 1285578"/>
              <a:gd name="connsiteY5" fmla="*/ 0 h 1863367"/>
              <a:gd name="connsiteX6" fmla="*/ 120777 w 1285578"/>
              <a:gd name="connsiteY6" fmla="*/ 138074 h 1863367"/>
              <a:gd name="connsiteX7" fmla="*/ 25879 w 1285578"/>
              <a:gd name="connsiteY7" fmla="*/ 552152 h 1863367"/>
              <a:gd name="connsiteX8" fmla="*/ 0 w 1285578"/>
              <a:gd name="connsiteY8" fmla="*/ 1043857 h 1863367"/>
              <a:gd name="connsiteX9" fmla="*/ 69011 w 1285578"/>
              <a:gd name="connsiteY9" fmla="*/ 1345782 h 1863367"/>
              <a:gd name="connsiteX10" fmla="*/ 250166 w 1285578"/>
              <a:gd name="connsiteY10" fmla="*/ 1699465 h 1863367"/>
              <a:gd name="connsiteX11" fmla="*/ 560717 w 1285578"/>
              <a:gd name="connsiteY11" fmla="*/ 1863367 h 1863367"/>
              <a:gd name="connsiteX12" fmla="*/ 860627 w 1285578"/>
              <a:gd name="connsiteY12" fmla="*/ 1820257 h 1863367"/>
              <a:gd name="connsiteX13" fmla="*/ 966224 w 1285578"/>
              <a:gd name="connsiteY13" fmla="*/ 1820257 h 1863367"/>
              <a:gd name="connsiteX14" fmla="*/ 1087002 w 1285578"/>
              <a:gd name="connsiteY14" fmla="*/ 1734500 h 1863367"/>
              <a:gd name="connsiteX15" fmla="*/ 1164730 w 1285578"/>
              <a:gd name="connsiteY15" fmla="*/ 1475610 h 1863367"/>
              <a:gd name="connsiteX16" fmla="*/ 1164931 w 1285578"/>
              <a:gd name="connsiteY16" fmla="*/ 880342 h 1863367"/>
              <a:gd name="connsiteX0" fmla="*/ 1164931 w 1186740"/>
              <a:gd name="connsiteY0" fmla="*/ 880342 h 1863367"/>
              <a:gd name="connsiteX1" fmla="*/ 1154169 w 1186740"/>
              <a:gd name="connsiteY1" fmla="*/ 509208 h 1863367"/>
              <a:gd name="connsiteX2" fmla="*/ 1173501 w 1186740"/>
              <a:gd name="connsiteY2" fmla="*/ 302242 h 1863367"/>
              <a:gd name="connsiteX3" fmla="*/ 1173414 w 1186740"/>
              <a:gd name="connsiteY3" fmla="*/ 103728 h 1863367"/>
              <a:gd name="connsiteX4" fmla="*/ 931828 w 1186740"/>
              <a:gd name="connsiteY4" fmla="*/ 0 h 1863367"/>
              <a:gd name="connsiteX5" fmla="*/ 481097 w 1186740"/>
              <a:gd name="connsiteY5" fmla="*/ 0 h 1863367"/>
              <a:gd name="connsiteX6" fmla="*/ 120777 w 1186740"/>
              <a:gd name="connsiteY6" fmla="*/ 138074 h 1863367"/>
              <a:gd name="connsiteX7" fmla="*/ 25879 w 1186740"/>
              <a:gd name="connsiteY7" fmla="*/ 552152 h 1863367"/>
              <a:gd name="connsiteX8" fmla="*/ 0 w 1186740"/>
              <a:gd name="connsiteY8" fmla="*/ 1043857 h 1863367"/>
              <a:gd name="connsiteX9" fmla="*/ 69011 w 1186740"/>
              <a:gd name="connsiteY9" fmla="*/ 1345782 h 1863367"/>
              <a:gd name="connsiteX10" fmla="*/ 250166 w 1186740"/>
              <a:gd name="connsiteY10" fmla="*/ 1699465 h 1863367"/>
              <a:gd name="connsiteX11" fmla="*/ 560717 w 1186740"/>
              <a:gd name="connsiteY11" fmla="*/ 1863367 h 1863367"/>
              <a:gd name="connsiteX12" fmla="*/ 860627 w 1186740"/>
              <a:gd name="connsiteY12" fmla="*/ 1820257 h 1863367"/>
              <a:gd name="connsiteX13" fmla="*/ 966224 w 1186740"/>
              <a:gd name="connsiteY13" fmla="*/ 1820257 h 1863367"/>
              <a:gd name="connsiteX14" fmla="*/ 1087002 w 1186740"/>
              <a:gd name="connsiteY14" fmla="*/ 1734500 h 1863367"/>
              <a:gd name="connsiteX15" fmla="*/ 1164730 w 1186740"/>
              <a:gd name="connsiteY15" fmla="*/ 1475610 h 1863367"/>
              <a:gd name="connsiteX16" fmla="*/ 1164931 w 1186740"/>
              <a:gd name="connsiteY16" fmla="*/ 880342 h 1863367"/>
              <a:gd name="connsiteX0" fmla="*/ 1164931 w 1186740"/>
              <a:gd name="connsiteY0" fmla="*/ 880342 h 1863367"/>
              <a:gd name="connsiteX1" fmla="*/ 1154169 w 1186740"/>
              <a:gd name="connsiteY1" fmla="*/ 509208 h 1863367"/>
              <a:gd name="connsiteX2" fmla="*/ 1173501 w 1186740"/>
              <a:gd name="connsiteY2" fmla="*/ 302242 h 1863367"/>
              <a:gd name="connsiteX3" fmla="*/ 1128520 w 1186740"/>
              <a:gd name="connsiteY3" fmla="*/ 112199 h 1863367"/>
              <a:gd name="connsiteX4" fmla="*/ 1173414 w 1186740"/>
              <a:gd name="connsiteY4" fmla="*/ 103728 h 1863367"/>
              <a:gd name="connsiteX5" fmla="*/ 931828 w 1186740"/>
              <a:gd name="connsiteY5" fmla="*/ 0 h 1863367"/>
              <a:gd name="connsiteX6" fmla="*/ 481097 w 1186740"/>
              <a:gd name="connsiteY6" fmla="*/ 0 h 1863367"/>
              <a:gd name="connsiteX7" fmla="*/ 120777 w 1186740"/>
              <a:gd name="connsiteY7" fmla="*/ 138074 h 1863367"/>
              <a:gd name="connsiteX8" fmla="*/ 25879 w 1186740"/>
              <a:gd name="connsiteY8" fmla="*/ 552152 h 1863367"/>
              <a:gd name="connsiteX9" fmla="*/ 0 w 1186740"/>
              <a:gd name="connsiteY9" fmla="*/ 1043857 h 1863367"/>
              <a:gd name="connsiteX10" fmla="*/ 69011 w 1186740"/>
              <a:gd name="connsiteY10" fmla="*/ 1345782 h 1863367"/>
              <a:gd name="connsiteX11" fmla="*/ 250166 w 1186740"/>
              <a:gd name="connsiteY11" fmla="*/ 1699465 h 1863367"/>
              <a:gd name="connsiteX12" fmla="*/ 560717 w 1186740"/>
              <a:gd name="connsiteY12" fmla="*/ 1863367 h 1863367"/>
              <a:gd name="connsiteX13" fmla="*/ 860627 w 1186740"/>
              <a:gd name="connsiteY13" fmla="*/ 1820257 h 1863367"/>
              <a:gd name="connsiteX14" fmla="*/ 966224 w 1186740"/>
              <a:gd name="connsiteY14" fmla="*/ 1820257 h 1863367"/>
              <a:gd name="connsiteX15" fmla="*/ 1087002 w 1186740"/>
              <a:gd name="connsiteY15" fmla="*/ 1734500 h 1863367"/>
              <a:gd name="connsiteX16" fmla="*/ 1164730 w 1186740"/>
              <a:gd name="connsiteY16" fmla="*/ 1475610 h 1863367"/>
              <a:gd name="connsiteX17" fmla="*/ 1164931 w 1186740"/>
              <a:gd name="connsiteY17" fmla="*/ 880342 h 1863367"/>
              <a:gd name="connsiteX0" fmla="*/ 1164931 w 1186740"/>
              <a:gd name="connsiteY0" fmla="*/ 880342 h 1863367"/>
              <a:gd name="connsiteX1" fmla="*/ 1154169 w 1186740"/>
              <a:gd name="connsiteY1" fmla="*/ 509208 h 1863367"/>
              <a:gd name="connsiteX2" fmla="*/ 1173501 w 1186740"/>
              <a:gd name="connsiteY2" fmla="*/ 302242 h 1863367"/>
              <a:gd name="connsiteX3" fmla="*/ 1128520 w 1186740"/>
              <a:gd name="connsiteY3" fmla="*/ 112199 h 1863367"/>
              <a:gd name="connsiteX4" fmla="*/ 1044289 w 1186740"/>
              <a:gd name="connsiteY4" fmla="*/ 51994 h 1863367"/>
              <a:gd name="connsiteX5" fmla="*/ 931828 w 1186740"/>
              <a:gd name="connsiteY5" fmla="*/ 0 h 1863367"/>
              <a:gd name="connsiteX6" fmla="*/ 481097 w 1186740"/>
              <a:gd name="connsiteY6" fmla="*/ 0 h 1863367"/>
              <a:gd name="connsiteX7" fmla="*/ 120777 w 1186740"/>
              <a:gd name="connsiteY7" fmla="*/ 138074 h 1863367"/>
              <a:gd name="connsiteX8" fmla="*/ 25879 w 1186740"/>
              <a:gd name="connsiteY8" fmla="*/ 552152 h 1863367"/>
              <a:gd name="connsiteX9" fmla="*/ 0 w 1186740"/>
              <a:gd name="connsiteY9" fmla="*/ 1043857 h 1863367"/>
              <a:gd name="connsiteX10" fmla="*/ 69011 w 1186740"/>
              <a:gd name="connsiteY10" fmla="*/ 1345782 h 1863367"/>
              <a:gd name="connsiteX11" fmla="*/ 250166 w 1186740"/>
              <a:gd name="connsiteY11" fmla="*/ 1699465 h 1863367"/>
              <a:gd name="connsiteX12" fmla="*/ 560717 w 1186740"/>
              <a:gd name="connsiteY12" fmla="*/ 1863367 h 1863367"/>
              <a:gd name="connsiteX13" fmla="*/ 860627 w 1186740"/>
              <a:gd name="connsiteY13" fmla="*/ 1820257 h 1863367"/>
              <a:gd name="connsiteX14" fmla="*/ 966224 w 1186740"/>
              <a:gd name="connsiteY14" fmla="*/ 1820257 h 1863367"/>
              <a:gd name="connsiteX15" fmla="*/ 1087002 w 1186740"/>
              <a:gd name="connsiteY15" fmla="*/ 1734500 h 1863367"/>
              <a:gd name="connsiteX16" fmla="*/ 1164730 w 1186740"/>
              <a:gd name="connsiteY16" fmla="*/ 1475610 h 1863367"/>
              <a:gd name="connsiteX17" fmla="*/ 1164931 w 1186740"/>
              <a:gd name="connsiteY17" fmla="*/ 880342 h 1863367"/>
              <a:gd name="connsiteX0" fmla="*/ 1164931 w 1226155"/>
              <a:gd name="connsiteY0" fmla="*/ 880342 h 1863367"/>
              <a:gd name="connsiteX1" fmla="*/ 1200549 w 1226155"/>
              <a:gd name="connsiteY1" fmla="*/ 509208 h 1863367"/>
              <a:gd name="connsiteX2" fmla="*/ 1173501 w 1226155"/>
              <a:gd name="connsiteY2" fmla="*/ 302242 h 1863367"/>
              <a:gd name="connsiteX3" fmla="*/ 1128520 w 1226155"/>
              <a:gd name="connsiteY3" fmla="*/ 112199 h 1863367"/>
              <a:gd name="connsiteX4" fmla="*/ 1044289 w 1226155"/>
              <a:gd name="connsiteY4" fmla="*/ 51994 h 1863367"/>
              <a:gd name="connsiteX5" fmla="*/ 931828 w 1226155"/>
              <a:gd name="connsiteY5" fmla="*/ 0 h 1863367"/>
              <a:gd name="connsiteX6" fmla="*/ 481097 w 1226155"/>
              <a:gd name="connsiteY6" fmla="*/ 0 h 1863367"/>
              <a:gd name="connsiteX7" fmla="*/ 120777 w 1226155"/>
              <a:gd name="connsiteY7" fmla="*/ 138074 h 1863367"/>
              <a:gd name="connsiteX8" fmla="*/ 25879 w 1226155"/>
              <a:gd name="connsiteY8" fmla="*/ 552152 h 1863367"/>
              <a:gd name="connsiteX9" fmla="*/ 0 w 1226155"/>
              <a:gd name="connsiteY9" fmla="*/ 1043857 h 1863367"/>
              <a:gd name="connsiteX10" fmla="*/ 69011 w 1226155"/>
              <a:gd name="connsiteY10" fmla="*/ 1345782 h 1863367"/>
              <a:gd name="connsiteX11" fmla="*/ 250166 w 1226155"/>
              <a:gd name="connsiteY11" fmla="*/ 1699465 h 1863367"/>
              <a:gd name="connsiteX12" fmla="*/ 560717 w 1226155"/>
              <a:gd name="connsiteY12" fmla="*/ 1863367 h 1863367"/>
              <a:gd name="connsiteX13" fmla="*/ 860627 w 1226155"/>
              <a:gd name="connsiteY13" fmla="*/ 1820257 h 1863367"/>
              <a:gd name="connsiteX14" fmla="*/ 966224 w 1226155"/>
              <a:gd name="connsiteY14" fmla="*/ 1820257 h 1863367"/>
              <a:gd name="connsiteX15" fmla="*/ 1087002 w 1226155"/>
              <a:gd name="connsiteY15" fmla="*/ 1734500 h 1863367"/>
              <a:gd name="connsiteX16" fmla="*/ 1164730 w 1226155"/>
              <a:gd name="connsiteY16" fmla="*/ 1475610 h 1863367"/>
              <a:gd name="connsiteX17" fmla="*/ 1164931 w 1226155"/>
              <a:gd name="connsiteY17" fmla="*/ 880342 h 1863367"/>
              <a:gd name="connsiteX0" fmla="*/ 1191033 w 1229645"/>
              <a:gd name="connsiteY0" fmla="*/ 767588 h 1863367"/>
              <a:gd name="connsiteX1" fmla="*/ 1200549 w 1229645"/>
              <a:gd name="connsiteY1" fmla="*/ 509208 h 1863367"/>
              <a:gd name="connsiteX2" fmla="*/ 1173501 w 1229645"/>
              <a:gd name="connsiteY2" fmla="*/ 302242 h 1863367"/>
              <a:gd name="connsiteX3" fmla="*/ 1128520 w 1229645"/>
              <a:gd name="connsiteY3" fmla="*/ 112199 h 1863367"/>
              <a:gd name="connsiteX4" fmla="*/ 1044289 w 1229645"/>
              <a:gd name="connsiteY4" fmla="*/ 51994 h 1863367"/>
              <a:gd name="connsiteX5" fmla="*/ 931828 w 1229645"/>
              <a:gd name="connsiteY5" fmla="*/ 0 h 1863367"/>
              <a:gd name="connsiteX6" fmla="*/ 481097 w 1229645"/>
              <a:gd name="connsiteY6" fmla="*/ 0 h 1863367"/>
              <a:gd name="connsiteX7" fmla="*/ 120777 w 1229645"/>
              <a:gd name="connsiteY7" fmla="*/ 138074 h 1863367"/>
              <a:gd name="connsiteX8" fmla="*/ 25879 w 1229645"/>
              <a:gd name="connsiteY8" fmla="*/ 552152 h 1863367"/>
              <a:gd name="connsiteX9" fmla="*/ 0 w 1229645"/>
              <a:gd name="connsiteY9" fmla="*/ 1043857 h 1863367"/>
              <a:gd name="connsiteX10" fmla="*/ 69011 w 1229645"/>
              <a:gd name="connsiteY10" fmla="*/ 1345782 h 1863367"/>
              <a:gd name="connsiteX11" fmla="*/ 250166 w 1229645"/>
              <a:gd name="connsiteY11" fmla="*/ 1699465 h 1863367"/>
              <a:gd name="connsiteX12" fmla="*/ 560717 w 1229645"/>
              <a:gd name="connsiteY12" fmla="*/ 1863367 h 1863367"/>
              <a:gd name="connsiteX13" fmla="*/ 860627 w 1229645"/>
              <a:gd name="connsiteY13" fmla="*/ 1820257 h 1863367"/>
              <a:gd name="connsiteX14" fmla="*/ 966224 w 1229645"/>
              <a:gd name="connsiteY14" fmla="*/ 1820257 h 1863367"/>
              <a:gd name="connsiteX15" fmla="*/ 1087002 w 1229645"/>
              <a:gd name="connsiteY15" fmla="*/ 1734500 h 1863367"/>
              <a:gd name="connsiteX16" fmla="*/ 1164730 w 1229645"/>
              <a:gd name="connsiteY16" fmla="*/ 1475610 h 1863367"/>
              <a:gd name="connsiteX17" fmla="*/ 1191033 w 1229645"/>
              <a:gd name="connsiteY17" fmla="*/ 767588 h 1863367"/>
              <a:gd name="connsiteX0" fmla="*/ 1191033 w 1206364"/>
              <a:gd name="connsiteY0" fmla="*/ 767588 h 1863367"/>
              <a:gd name="connsiteX1" fmla="*/ 1138951 w 1206364"/>
              <a:gd name="connsiteY1" fmla="*/ 509208 h 1863367"/>
              <a:gd name="connsiteX2" fmla="*/ 1173501 w 1206364"/>
              <a:gd name="connsiteY2" fmla="*/ 302242 h 1863367"/>
              <a:gd name="connsiteX3" fmla="*/ 1128520 w 1206364"/>
              <a:gd name="connsiteY3" fmla="*/ 112199 h 1863367"/>
              <a:gd name="connsiteX4" fmla="*/ 1044289 w 1206364"/>
              <a:gd name="connsiteY4" fmla="*/ 51994 h 1863367"/>
              <a:gd name="connsiteX5" fmla="*/ 931828 w 1206364"/>
              <a:gd name="connsiteY5" fmla="*/ 0 h 1863367"/>
              <a:gd name="connsiteX6" fmla="*/ 481097 w 1206364"/>
              <a:gd name="connsiteY6" fmla="*/ 0 h 1863367"/>
              <a:gd name="connsiteX7" fmla="*/ 120777 w 1206364"/>
              <a:gd name="connsiteY7" fmla="*/ 138074 h 1863367"/>
              <a:gd name="connsiteX8" fmla="*/ 25879 w 1206364"/>
              <a:gd name="connsiteY8" fmla="*/ 552152 h 1863367"/>
              <a:gd name="connsiteX9" fmla="*/ 0 w 1206364"/>
              <a:gd name="connsiteY9" fmla="*/ 1043857 h 1863367"/>
              <a:gd name="connsiteX10" fmla="*/ 69011 w 1206364"/>
              <a:gd name="connsiteY10" fmla="*/ 1345782 h 1863367"/>
              <a:gd name="connsiteX11" fmla="*/ 250166 w 1206364"/>
              <a:gd name="connsiteY11" fmla="*/ 1699465 h 1863367"/>
              <a:gd name="connsiteX12" fmla="*/ 560717 w 1206364"/>
              <a:gd name="connsiteY12" fmla="*/ 1863367 h 1863367"/>
              <a:gd name="connsiteX13" fmla="*/ 860627 w 1206364"/>
              <a:gd name="connsiteY13" fmla="*/ 1820257 h 1863367"/>
              <a:gd name="connsiteX14" fmla="*/ 966224 w 1206364"/>
              <a:gd name="connsiteY14" fmla="*/ 1820257 h 1863367"/>
              <a:gd name="connsiteX15" fmla="*/ 1087002 w 1206364"/>
              <a:gd name="connsiteY15" fmla="*/ 1734500 h 1863367"/>
              <a:gd name="connsiteX16" fmla="*/ 1164730 w 1206364"/>
              <a:gd name="connsiteY16" fmla="*/ 1475610 h 1863367"/>
              <a:gd name="connsiteX17" fmla="*/ 1191033 w 1206364"/>
              <a:gd name="connsiteY17" fmla="*/ 767588 h 1863367"/>
              <a:gd name="connsiteX0" fmla="*/ 1191033 w 1229586"/>
              <a:gd name="connsiteY0" fmla="*/ 767588 h 1863367"/>
              <a:gd name="connsiteX1" fmla="*/ 1200479 w 1229586"/>
              <a:gd name="connsiteY1" fmla="*/ 509208 h 1863367"/>
              <a:gd name="connsiteX2" fmla="*/ 1173501 w 1229586"/>
              <a:gd name="connsiteY2" fmla="*/ 302242 h 1863367"/>
              <a:gd name="connsiteX3" fmla="*/ 1128520 w 1229586"/>
              <a:gd name="connsiteY3" fmla="*/ 112199 h 1863367"/>
              <a:gd name="connsiteX4" fmla="*/ 1044289 w 1229586"/>
              <a:gd name="connsiteY4" fmla="*/ 51994 h 1863367"/>
              <a:gd name="connsiteX5" fmla="*/ 931828 w 1229586"/>
              <a:gd name="connsiteY5" fmla="*/ 0 h 1863367"/>
              <a:gd name="connsiteX6" fmla="*/ 481097 w 1229586"/>
              <a:gd name="connsiteY6" fmla="*/ 0 h 1863367"/>
              <a:gd name="connsiteX7" fmla="*/ 120777 w 1229586"/>
              <a:gd name="connsiteY7" fmla="*/ 138074 h 1863367"/>
              <a:gd name="connsiteX8" fmla="*/ 25879 w 1229586"/>
              <a:gd name="connsiteY8" fmla="*/ 552152 h 1863367"/>
              <a:gd name="connsiteX9" fmla="*/ 0 w 1229586"/>
              <a:gd name="connsiteY9" fmla="*/ 1043857 h 1863367"/>
              <a:gd name="connsiteX10" fmla="*/ 69011 w 1229586"/>
              <a:gd name="connsiteY10" fmla="*/ 1345782 h 1863367"/>
              <a:gd name="connsiteX11" fmla="*/ 250166 w 1229586"/>
              <a:gd name="connsiteY11" fmla="*/ 1699465 h 1863367"/>
              <a:gd name="connsiteX12" fmla="*/ 560717 w 1229586"/>
              <a:gd name="connsiteY12" fmla="*/ 1863367 h 1863367"/>
              <a:gd name="connsiteX13" fmla="*/ 860627 w 1229586"/>
              <a:gd name="connsiteY13" fmla="*/ 1820257 h 1863367"/>
              <a:gd name="connsiteX14" fmla="*/ 966224 w 1229586"/>
              <a:gd name="connsiteY14" fmla="*/ 1820257 h 1863367"/>
              <a:gd name="connsiteX15" fmla="*/ 1087002 w 1229586"/>
              <a:gd name="connsiteY15" fmla="*/ 1734500 h 1863367"/>
              <a:gd name="connsiteX16" fmla="*/ 1164730 w 1229586"/>
              <a:gd name="connsiteY16" fmla="*/ 1475610 h 1863367"/>
              <a:gd name="connsiteX17" fmla="*/ 1191033 w 1229586"/>
              <a:gd name="connsiteY17" fmla="*/ 767588 h 1863367"/>
              <a:gd name="connsiteX0" fmla="*/ 1229586 w 1240346"/>
              <a:gd name="connsiteY0" fmla="*/ 733604 h 1863367"/>
              <a:gd name="connsiteX1" fmla="*/ 1200479 w 1240346"/>
              <a:gd name="connsiteY1" fmla="*/ 509208 h 1863367"/>
              <a:gd name="connsiteX2" fmla="*/ 1173501 w 1240346"/>
              <a:gd name="connsiteY2" fmla="*/ 302242 h 1863367"/>
              <a:gd name="connsiteX3" fmla="*/ 1128520 w 1240346"/>
              <a:gd name="connsiteY3" fmla="*/ 112199 h 1863367"/>
              <a:gd name="connsiteX4" fmla="*/ 1044289 w 1240346"/>
              <a:gd name="connsiteY4" fmla="*/ 51994 h 1863367"/>
              <a:gd name="connsiteX5" fmla="*/ 931828 w 1240346"/>
              <a:gd name="connsiteY5" fmla="*/ 0 h 1863367"/>
              <a:gd name="connsiteX6" fmla="*/ 481097 w 1240346"/>
              <a:gd name="connsiteY6" fmla="*/ 0 h 1863367"/>
              <a:gd name="connsiteX7" fmla="*/ 120777 w 1240346"/>
              <a:gd name="connsiteY7" fmla="*/ 138074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229586 w 1240346"/>
              <a:gd name="connsiteY0" fmla="*/ 733604 h 1863367"/>
              <a:gd name="connsiteX1" fmla="*/ 1200479 w 1240346"/>
              <a:gd name="connsiteY1" fmla="*/ 509208 h 1863367"/>
              <a:gd name="connsiteX2" fmla="*/ 1173501 w 1240346"/>
              <a:gd name="connsiteY2" fmla="*/ 302242 h 1863367"/>
              <a:gd name="connsiteX3" fmla="*/ 1190628 w 1240346"/>
              <a:gd name="connsiteY3" fmla="*/ 138146 h 1863367"/>
              <a:gd name="connsiteX4" fmla="*/ 1044289 w 1240346"/>
              <a:gd name="connsiteY4" fmla="*/ 51994 h 1863367"/>
              <a:gd name="connsiteX5" fmla="*/ 931828 w 1240346"/>
              <a:gd name="connsiteY5" fmla="*/ 0 h 1863367"/>
              <a:gd name="connsiteX6" fmla="*/ 481097 w 1240346"/>
              <a:gd name="connsiteY6" fmla="*/ 0 h 1863367"/>
              <a:gd name="connsiteX7" fmla="*/ 120777 w 1240346"/>
              <a:gd name="connsiteY7" fmla="*/ 138074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229586 w 1240346"/>
              <a:gd name="connsiteY0" fmla="*/ 733604 h 1863367"/>
              <a:gd name="connsiteX1" fmla="*/ 1200479 w 1240346"/>
              <a:gd name="connsiteY1" fmla="*/ 509208 h 1863367"/>
              <a:gd name="connsiteX2" fmla="*/ 1207884 w 1240346"/>
              <a:gd name="connsiteY2" fmla="*/ 293759 h 1863367"/>
              <a:gd name="connsiteX3" fmla="*/ 1190628 w 1240346"/>
              <a:gd name="connsiteY3" fmla="*/ 138146 h 1863367"/>
              <a:gd name="connsiteX4" fmla="*/ 1044289 w 1240346"/>
              <a:gd name="connsiteY4" fmla="*/ 51994 h 1863367"/>
              <a:gd name="connsiteX5" fmla="*/ 931828 w 1240346"/>
              <a:gd name="connsiteY5" fmla="*/ 0 h 1863367"/>
              <a:gd name="connsiteX6" fmla="*/ 481097 w 1240346"/>
              <a:gd name="connsiteY6" fmla="*/ 0 h 1863367"/>
              <a:gd name="connsiteX7" fmla="*/ 120777 w 1240346"/>
              <a:gd name="connsiteY7" fmla="*/ 138074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229586 w 1240346"/>
              <a:gd name="connsiteY0" fmla="*/ 733604 h 1863367"/>
              <a:gd name="connsiteX1" fmla="*/ 1200479 w 1240346"/>
              <a:gd name="connsiteY1" fmla="*/ 509208 h 1863367"/>
              <a:gd name="connsiteX2" fmla="*/ 1207884 w 1240346"/>
              <a:gd name="connsiteY2" fmla="*/ 293759 h 1863367"/>
              <a:gd name="connsiteX3" fmla="*/ 1190628 w 1240346"/>
              <a:gd name="connsiteY3" fmla="*/ 138146 h 1863367"/>
              <a:gd name="connsiteX4" fmla="*/ 1044289 w 1240346"/>
              <a:gd name="connsiteY4" fmla="*/ 51994 h 1863367"/>
              <a:gd name="connsiteX5" fmla="*/ 931828 w 1240346"/>
              <a:gd name="connsiteY5" fmla="*/ 0 h 1863367"/>
              <a:gd name="connsiteX6" fmla="*/ 481097 w 1240346"/>
              <a:gd name="connsiteY6" fmla="*/ 0 h 1863367"/>
              <a:gd name="connsiteX7" fmla="*/ 43146 w 1240346"/>
              <a:gd name="connsiteY7" fmla="*/ 129459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315864 w 1326624"/>
              <a:gd name="connsiteY0" fmla="*/ 733604 h 1863367"/>
              <a:gd name="connsiteX1" fmla="*/ 1286757 w 1326624"/>
              <a:gd name="connsiteY1" fmla="*/ 509208 h 1863367"/>
              <a:gd name="connsiteX2" fmla="*/ 1294162 w 1326624"/>
              <a:gd name="connsiteY2" fmla="*/ 293759 h 1863367"/>
              <a:gd name="connsiteX3" fmla="*/ 1276906 w 1326624"/>
              <a:gd name="connsiteY3" fmla="*/ 138146 h 1863367"/>
              <a:gd name="connsiteX4" fmla="*/ 1130567 w 1326624"/>
              <a:gd name="connsiteY4" fmla="*/ 51994 h 1863367"/>
              <a:gd name="connsiteX5" fmla="*/ 1018106 w 1326624"/>
              <a:gd name="connsiteY5" fmla="*/ 0 h 1863367"/>
              <a:gd name="connsiteX6" fmla="*/ 567375 w 1326624"/>
              <a:gd name="connsiteY6" fmla="*/ 0 h 1863367"/>
              <a:gd name="connsiteX7" fmla="*/ 129424 w 1326624"/>
              <a:gd name="connsiteY7" fmla="*/ 129459 h 1863367"/>
              <a:gd name="connsiteX8" fmla="*/ 0 w 1326624"/>
              <a:gd name="connsiteY8" fmla="*/ 551941 h 1863367"/>
              <a:gd name="connsiteX9" fmla="*/ 86278 w 1326624"/>
              <a:gd name="connsiteY9" fmla="*/ 1043857 h 1863367"/>
              <a:gd name="connsiteX10" fmla="*/ 155289 w 1326624"/>
              <a:gd name="connsiteY10" fmla="*/ 1345782 h 1863367"/>
              <a:gd name="connsiteX11" fmla="*/ 336444 w 1326624"/>
              <a:gd name="connsiteY11" fmla="*/ 1699465 h 1863367"/>
              <a:gd name="connsiteX12" fmla="*/ 646995 w 1326624"/>
              <a:gd name="connsiteY12" fmla="*/ 1863367 h 1863367"/>
              <a:gd name="connsiteX13" fmla="*/ 946905 w 1326624"/>
              <a:gd name="connsiteY13" fmla="*/ 1820257 h 1863367"/>
              <a:gd name="connsiteX14" fmla="*/ 1052502 w 1326624"/>
              <a:gd name="connsiteY14" fmla="*/ 1820257 h 1863367"/>
              <a:gd name="connsiteX15" fmla="*/ 1173280 w 1326624"/>
              <a:gd name="connsiteY15" fmla="*/ 1734500 h 1863367"/>
              <a:gd name="connsiteX16" fmla="*/ 1251008 w 1326624"/>
              <a:gd name="connsiteY16" fmla="*/ 1475610 h 1863367"/>
              <a:gd name="connsiteX17" fmla="*/ 1315864 w 1326624"/>
              <a:gd name="connsiteY17" fmla="*/ 733604 h 1863367"/>
              <a:gd name="connsiteX0" fmla="*/ 1315864 w 1326624"/>
              <a:gd name="connsiteY0" fmla="*/ 742234 h 1871997"/>
              <a:gd name="connsiteX1" fmla="*/ 1286757 w 1326624"/>
              <a:gd name="connsiteY1" fmla="*/ 517838 h 1871997"/>
              <a:gd name="connsiteX2" fmla="*/ 1294162 w 1326624"/>
              <a:gd name="connsiteY2" fmla="*/ 302389 h 1871997"/>
              <a:gd name="connsiteX3" fmla="*/ 1276906 w 1326624"/>
              <a:gd name="connsiteY3" fmla="*/ 146776 h 1871997"/>
              <a:gd name="connsiteX4" fmla="*/ 1130567 w 1326624"/>
              <a:gd name="connsiteY4" fmla="*/ 60624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94162 w 1326624"/>
              <a:gd name="connsiteY2" fmla="*/ 302389 h 1871997"/>
              <a:gd name="connsiteX3" fmla="*/ 1276906 w 1326624"/>
              <a:gd name="connsiteY3" fmla="*/ 146776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94162 w 1326624"/>
              <a:gd name="connsiteY2" fmla="*/ 302389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72967 w 1326624"/>
              <a:gd name="connsiteY2" fmla="*/ 311021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25638 w 1326624"/>
              <a:gd name="connsiteY2" fmla="*/ 388455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25638 w 1326624"/>
              <a:gd name="connsiteY1" fmla="*/ 560682 h 1871997"/>
              <a:gd name="connsiteX2" fmla="*/ 1225638 w 1326624"/>
              <a:gd name="connsiteY2" fmla="*/ 388455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147957 w 1326624"/>
              <a:gd name="connsiteY3" fmla="*/ 258970 h 1871997"/>
              <a:gd name="connsiteX4" fmla="*/ 1206302 w 1326624"/>
              <a:gd name="connsiteY4" fmla="*/ 198543 h 1871997"/>
              <a:gd name="connsiteX5" fmla="*/ 1059570 w 1326624"/>
              <a:gd name="connsiteY5" fmla="*/ 77889 h 1871997"/>
              <a:gd name="connsiteX6" fmla="*/ 909032 w 1326624"/>
              <a:gd name="connsiteY6" fmla="*/ 0 h 1871997"/>
              <a:gd name="connsiteX7" fmla="*/ 567375 w 1326624"/>
              <a:gd name="connsiteY7" fmla="*/ 8630 h 1871997"/>
              <a:gd name="connsiteX8" fmla="*/ 129424 w 1326624"/>
              <a:gd name="connsiteY8" fmla="*/ 138089 h 1871997"/>
              <a:gd name="connsiteX9" fmla="*/ 0 w 1326624"/>
              <a:gd name="connsiteY9" fmla="*/ 560571 h 1871997"/>
              <a:gd name="connsiteX10" fmla="*/ 86278 w 1326624"/>
              <a:gd name="connsiteY10" fmla="*/ 1052487 h 1871997"/>
              <a:gd name="connsiteX11" fmla="*/ 155289 w 1326624"/>
              <a:gd name="connsiteY11" fmla="*/ 1354412 h 1871997"/>
              <a:gd name="connsiteX12" fmla="*/ 336444 w 1326624"/>
              <a:gd name="connsiteY12" fmla="*/ 1708095 h 1871997"/>
              <a:gd name="connsiteX13" fmla="*/ 646995 w 1326624"/>
              <a:gd name="connsiteY13" fmla="*/ 1871997 h 1871997"/>
              <a:gd name="connsiteX14" fmla="*/ 946905 w 1326624"/>
              <a:gd name="connsiteY14" fmla="*/ 1828887 h 1871997"/>
              <a:gd name="connsiteX15" fmla="*/ 1052502 w 1326624"/>
              <a:gd name="connsiteY15" fmla="*/ 1828887 h 1871997"/>
              <a:gd name="connsiteX16" fmla="*/ 1173280 w 1326624"/>
              <a:gd name="connsiteY16" fmla="*/ 1743130 h 1871997"/>
              <a:gd name="connsiteX17" fmla="*/ 1251008 w 1326624"/>
              <a:gd name="connsiteY17" fmla="*/ 1484240 h 1871997"/>
              <a:gd name="connsiteX18" fmla="*/ 1315864 w 1326624"/>
              <a:gd name="connsiteY18"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180408 w 1326624"/>
              <a:gd name="connsiteY3" fmla="*/ 258970 h 1871997"/>
              <a:gd name="connsiteX4" fmla="*/ 1206302 w 1326624"/>
              <a:gd name="connsiteY4" fmla="*/ 198543 h 1871997"/>
              <a:gd name="connsiteX5" fmla="*/ 1059570 w 1326624"/>
              <a:gd name="connsiteY5" fmla="*/ 77889 h 1871997"/>
              <a:gd name="connsiteX6" fmla="*/ 909032 w 1326624"/>
              <a:gd name="connsiteY6" fmla="*/ 0 h 1871997"/>
              <a:gd name="connsiteX7" fmla="*/ 567375 w 1326624"/>
              <a:gd name="connsiteY7" fmla="*/ 8630 h 1871997"/>
              <a:gd name="connsiteX8" fmla="*/ 129424 w 1326624"/>
              <a:gd name="connsiteY8" fmla="*/ 138089 h 1871997"/>
              <a:gd name="connsiteX9" fmla="*/ 0 w 1326624"/>
              <a:gd name="connsiteY9" fmla="*/ 560571 h 1871997"/>
              <a:gd name="connsiteX10" fmla="*/ 86278 w 1326624"/>
              <a:gd name="connsiteY10" fmla="*/ 1052487 h 1871997"/>
              <a:gd name="connsiteX11" fmla="*/ 155289 w 1326624"/>
              <a:gd name="connsiteY11" fmla="*/ 1354412 h 1871997"/>
              <a:gd name="connsiteX12" fmla="*/ 336444 w 1326624"/>
              <a:gd name="connsiteY12" fmla="*/ 1708095 h 1871997"/>
              <a:gd name="connsiteX13" fmla="*/ 646995 w 1326624"/>
              <a:gd name="connsiteY13" fmla="*/ 1871997 h 1871997"/>
              <a:gd name="connsiteX14" fmla="*/ 946905 w 1326624"/>
              <a:gd name="connsiteY14" fmla="*/ 1828887 h 1871997"/>
              <a:gd name="connsiteX15" fmla="*/ 1052502 w 1326624"/>
              <a:gd name="connsiteY15" fmla="*/ 1828887 h 1871997"/>
              <a:gd name="connsiteX16" fmla="*/ 1173280 w 1326624"/>
              <a:gd name="connsiteY16" fmla="*/ 1743130 h 1871997"/>
              <a:gd name="connsiteX17" fmla="*/ 1251008 w 1326624"/>
              <a:gd name="connsiteY17" fmla="*/ 1484240 h 1871997"/>
              <a:gd name="connsiteX18" fmla="*/ 1315864 w 1326624"/>
              <a:gd name="connsiteY18"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180408 w 1326624"/>
              <a:gd name="connsiteY3" fmla="*/ 258970 h 1871997"/>
              <a:gd name="connsiteX4" fmla="*/ 1130694 w 1326624"/>
              <a:gd name="connsiteY4" fmla="*/ 138117 h 1871997"/>
              <a:gd name="connsiteX5" fmla="*/ 1059570 w 1326624"/>
              <a:gd name="connsiteY5" fmla="*/ 77889 h 1871997"/>
              <a:gd name="connsiteX6" fmla="*/ 909032 w 1326624"/>
              <a:gd name="connsiteY6" fmla="*/ 0 h 1871997"/>
              <a:gd name="connsiteX7" fmla="*/ 567375 w 1326624"/>
              <a:gd name="connsiteY7" fmla="*/ 8630 h 1871997"/>
              <a:gd name="connsiteX8" fmla="*/ 129424 w 1326624"/>
              <a:gd name="connsiteY8" fmla="*/ 138089 h 1871997"/>
              <a:gd name="connsiteX9" fmla="*/ 0 w 1326624"/>
              <a:gd name="connsiteY9" fmla="*/ 560571 h 1871997"/>
              <a:gd name="connsiteX10" fmla="*/ 86278 w 1326624"/>
              <a:gd name="connsiteY10" fmla="*/ 1052487 h 1871997"/>
              <a:gd name="connsiteX11" fmla="*/ 155289 w 1326624"/>
              <a:gd name="connsiteY11" fmla="*/ 1354412 h 1871997"/>
              <a:gd name="connsiteX12" fmla="*/ 336444 w 1326624"/>
              <a:gd name="connsiteY12" fmla="*/ 1708095 h 1871997"/>
              <a:gd name="connsiteX13" fmla="*/ 646995 w 1326624"/>
              <a:gd name="connsiteY13" fmla="*/ 1871997 h 1871997"/>
              <a:gd name="connsiteX14" fmla="*/ 946905 w 1326624"/>
              <a:gd name="connsiteY14" fmla="*/ 1828887 h 1871997"/>
              <a:gd name="connsiteX15" fmla="*/ 1052502 w 1326624"/>
              <a:gd name="connsiteY15" fmla="*/ 1828887 h 1871997"/>
              <a:gd name="connsiteX16" fmla="*/ 1173280 w 1326624"/>
              <a:gd name="connsiteY16" fmla="*/ 1743130 h 1871997"/>
              <a:gd name="connsiteX17" fmla="*/ 1251008 w 1326624"/>
              <a:gd name="connsiteY17" fmla="*/ 1484240 h 1871997"/>
              <a:gd name="connsiteX18" fmla="*/ 1315864 w 1326624"/>
              <a:gd name="connsiteY18" fmla="*/ 742234 h 1871997"/>
              <a:gd name="connsiteX0" fmla="*/ 1315864 w 1340415"/>
              <a:gd name="connsiteY0" fmla="*/ 742234 h 1871997"/>
              <a:gd name="connsiteX1" fmla="*/ 1272967 w 1340415"/>
              <a:gd name="connsiteY1" fmla="*/ 560682 h 1871997"/>
              <a:gd name="connsiteX2" fmla="*/ 1225638 w 1340415"/>
              <a:gd name="connsiteY2" fmla="*/ 388455 h 1871997"/>
              <a:gd name="connsiteX3" fmla="*/ 1180408 w 1340415"/>
              <a:gd name="connsiteY3" fmla="*/ 258970 h 1871997"/>
              <a:gd name="connsiteX4" fmla="*/ 1130694 w 1340415"/>
              <a:gd name="connsiteY4" fmla="*/ 138117 h 1871997"/>
              <a:gd name="connsiteX5" fmla="*/ 1059570 w 1340415"/>
              <a:gd name="connsiteY5" fmla="*/ 77889 h 1871997"/>
              <a:gd name="connsiteX6" fmla="*/ 909032 w 1340415"/>
              <a:gd name="connsiteY6" fmla="*/ 0 h 1871997"/>
              <a:gd name="connsiteX7" fmla="*/ 567375 w 1340415"/>
              <a:gd name="connsiteY7" fmla="*/ 8630 h 1871997"/>
              <a:gd name="connsiteX8" fmla="*/ 129424 w 1340415"/>
              <a:gd name="connsiteY8" fmla="*/ 138089 h 1871997"/>
              <a:gd name="connsiteX9" fmla="*/ 0 w 1340415"/>
              <a:gd name="connsiteY9" fmla="*/ 560571 h 1871997"/>
              <a:gd name="connsiteX10" fmla="*/ 86278 w 1340415"/>
              <a:gd name="connsiteY10" fmla="*/ 1052487 h 1871997"/>
              <a:gd name="connsiteX11" fmla="*/ 155289 w 1340415"/>
              <a:gd name="connsiteY11" fmla="*/ 1354412 h 1871997"/>
              <a:gd name="connsiteX12" fmla="*/ 336444 w 1340415"/>
              <a:gd name="connsiteY12" fmla="*/ 1708095 h 1871997"/>
              <a:gd name="connsiteX13" fmla="*/ 646995 w 1340415"/>
              <a:gd name="connsiteY13" fmla="*/ 1871997 h 1871997"/>
              <a:gd name="connsiteX14" fmla="*/ 946905 w 1340415"/>
              <a:gd name="connsiteY14" fmla="*/ 1828887 h 1871997"/>
              <a:gd name="connsiteX15" fmla="*/ 1052502 w 1340415"/>
              <a:gd name="connsiteY15" fmla="*/ 1828887 h 1871997"/>
              <a:gd name="connsiteX16" fmla="*/ 1173280 w 1340415"/>
              <a:gd name="connsiteY16" fmla="*/ 1743130 h 1871997"/>
              <a:gd name="connsiteX17" fmla="*/ 1324718 w 1340415"/>
              <a:gd name="connsiteY17" fmla="*/ 1159483 h 1871997"/>
              <a:gd name="connsiteX18" fmla="*/ 1315864 w 1340415"/>
              <a:gd name="connsiteY18" fmla="*/ 742234 h 1871997"/>
              <a:gd name="connsiteX0" fmla="*/ 1315864 w 1342677"/>
              <a:gd name="connsiteY0" fmla="*/ 742234 h 1871997"/>
              <a:gd name="connsiteX1" fmla="*/ 1272967 w 1342677"/>
              <a:gd name="connsiteY1" fmla="*/ 560682 h 1871997"/>
              <a:gd name="connsiteX2" fmla="*/ 1225638 w 1342677"/>
              <a:gd name="connsiteY2" fmla="*/ 388455 h 1871997"/>
              <a:gd name="connsiteX3" fmla="*/ 1180408 w 1342677"/>
              <a:gd name="connsiteY3" fmla="*/ 258970 h 1871997"/>
              <a:gd name="connsiteX4" fmla="*/ 1130694 w 1342677"/>
              <a:gd name="connsiteY4" fmla="*/ 138117 h 1871997"/>
              <a:gd name="connsiteX5" fmla="*/ 1059570 w 1342677"/>
              <a:gd name="connsiteY5" fmla="*/ 77889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42677" h="1871997">
                <a:moveTo>
                  <a:pt x="1315864" y="742234"/>
                </a:moveTo>
                <a:cubicBezTo>
                  <a:pt x="1272396" y="503726"/>
                  <a:pt x="1359941" y="669991"/>
                  <a:pt x="1272967" y="560682"/>
                </a:cubicBezTo>
                <a:cubicBezTo>
                  <a:pt x="1273675" y="546318"/>
                  <a:pt x="1224930" y="402819"/>
                  <a:pt x="1225638" y="388455"/>
                </a:cubicBezTo>
                <a:cubicBezTo>
                  <a:pt x="1213434" y="333854"/>
                  <a:pt x="1183631" y="290622"/>
                  <a:pt x="1180408" y="258970"/>
                </a:cubicBezTo>
                <a:cubicBezTo>
                  <a:pt x="1177185" y="227318"/>
                  <a:pt x="1154056" y="163981"/>
                  <a:pt x="1130694" y="138117"/>
                </a:cubicBezTo>
                <a:cubicBezTo>
                  <a:pt x="1130680" y="105031"/>
                  <a:pt x="1099890" y="100904"/>
                  <a:pt x="1059570" y="77889"/>
                </a:cubicBezTo>
                <a:lnTo>
                  <a:pt x="909032" y="0"/>
                </a:lnTo>
                <a:lnTo>
                  <a:pt x="567375" y="8630"/>
                </a:lnTo>
                <a:lnTo>
                  <a:pt x="129424" y="138089"/>
                </a:lnTo>
                <a:lnTo>
                  <a:pt x="0" y="560571"/>
                </a:lnTo>
                <a:lnTo>
                  <a:pt x="86278" y="1052487"/>
                </a:lnTo>
                <a:lnTo>
                  <a:pt x="155289" y="1354412"/>
                </a:lnTo>
                <a:lnTo>
                  <a:pt x="336444" y="1708095"/>
                </a:lnTo>
                <a:lnTo>
                  <a:pt x="646995" y="1871997"/>
                </a:lnTo>
                <a:lnTo>
                  <a:pt x="946905" y="1828887"/>
                </a:lnTo>
                <a:lnTo>
                  <a:pt x="1052502" y="1828887"/>
                </a:lnTo>
                <a:cubicBezTo>
                  <a:pt x="1101458" y="1785938"/>
                  <a:pt x="1072715" y="1812534"/>
                  <a:pt x="1173280" y="1743130"/>
                </a:cubicBezTo>
                <a:cubicBezTo>
                  <a:pt x="1173353" y="1639574"/>
                  <a:pt x="1329855" y="1213346"/>
                  <a:pt x="1329928" y="1109790"/>
                </a:cubicBezTo>
                <a:cubicBezTo>
                  <a:pt x="1339843" y="802605"/>
                  <a:pt x="1358598" y="1033060"/>
                  <a:pt x="1315864" y="742234"/>
                </a:cubicBezTo>
                <a:close/>
              </a:path>
            </a:pathLst>
          </a:custGeom>
          <a:solidFill>
            <a:schemeClr val="accent4"/>
          </a:solidFill>
          <a:ln w="57150" cap="flat" cmpd="sng" algn="ctr">
            <a:solidFill>
              <a:srgbClr val="FFC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6" name="Oval 65"/>
          <p:cNvSpPr/>
          <p:nvPr/>
        </p:nvSpPr>
        <p:spPr bwMode="auto">
          <a:xfrm>
            <a:off x="4884876" y="4020374"/>
            <a:ext cx="601523" cy="587286"/>
          </a:xfrm>
          <a:prstGeom prst="ellipse">
            <a:avLst/>
          </a:prstGeom>
          <a:solidFill>
            <a:srgbClr val="00B050"/>
          </a:solidFill>
          <a:ln w="571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68" name="Text Box 386"/>
          <p:cNvSpPr txBox="1"/>
          <p:nvPr/>
        </p:nvSpPr>
        <p:spPr>
          <a:xfrm>
            <a:off x="5945416" y="4710280"/>
            <a:ext cx="1549687" cy="4847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000" dirty="0">
                <a:solidFill>
                  <a:schemeClr val="bg2"/>
                </a:solidFill>
                <a:effectLst/>
                <a:ea typeface="PMingLiU"/>
              </a:rPr>
              <a:t>Receptors</a:t>
            </a:r>
            <a:endParaRPr lang="en-US" sz="2000" dirty="0">
              <a:solidFill>
                <a:schemeClr val="bg2"/>
              </a:solidFill>
              <a:effectLst/>
              <a:ea typeface="SimSun"/>
            </a:endParaRPr>
          </a:p>
        </p:txBody>
      </p:sp>
      <p:sp>
        <p:nvSpPr>
          <p:cNvPr id="69" name="Text Box 386"/>
          <p:cNvSpPr txBox="1"/>
          <p:nvPr/>
        </p:nvSpPr>
        <p:spPr>
          <a:xfrm>
            <a:off x="5943600" y="2378789"/>
            <a:ext cx="1250633" cy="4847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000" dirty="0" smtClean="0">
                <a:solidFill>
                  <a:schemeClr val="bg2"/>
                </a:solidFill>
                <a:ea typeface="PMingLiU"/>
              </a:rPr>
              <a:t>Post Synaptic Cell</a:t>
            </a:r>
            <a:endParaRPr lang="en-US" sz="2000" dirty="0">
              <a:solidFill>
                <a:schemeClr val="bg2"/>
              </a:solidFill>
              <a:effectLst/>
              <a:ea typeface="SimSun"/>
            </a:endParaRPr>
          </a:p>
        </p:txBody>
      </p:sp>
      <p:sp>
        <p:nvSpPr>
          <p:cNvPr id="70" name="Text Box 386"/>
          <p:cNvSpPr txBox="1"/>
          <p:nvPr/>
        </p:nvSpPr>
        <p:spPr>
          <a:xfrm>
            <a:off x="2559367" y="2500817"/>
            <a:ext cx="1250633" cy="4847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000" dirty="0" smtClean="0">
                <a:solidFill>
                  <a:schemeClr val="bg2"/>
                </a:solidFill>
                <a:ea typeface="PMingLiU"/>
              </a:rPr>
              <a:t>Pre Synaptic Cell</a:t>
            </a:r>
            <a:endParaRPr lang="en-US" sz="2000" dirty="0">
              <a:solidFill>
                <a:schemeClr val="bg2"/>
              </a:solidFill>
              <a:effectLst/>
              <a:ea typeface="SimSun"/>
            </a:endParaRPr>
          </a:p>
        </p:txBody>
      </p:sp>
      <p:sp>
        <p:nvSpPr>
          <p:cNvPr id="75" name="Text Box 386"/>
          <p:cNvSpPr txBox="1"/>
          <p:nvPr/>
        </p:nvSpPr>
        <p:spPr>
          <a:xfrm>
            <a:off x="4191000" y="3045990"/>
            <a:ext cx="958261" cy="45921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000" dirty="0" smtClean="0">
                <a:ea typeface="PMingLiU"/>
              </a:rPr>
              <a:t>Cleft</a:t>
            </a:r>
            <a:endParaRPr lang="en-US" sz="2000" dirty="0">
              <a:effectLst/>
              <a:ea typeface="SimSun"/>
            </a:endParaRPr>
          </a:p>
        </p:txBody>
      </p:sp>
      <p:sp>
        <p:nvSpPr>
          <p:cNvPr id="76" name="Text Box 386"/>
          <p:cNvSpPr txBox="1"/>
          <p:nvPr/>
        </p:nvSpPr>
        <p:spPr>
          <a:xfrm>
            <a:off x="1240320" y="2633306"/>
            <a:ext cx="1329589" cy="56477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000" dirty="0" smtClean="0">
                <a:solidFill>
                  <a:schemeClr val="bg2"/>
                </a:solidFill>
                <a:ea typeface="PMingLiU"/>
              </a:rPr>
              <a:t>NT Molecules</a:t>
            </a:r>
            <a:endParaRPr lang="en-US" sz="2000" dirty="0">
              <a:solidFill>
                <a:schemeClr val="bg2"/>
              </a:solidFill>
              <a:effectLst/>
              <a:ea typeface="SimSun"/>
            </a:endParaRPr>
          </a:p>
        </p:txBody>
      </p:sp>
      <p:sp>
        <p:nvSpPr>
          <p:cNvPr id="42" name="Oval 41"/>
          <p:cNvSpPr/>
          <p:nvPr/>
        </p:nvSpPr>
        <p:spPr bwMode="auto">
          <a:xfrm>
            <a:off x="3652518" y="4151134"/>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43" name="Oval 42"/>
          <p:cNvSpPr/>
          <p:nvPr/>
        </p:nvSpPr>
        <p:spPr bwMode="auto">
          <a:xfrm>
            <a:off x="4828922" y="4200535"/>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44" name="Text Box 386"/>
          <p:cNvSpPr txBox="1"/>
          <p:nvPr/>
        </p:nvSpPr>
        <p:spPr>
          <a:xfrm>
            <a:off x="1964923" y="4607660"/>
            <a:ext cx="1549687" cy="4847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000" dirty="0" smtClean="0">
                <a:solidFill>
                  <a:schemeClr val="bg2"/>
                </a:solidFill>
                <a:effectLst/>
                <a:ea typeface="PMingLiU"/>
              </a:rPr>
              <a:t>Vesicle</a:t>
            </a:r>
            <a:endParaRPr lang="en-US" sz="2000" dirty="0">
              <a:solidFill>
                <a:schemeClr val="bg2"/>
              </a:solidFill>
              <a:effectLst/>
              <a:ea typeface="SimSun"/>
            </a:endParaRPr>
          </a:p>
        </p:txBody>
      </p:sp>
      <p:sp>
        <p:nvSpPr>
          <p:cNvPr id="46"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a:latin typeface="Arial" charset="0"/>
                <a:ea typeface="新細明體" pitchFamily="18" charset="-120"/>
              </a:rPr>
              <a:t>2</a:t>
            </a:r>
          </a:p>
        </p:txBody>
      </p:sp>
      <p:sp>
        <p:nvSpPr>
          <p:cNvPr id="53" name="Oval 52"/>
          <p:cNvSpPr/>
          <p:nvPr/>
        </p:nvSpPr>
        <p:spPr bwMode="auto">
          <a:xfrm>
            <a:off x="5638799" y="5250428"/>
            <a:ext cx="601523" cy="587286"/>
          </a:xfrm>
          <a:prstGeom prst="ellipse">
            <a:avLst/>
          </a:prstGeom>
          <a:solidFill>
            <a:srgbClr val="00B050"/>
          </a:solidFill>
          <a:ln w="571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4" name="Oval 53"/>
          <p:cNvSpPr/>
          <p:nvPr/>
        </p:nvSpPr>
        <p:spPr bwMode="auto">
          <a:xfrm>
            <a:off x="6419497" y="3691187"/>
            <a:ext cx="601523" cy="587286"/>
          </a:xfrm>
          <a:prstGeom prst="ellipse">
            <a:avLst/>
          </a:prstGeom>
          <a:solidFill>
            <a:srgbClr val="00B050"/>
          </a:solidFill>
          <a:ln w="571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8" name="Oval 57"/>
          <p:cNvSpPr/>
          <p:nvPr/>
        </p:nvSpPr>
        <p:spPr bwMode="auto">
          <a:xfrm>
            <a:off x="5098235" y="2554036"/>
            <a:ext cx="601523" cy="587286"/>
          </a:xfrm>
          <a:prstGeom prst="ellipse">
            <a:avLst/>
          </a:prstGeom>
          <a:solidFill>
            <a:srgbClr val="00B050"/>
          </a:solidFill>
          <a:ln w="571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60" name="Text Box 386"/>
          <p:cNvSpPr txBox="1"/>
          <p:nvPr/>
        </p:nvSpPr>
        <p:spPr>
          <a:xfrm>
            <a:off x="4094479" y="5152945"/>
            <a:ext cx="958261" cy="45921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000" dirty="0" smtClean="0">
                <a:ea typeface="PMingLiU"/>
              </a:rPr>
              <a:t>Lock</a:t>
            </a:r>
          </a:p>
          <a:p>
            <a:pPr marL="0" marR="0" algn="ctr">
              <a:spcBef>
                <a:spcPts val="0"/>
              </a:spcBef>
              <a:spcAft>
                <a:spcPts val="0"/>
              </a:spcAft>
            </a:pPr>
            <a:r>
              <a:rPr lang="en-US" sz="2000" dirty="0">
                <a:effectLst/>
                <a:ea typeface="PMingLiU"/>
              </a:rPr>
              <a:t> </a:t>
            </a:r>
            <a:r>
              <a:rPr lang="en-US" sz="2000" dirty="0" smtClean="0">
                <a:effectLst/>
                <a:ea typeface="PMingLiU"/>
              </a:rPr>
              <a:t>and</a:t>
            </a:r>
          </a:p>
          <a:p>
            <a:pPr marL="0" marR="0" algn="ctr">
              <a:spcBef>
                <a:spcPts val="0"/>
              </a:spcBef>
              <a:spcAft>
                <a:spcPts val="0"/>
              </a:spcAft>
            </a:pPr>
            <a:r>
              <a:rPr lang="en-US" sz="2000" dirty="0" smtClean="0">
                <a:ea typeface="PMingLiU"/>
              </a:rPr>
              <a:t>Key</a:t>
            </a:r>
            <a:endParaRPr lang="en-US" sz="2000" dirty="0">
              <a:effectLst/>
              <a:ea typeface="SimSun"/>
            </a:endParaRPr>
          </a:p>
        </p:txBody>
      </p:sp>
      <p:cxnSp>
        <p:nvCxnSpPr>
          <p:cNvPr id="9" name="Straight Arrow Connector 8"/>
          <p:cNvCxnSpPr/>
          <p:nvPr/>
        </p:nvCxnSpPr>
        <p:spPr bwMode="auto">
          <a:xfrm>
            <a:off x="8728482" y="3648604"/>
            <a:ext cx="914400" cy="914400"/>
          </a:xfrm>
          <a:prstGeom prst="straightConnector1">
            <a:avLst/>
          </a:prstGeom>
          <a:noFill/>
          <a:ln w="9525" cap="flat" cmpd="sng" algn="ctr">
            <a:noFill/>
            <a:prstDash val="solid"/>
            <a:round/>
            <a:headEnd type="none" w="med" len="med"/>
            <a:tailEnd type="arrow"/>
          </a:ln>
          <a:effectLst/>
        </p:spPr>
      </p:cxnSp>
      <p:cxnSp>
        <p:nvCxnSpPr>
          <p:cNvPr id="12" name="Straight Arrow Connector 11"/>
          <p:cNvCxnSpPr>
            <a:stCxn id="60" idx="0"/>
          </p:cNvCxnSpPr>
          <p:nvPr/>
        </p:nvCxnSpPr>
        <p:spPr bwMode="auto">
          <a:xfrm flipV="1">
            <a:off x="4573610" y="4500439"/>
            <a:ext cx="215602" cy="652506"/>
          </a:xfrm>
          <a:prstGeom prst="straightConnector1">
            <a:avLst/>
          </a:prstGeom>
          <a:noFill/>
          <a:ln w="28575" cap="flat" cmpd="sng" algn="ctr">
            <a:solidFill>
              <a:schemeClr val="tx1"/>
            </a:solidFill>
            <a:prstDash val="solid"/>
            <a:round/>
            <a:headEnd type="none" w="med" len="med"/>
            <a:tailEnd type="none" w="med" len="med"/>
          </a:ln>
          <a:effectLst/>
        </p:spPr>
      </p:cxnSp>
      <p:sp>
        <p:nvSpPr>
          <p:cNvPr id="13" name="Rectangle 12"/>
          <p:cNvSpPr/>
          <p:nvPr/>
        </p:nvSpPr>
        <p:spPr bwMode="auto">
          <a:xfrm>
            <a:off x="4102097" y="3648605"/>
            <a:ext cx="284481" cy="906862"/>
          </a:xfrm>
          <a:prstGeom prst="rect">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0" name="Oval 49"/>
          <p:cNvSpPr/>
          <p:nvPr/>
        </p:nvSpPr>
        <p:spPr bwMode="auto">
          <a:xfrm>
            <a:off x="3993262" y="3936406"/>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45" name="Oval 44"/>
          <p:cNvSpPr/>
          <p:nvPr/>
        </p:nvSpPr>
        <p:spPr bwMode="auto">
          <a:xfrm>
            <a:off x="4130037" y="4237839"/>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2" name="Oval 51"/>
          <p:cNvSpPr/>
          <p:nvPr/>
        </p:nvSpPr>
        <p:spPr bwMode="auto">
          <a:xfrm>
            <a:off x="4329209" y="3601794"/>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cxnSp>
        <p:nvCxnSpPr>
          <p:cNvPr id="18" name="Straight Connector 17"/>
          <p:cNvCxnSpPr/>
          <p:nvPr/>
        </p:nvCxnSpPr>
        <p:spPr bwMode="auto">
          <a:xfrm flipH="1" flipV="1">
            <a:off x="2219400" y="4217724"/>
            <a:ext cx="182880" cy="389936"/>
          </a:xfrm>
          <a:prstGeom prst="line">
            <a:avLst/>
          </a:prstGeom>
          <a:noFill/>
          <a:ln w="9525" cap="flat"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277134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6750" y="1219200"/>
            <a:ext cx="7772400" cy="3810000"/>
          </a:xfrm>
        </p:spPr>
        <p:txBody>
          <a:bodyPr/>
          <a:lstStyle/>
          <a:p>
            <a:pPr marL="0" indent="0" algn="ctr">
              <a:buNone/>
            </a:pPr>
            <a:r>
              <a:rPr lang="en-US" sz="2400" b="0" dirty="0"/>
              <a:t>C</a:t>
            </a:r>
            <a:r>
              <a:rPr lang="en-US" sz="2400" b="0" dirty="0" smtClean="0"/>
              <a:t>hemical signaling requires the NT molecule </a:t>
            </a:r>
            <a:r>
              <a:rPr lang="en-US" sz="2400" b="0" dirty="0" smtClean="0">
                <a:solidFill>
                  <a:schemeClr val="tx2"/>
                </a:solidFill>
              </a:rPr>
              <a:t>find</a:t>
            </a:r>
            <a:r>
              <a:rPr lang="en-US" sz="2400" b="0" dirty="0" smtClean="0"/>
              <a:t> and then </a:t>
            </a:r>
            <a:r>
              <a:rPr lang="en-US" sz="2400" b="0" dirty="0" smtClean="0">
                <a:solidFill>
                  <a:schemeClr val="tx2"/>
                </a:solidFill>
              </a:rPr>
              <a:t>bind</a:t>
            </a:r>
            <a:r>
              <a:rPr lang="en-US" sz="2400" b="0" dirty="0" smtClean="0"/>
              <a:t> to the receptor and </a:t>
            </a:r>
            <a:r>
              <a:rPr lang="en-US" sz="2400" b="0" dirty="0" smtClean="0">
                <a:solidFill>
                  <a:schemeClr val="tx2"/>
                </a:solidFill>
              </a:rPr>
              <a:t>continues</a:t>
            </a:r>
            <a:r>
              <a:rPr lang="en-US" sz="2400" b="0" dirty="0" smtClean="0"/>
              <a:t> </a:t>
            </a:r>
            <a:r>
              <a:rPr lang="en-US" sz="2400" b="0" dirty="0"/>
              <a:t>until </a:t>
            </a:r>
            <a:r>
              <a:rPr lang="en-US" sz="2400" b="0" dirty="0" smtClean="0"/>
              <a:t>dissociating </a:t>
            </a:r>
            <a:r>
              <a:rPr lang="en-US" sz="2400" b="0" dirty="0"/>
              <a:t>from the receptor</a:t>
            </a:r>
            <a:r>
              <a:rPr lang="en-US" sz="2400" b="0" dirty="0" smtClean="0"/>
              <a:t>. </a:t>
            </a:r>
          </a:p>
          <a:p>
            <a:pPr marL="0" indent="0" algn="ctr">
              <a:buNone/>
            </a:pPr>
            <a:endParaRPr lang="en-US" sz="2400" b="0" dirty="0"/>
          </a:p>
          <a:p>
            <a:pPr marL="0" indent="0" algn="ctr">
              <a:buNone/>
            </a:pPr>
            <a:r>
              <a:rPr lang="en-US" sz="2400" b="0" dirty="0" smtClean="0"/>
              <a:t>Binding requires the NT (keys) precisely fit in the receptor (locks).</a:t>
            </a:r>
          </a:p>
          <a:p>
            <a:pPr marL="0" indent="0" algn="ctr">
              <a:buNone/>
            </a:pPr>
            <a:endParaRPr lang="en-US" sz="2400" b="0" dirty="0" smtClean="0"/>
          </a:p>
          <a:p>
            <a:pPr marL="0" indent="0" algn="ctr">
              <a:buNone/>
            </a:pPr>
            <a:r>
              <a:rPr lang="en-US" sz="2400" b="0" dirty="0" smtClean="0"/>
              <a:t> Once NTs dissociate from the receptor:</a:t>
            </a:r>
          </a:p>
          <a:p>
            <a:pPr marL="0" indent="0" algn="ctr">
              <a:buNone/>
            </a:pPr>
            <a:r>
              <a:rPr lang="en-US" sz="2400" b="0" dirty="0" smtClean="0"/>
              <a:t> enzymes are required to make them nonfunctional </a:t>
            </a:r>
          </a:p>
          <a:p>
            <a:pPr marL="0" indent="0" algn="ctr">
              <a:buNone/>
            </a:pPr>
            <a:r>
              <a:rPr lang="en-US" sz="2400" b="0" dirty="0" smtClean="0"/>
              <a:t>and </a:t>
            </a:r>
          </a:p>
          <a:p>
            <a:pPr marL="0" indent="0" algn="ctr">
              <a:buNone/>
            </a:pPr>
            <a:r>
              <a:rPr lang="en-US" sz="2400" b="0" dirty="0" smtClean="0"/>
              <a:t>the NTs must be removed from the </a:t>
            </a:r>
            <a:r>
              <a:rPr lang="en-US" sz="2400" b="0" dirty="0"/>
              <a:t>cleft prior to the next action potential. </a:t>
            </a:r>
          </a:p>
        </p:txBody>
      </p:sp>
      <p:sp>
        <p:nvSpPr>
          <p:cNvPr id="3" name="Title 2"/>
          <p:cNvSpPr>
            <a:spLocks noGrp="1"/>
          </p:cNvSpPr>
          <p:nvPr>
            <p:ph type="title"/>
          </p:nvPr>
        </p:nvSpPr>
        <p:spPr>
          <a:xfrm>
            <a:off x="685800" y="152400"/>
            <a:ext cx="7772400" cy="1143000"/>
          </a:xfrm>
        </p:spPr>
        <p:txBody>
          <a:bodyPr/>
          <a:lstStyle/>
          <a:p>
            <a:r>
              <a:rPr lang="en-US" dirty="0" smtClean="0"/>
              <a:t>Problems</a:t>
            </a:r>
            <a:endParaRPr lang="en-US" dirty="0"/>
          </a:p>
        </p:txBody>
      </p:sp>
      <p:sp>
        <p:nvSpPr>
          <p:cNvPr id="4" name="Footer Placeholder 3"/>
          <p:cNvSpPr>
            <a:spLocks noGrp="1"/>
          </p:cNvSpPr>
          <p:nvPr>
            <p:ph type="ftr" sz="quarter" idx="11"/>
          </p:nvPr>
        </p:nvSpPr>
        <p:spPr/>
        <p:txBody>
          <a:body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3</a:t>
            </a:r>
            <a:endParaRPr lang="en-US" altLang="zh-TW" sz="2800" b="1" dirty="0">
              <a:latin typeface="Arial" charset="0"/>
              <a:ea typeface="新細明體" pitchFamily="18" charset="-120"/>
            </a:endParaRPr>
          </a:p>
        </p:txBody>
      </p:sp>
    </p:spTree>
    <p:extLst>
      <p:ext uri="{BB962C8B-B14F-4D97-AF65-F5344CB8AC3E}">
        <p14:creationId xmlns:p14="http://schemas.microsoft.com/office/powerpoint/2010/main" val="367145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7772400" cy="3810000"/>
          </a:xfrm>
        </p:spPr>
        <p:txBody>
          <a:bodyPr/>
          <a:lstStyle/>
          <a:p>
            <a:pPr marL="0" indent="0" algn="ctr">
              <a:buNone/>
            </a:pPr>
            <a:r>
              <a:rPr lang="en-US" sz="2400" b="0" dirty="0" smtClean="0"/>
              <a:t>EM signaling instead of chemical signaling</a:t>
            </a:r>
          </a:p>
          <a:p>
            <a:pPr marL="0" indent="0" algn="ctr">
              <a:buNone/>
            </a:pPr>
            <a:r>
              <a:rPr lang="en-US" sz="2400" b="0" dirty="0" smtClean="0"/>
              <a:t>in an Exo/Endo cycle  by the NTs emitting  a  burst of radiation corresponding to their unique EM spectrum   </a:t>
            </a:r>
          </a:p>
          <a:p>
            <a:pPr marL="0" indent="0" algn="ctr">
              <a:buNone/>
            </a:pPr>
            <a:endParaRPr lang="en-US" sz="2400" b="0" dirty="0"/>
          </a:p>
          <a:p>
            <a:pPr marL="0" indent="0" algn="ctr">
              <a:buNone/>
            </a:pPr>
            <a:r>
              <a:rPr lang="en-US" sz="2400" b="0" dirty="0" smtClean="0"/>
              <a:t>The EM signal t</a:t>
            </a:r>
            <a:r>
              <a:rPr lang="en-US" sz="2400" b="0" dirty="0" smtClean="0">
                <a:ea typeface="SimSun"/>
                <a:cs typeface="SimSun"/>
              </a:rPr>
              <a:t>erminates itself thereby avoiding:</a:t>
            </a:r>
            <a:endParaRPr lang="en-US" sz="2000" b="0" dirty="0" smtClean="0">
              <a:solidFill>
                <a:schemeClr val="tx2"/>
              </a:solidFill>
              <a:ea typeface="SimSun"/>
              <a:cs typeface="SimSun"/>
            </a:endParaRPr>
          </a:p>
          <a:p>
            <a:pPr marL="0" indent="0" algn="ctr">
              <a:buNone/>
            </a:pPr>
            <a:r>
              <a:rPr lang="en-US" sz="2000" b="0" dirty="0" smtClean="0">
                <a:solidFill>
                  <a:schemeClr val="tx2"/>
                </a:solidFill>
                <a:ea typeface="SimSun"/>
                <a:cs typeface="SimSun"/>
              </a:rPr>
              <a:t> </a:t>
            </a:r>
          </a:p>
          <a:p>
            <a:pPr marL="457200" indent="-457200" algn="ctr">
              <a:buAutoNum type="arabicPeriod"/>
            </a:pPr>
            <a:r>
              <a:rPr lang="en-US" sz="2000" b="0" dirty="0" smtClean="0">
                <a:solidFill>
                  <a:schemeClr val="tx2"/>
                </a:solidFill>
                <a:ea typeface="SimSun"/>
                <a:cs typeface="SimSun"/>
              </a:rPr>
              <a:t>the finding and binding </a:t>
            </a:r>
            <a:r>
              <a:rPr lang="en-US" sz="2000" b="0" dirty="0">
                <a:solidFill>
                  <a:schemeClr val="tx2"/>
                </a:solidFill>
                <a:ea typeface="SimSun"/>
                <a:cs typeface="SimSun"/>
              </a:rPr>
              <a:t>of NT molecules </a:t>
            </a:r>
            <a:r>
              <a:rPr lang="en-US" sz="2000" b="0" dirty="0" smtClean="0">
                <a:solidFill>
                  <a:schemeClr val="tx2"/>
                </a:solidFill>
                <a:ea typeface="SimSun"/>
                <a:cs typeface="SimSun"/>
              </a:rPr>
              <a:t>to receptors    </a:t>
            </a:r>
          </a:p>
          <a:p>
            <a:pPr marL="457200" indent="-457200" algn="ctr">
              <a:buAutoNum type="arabicPeriod"/>
            </a:pPr>
            <a:endParaRPr lang="en-US" sz="2000" b="0" dirty="0" smtClean="0">
              <a:solidFill>
                <a:schemeClr val="tx2"/>
              </a:solidFill>
              <a:ea typeface="SimSun"/>
              <a:cs typeface="SimSun"/>
            </a:endParaRPr>
          </a:p>
          <a:p>
            <a:pPr marL="0" indent="0" algn="ctr">
              <a:buNone/>
            </a:pPr>
            <a:r>
              <a:rPr lang="en-US" sz="2000" b="0" dirty="0" smtClean="0">
                <a:solidFill>
                  <a:schemeClr val="tx2"/>
                </a:solidFill>
                <a:ea typeface="SimSun"/>
                <a:cs typeface="SimSun"/>
              </a:rPr>
              <a:t>       2. enzymes </a:t>
            </a:r>
            <a:r>
              <a:rPr lang="en-US" sz="2000" b="0" dirty="0">
                <a:solidFill>
                  <a:schemeClr val="tx2"/>
                </a:solidFill>
                <a:ea typeface="SimSun"/>
                <a:cs typeface="SimSun"/>
              </a:rPr>
              <a:t>to make the </a:t>
            </a:r>
            <a:r>
              <a:rPr lang="en-US" sz="2000" b="0" dirty="0" smtClean="0">
                <a:solidFill>
                  <a:schemeClr val="tx2"/>
                </a:solidFill>
                <a:ea typeface="SimSun"/>
                <a:cs typeface="SimSun"/>
              </a:rPr>
              <a:t>NT </a:t>
            </a:r>
            <a:r>
              <a:rPr lang="en-US" sz="2000" b="0" dirty="0">
                <a:solidFill>
                  <a:schemeClr val="tx2"/>
                </a:solidFill>
                <a:ea typeface="SimSun"/>
                <a:cs typeface="SimSun"/>
              </a:rPr>
              <a:t>molecules </a:t>
            </a:r>
            <a:r>
              <a:rPr lang="en-US" sz="2000" b="0" dirty="0" smtClean="0">
                <a:solidFill>
                  <a:schemeClr val="tx2"/>
                </a:solidFill>
                <a:ea typeface="SimSun"/>
                <a:cs typeface="SimSun"/>
              </a:rPr>
              <a:t>remaining in </a:t>
            </a:r>
            <a:r>
              <a:rPr lang="en-US" sz="2000" b="0" dirty="0">
                <a:solidFill>
                  <a:schemeClr val="tx2"/>
                </a:solidFill>
                <a:ea typeface="SimSun"/>
                <a:cs typeface="SimSun"/>
              </a:rPr>
              <a:t>the cleft </a:t>
            </a:r>
            <a:r>
              <a:rPr lang="en-US" sz="2000" b="0" dirty="0" smtClean="0">
                <a:solidFill>
                  <a:schemeClr val="tx2"/>
                </a:solidFill>
                <a:ea typeface="SimSun"/>
                <a:cs typeface="SimSun"/>
              </a:rPr>
              <a:t>nonfunctional</a:t>
            </a:r>
          </a:p>
          <a:p>
            <a:pPr marL="0" indent="0" algn="ctr">
              <a:buNone/>
            </a:pPr>
            <a:endParaRPr lang="en-US" sz="2000" b="0" dirty="0" smtClean="0">
              <a:solidFill>
                <a:schemeClr val="tx2"/>
              </a:solidFill>
              <a:ea typeface="SimSun"/>
              <a:cs typeface="SimSun"/>
            </a:endParaRPr>
          </a:p>
          <a:p>
            <a:pPr marL="0" indent="0" algn="ctr">
              <a:buNone/>
            </a:pPr>
            <a:r>
              <a:rPr lang="en-US" sz="2000" b="0" dirty="0" smtClean="0">
                <a:solidFill>
                  <a:schemeClr val="tx2"/>
                </a:solidFill>
                <a:ea typeface="SimSun"/>
                <a:cs typeface="SimSun"/>
              </a:rPr>
              <a:t>3.  </a:t>
            </a:r>
            <a:r>
              <a:rPr lang="en-US" sz="2000" b="0" dirty="0">
                <a:solidFill>
                  <a:schemeClr val="tx2"/>
                </a:solidFill>
                <a:ea typeface="SimSun"/>
                <a:cs typeface="SimSun"/>
              </a:rPr>
              <a:t>the removal of NT molecules </a:t>
            </a:r>
            <a:r>
              <a:rPr lang="en-US" sz="2000" b="0" dirty="0" smtClean="0">
                <a:solidFill>
                  <a:schemeClr val="tx2"/>
                </a:solidFill>
                <a:ea typeface="SimSun"/>
                <a:cs typeface="SimSun"/>
              </a:rPr>
              <a:t>prior to the next action potential</a:t>
            </a:r>
            <a:endParaRPr lang="en-US" sz="2000" b="0" dirty="0">
              <a:solidFill>
                <a:schemeClr val="tx2"/>
              </a:solidFill>
            </a:endParaRPr>
          </a:p>
        </p:txBody>
      </p:sp>
      <p:sp>
        <p:nvSpPr>
          <p:cNvPr id="3" name="Title 2"/>
          <p:cNvSpPr>
            <a:spLocks noGrp="1"/>
          </p:cNvSpPr>
          <p:nvPr>
            <p:ph type="title"/>
          </p:nvPr>
        </p:nvSpPr>
        <p:spPr>
          <a:xfrm>
            <a:off x="609600" y="228600"/>
            <a:ext cx="7772400" cy="762000"/>
          </a:xfrm>
        </p:spPr>
        <p:txBody>
          <a:bodyPr/>
          <a:lstStyle/>
          <a:p>
            <a:r>
              <a:rPr lang="en-US" dirty="0" smtClean="0"/>
              <a:t>Proposal</a:t>
            </a:r>
            <a:endParaRPr lang="en-US" dirty="0"/>
          </a:p>
        </p:txBody>
      </p:sp>
      <p:sp>
        <p:nvSpPr>
          <p:cNvPr id="4" name="Footer Placeholder 3"/>
          <p:cNvSpPr>
            <a:spLocks noGrp="1"/>
          </p:cNvSpPr>
          <p:nvPr>
            <p:ph type="ftr" sz="quarter" idx="11"/>
          </p:nvPr>
        </p:nvSpPr>
        <p:spPr/>
        <p:txBody>
          <a:body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4</a:t>
            </a:r>
            <a:endParaRPr lang="en-US" altLang="zh-TW" sz="2800" b="1" dirty="0">
              <a:latin typeface="Arial" charset="0"/>
              <a:ea typeface="新細明體" pitchFamily="18" charset="-120"/>
            </a:endParaRPr>
          </a:p>
        </p:txBody>
      </p:sp>
    </p:spTree>
    <p:extLst>
      <p:ext uri="{BB962C8B-B14F-4D97-AF65-F5344CB8AC3E}">
        <p14:creationId xmlns:p14="http://schemas.microsoft.com/office/powerpoint/2010/main" val="59332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4850" y="2209800"/>
            <a:ext cx="7772400" cy="3810000"/>
          </a:xfrm>
        </p:spPr>
        <p:txBody>
          <a:bodyPr/>
          <a:lstStyle/>
          <a:p>
            <a:pPr marL="0" indent="0" algn="ctr">
              <a:buNone/>
            </a:pPr>
            <a:r>
              <a:rPr lang="en-US" sz="2400" b="0" dirty="0" smtClean="0"/>
              <a:t>Experiments suggest signaling occurs in a </a:t>
            </a:r>
            <a:r>
              <a:rPr lang="en-US" sz="2400" b="0" dirty="0"/>
              <a:t>prompt Exo/Endo </a:t>
            </a:r>
            <a:r>
              <a:rPr lang="en-US" sz="2400" b="0" dirty="0" smtClean="0"/>
              <a:t>Cycle described </a:t>
            </a:r>
            <a:r>
              <a:rPr lang="en-US" sz="2400" b="0" dirty="0"/>
              <a:t>as a “walk, kiss, pause … then run” </a:t>
            </a:r>
            <a:r>
              <a:rPr lang="en-US" sz="2400" b="0" dirty="0" smtClean="0"/>
              <a:t>process</a:t>
            </a:r>
          </a:p>
          <a:p>
            <a:pPr marL="0" indent="0" algn="ctr">
              <a:buNone/>
            </a:pPr>
            <a:endParaRPr lang="en-US" sz="2400" b="0" dirty="0"/>
          </a:p>
          <a:p>
            <a:pPr marL="0" indent="0" algn="ctr">
              <a:buNone/>
            </a:pPr>
            <a:r>
              <a:rPr lang="en-US" sz="2400" b="0" dirty="0"/>
              <a:t>V</a:t>
            </a:r>
            <a:r>
              <a:rPr lang="en-US" sz="2400" b="0" dirty="0" smtClean="0"/>
              <a:t>esicle </a:t>
            </a:r>
            <a:r>
              <a:rPr lang="en-US" sz="2400" b="0" dirty="0"/>
              <a:t>fusion at the </a:t>
            </a:r>
            <a:r>
              <a:rPr lang="en-US" sz="2400" b="0" dirty="0" smtClean="0"/>
              <a:t>cell </a:t>
            </a:r>
            <a:r>
              <a:rPr lang="en-US" sz="2400" b="0" dirty="0"/>
              <a:t>membrane </a:t>
            </a:r>
            <a:r>
              <a:rPr lang="en-US" sz="2400" b="0" dirty="0" smtClean="0"/>
              <a:t>is rapid.</a:t>
            </a:r>
          </a:p>
          <a:p>
            <a:pPr marL="0" indent="0" algn="ctr">
              <a:buNone/>
            </a:pPr>
            <a:endParaRPr lang="en-US" sz="2400" b="0" dirty="0"/>
          </a:p>
          <a:p>
            <a:pPr marL="0" indent="0" algn="ctr">
              <a:buNone/>
            </a:pPr>
            <a:r>
              <a:rPr lang="en-US" sz="2400" b="0" dirty="0" smtClean="0"/>
              <a:t>Hence,  vesicles </a:t>
            </a:r>
            <a:r>
              <a:rPr lang="en-US" sz="2400" b="0" dirty="0"/>
              <a:t>may remain essentially intact during exocytosis </a:t>
            </a:r>
          </a:p>
        </p:txBody>
      </p:sp>
      <p:sp>
        <p:nvSpPr>
          <p:cNvPr id="3" name="Title 2"/>
          <p:cNvSpPr>
            <a:spLocks noGrp="1"/>
          </p:cNvSpPr>
          <p:nvPr>
            <p:ph type="title"/>
          </p:nvPr>
        </p:nvSpPr>
        <p:spPr/>
        <p:txBody>
          <a:bodyPr/>
          <a:lstStyle/>
          <a:p>
            <a:r>
              <a:rPr lang="en-US" dirty="0" smtClean="0"/>
              <a:t>Exo-Endo Cycle</a:t>
            </a:r>
            <a:endParaRPr lang="en-US" dirty="0"/>
          </a:p>
        </p:txBody>
      </p:sp>
      <p:sp>
        <p:nvSpPr>
          <p:cNvPr id="4" name="Footer Placeholder 3"/>
          <p:cNvSpPr>
            <a:spLocks noGrp="1"/>
          </p:cNvSpPr>
          <p:nvPr>
            <p:ph type="ftr" sz="quarter" idx="11"/>
          </p:nvPr>
        </p:nvSpPr>
        <p:spPr/>
        <p:txBody>
          <a:bodyPr/>
          <a:lstStyle/>
          <a:p>
            <a:pPr>
              <a:defRPr/>
            </a:pPr>
            <a:r>
              <a:rPr lang="en-US" altLang="zh-TW" smtClean="0">
                <a:solidFill>
                  <a:srgbClr val="FFFF00"/>
                </a:solidFill>
              </a:rPr>
              <a:t>3rd Int. Conf.on Mechanical and Electrical Tech. - ICMET 2011 - Dalian, August 26-27, 2011</a:t>
            </a:r>
            <a:endParaRPr lang="en-US" altLang="zh-TW">
              <a:solidFill>
                <a:srgbClr val="FFFF00"/>
              </a:solidFill>
            </a:endParaRPr>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5</a:t>
            </a:r>
            <a:endParaRPr lang="en-US" altLang="zh-TW" sz="2800" b="1" dirty="0">
              <a:latin typeface="Arial" charset="0"/>
              <a:ea typeface="新細明體" pitchFamily="18" charset="-120"/>
            </a:endParaRPr>
          </a:p>
        </p:txBody>
      </p:sp>
    </p:spTree>
    <p:extLst>
      <p:ext uri="{BB962C8B-B14F-4D97-AF65-F5344CB8AC3E}">
        <p14:creationId xmlns:p14="http://schemas.microsoft.com/office/powerpoint/2010/main" val="17466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EM Signaling</a:t>
            </a:r>
            <a:endParaRPr lang="en-US" dirty="0"/>
          </a:p>
        </p:txBody>
      </p:sp>
      <p:sp>
        <p:nvSpPr>
          <p:cNvPr id="4" name="Footer Placeholder 3"/>
          <p:cNvSpPr>
            <a:spLocks noGrp="1"/>
          </p:cNvSpPr>
          <p:nvPr>
            <p:ph type="ftr" sz="quarter" idx="11"/>
          </p:nvPr>
        </p:nvSpPr>
        <p:spPr/>
        <p:txBody>
          <a:bodyPr/>
          <a:lstStyle/>
          <a:p>
            <a:pPr>
              <a:defRPr/>
            </a:pPr>
            <a:r>
              <a:rPr lang="en-US" altLang="zh-TW" smtClean="0">
                <a:solidFill>
                  <a:srgbClr val="FFFF00"/>
                </a:solidFill>
              </a:rPr>
              <a:t>3rd Int. Conf.on Mechanical and Electrical Tech. - ICMET 2011 - Dalian, August 26-27, 2011</a:t>
            </a:r>
            <a:endParaRPr lang="en-US" altLang="zh-TW" dirty="0">
              <a:solidFill>
                <a:srgbClr val="FFFF00"/>
              </a:solidFill>
            </a:endParaRPr>
          </a:p>
        </p:txBody>
      </p:sp>
      <p:sp>
        <p:nvSpPr>
          <p:cNvPr id="8" name="Rectangle 7"/>
          <p:cNvSpPr/>
          <p:nvPr/>
        </p:nvSpPr>
        <p:spPr bwMode="auto">
          <a:xfrm>
            <a:off x="4498340" y="3764937"/>
            <a:ext cx="340360" cy="856568"/>
          </a:xfrm>
          <a:prstGeom prst="rect">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0" name="Freeform 29"/>
          <p:cNvSpPr/>
          <p:nvPr/>
        </p:nvSpPr>
        <p:spPr>
          <a:xfrm>
            <a:off x="1189102" y="2133600"/>
            <a:ext cx="2905377" cy="3661166"/>
          </a:xfrm>
          <a:custGeom>
            <a:avLst/>
            <a:gdLst>
              <a:gd name="connsiteX0" fmla="*/ 1311215 w 1311215"/>
              <a:gd name="connsiteY0" fmla="*/ 1043796 h 1621766"/>
              <a:gd name="connsiteX1" fmla="*/ 1293962 w 1311215"/>
              <a:gd name="connsiteY1" fmla="*/ 155275 h 1621766"/>
              <a:gd name="connsiteX2" fmla="*/ 1017917 w 1311215"/>
              <a:gd name="connsiteY2" fmla="*/ 69011 h 1621766"/>
              <a:gd name="connsiteX3" fmla="*/ 638354 w 1311215"/>
              <a:gd name="connsiteY3" fmla="*/ 0 h 1621766"/>
              <a:gd name="connsiteX4" fmla="*/ 431320 w 1311215"/>
              <a:gd name="connsiteY4" fmla="*/ 8626 h 1621766"/>
              <a:gd name="connsiteX5" fmla="*/ 172528 w 1311215"/>
              <a:gd name="connsiteY5" fmla="*/ 43132 h 1621766"/>
              <a:gd name="connsiteX6" fmla="*/ 25879 w 1311215"/>
              <a:gd name="connsiteY6" fmla="*/ 224287 h 1621766"/>
              <a:gd name="connsiteX7" fmla="*/ 0 w 1311215"/>
              <a:gd name="connsiteY7" fmla="*/ 715992 h 1621766"/>
              <a:gd name="connsiteX8" fmla="*/ 69011 w 1311215"/>
              <a:gd name="connsiteY8" fmla="*/ 1017917 h 1621766"/>
              <a:gd name="connsiteX9" fmla="*/ 250166 w 1311215"/>
              <a:gd name="connsiteY9" fmla="*/ 1371600 h 1621766"/>
              <a:gd name="connsiteX10" fmla="*/ 560717 w 1311215"/>
              <a:gd name="connsiteY10" fmla="*/ 1535502 h 1621766"/>
              <a:gd name="connsiteX11" fmla="*/ 879894 w 1311215"/>
              <a:gd name="connsiteY11" fmla="*/ 1621766 h 1621766"/>
              <a:gd name="connsiteX12" fmla="*/ 1017917 w 1311215"/>
              <a:gd name="connsiteY12" fmla="*/ 1587260 h 1621766"/>
              <a:gd name="connsiteX13" fmla="*/ 1181818 w 1311215"/>
              <a:gd name="connsiteY13" fmla="*/ 1500996 h 1621766"/>
              <a:gd name="connsiteX14" fmla="*/ 1276709 w 1311215"/>
              <a:gd name="connsiteY14" fmla="*/ 1242204 h 1621766"/>
              <a:gd name="connsiteX15" fmla="*/ 1311215 w 1311215"/>
              <a:gd name="connsiteY15" fmla="*/ 1043796 h 1621766"/>
              <a:gd name="connsiteX0" fmla="*/ 1355852 w 1355852"/>
              <a:gd name="connsiteY0" fmla="*/ 414224 h 1621766"/>
              <a:gd name="connsiteX1" fmla="*/ 1293962 w 1355852"/>
              <a:gd name="connsiteY1" fmla="*/ 155275 h 1621766"/>
              <a:gd name="connsiteX2" fmla="*/ 1017917 w 1355852"/>
              <a:gd name="connsiteY2" fmla="*/ 69011 h 1621766"/>
              <a:gd name="connsiteX3" fmla="*/ 638354 w 1355852"/>
              <a:gd name="connsiteY3" fmla="*/ 0 h 1621766"/>
              <a:gd name="connsiteX4" fmla="*/ 431320 w 1355852"/>
              <a:gd name="connsiteY4" fmla="*/ 8626 h 1621766"/>
              <a:gd name="connsiteX5" fmla="*/ 172528 w 1355852"/>
              <a:gd name="connsiteY5" fmla="*/ 43132 h 1621766"/>
              <a:gd name="connsiteX6" fmla="*/ 25879 w 1355852"/>
              <a:gd name="connsiteY6" fmla="*/ 224287 h 1621766"/>
              <a:gd name="connsiteX7" fmla="*/ 0 w 1355852"/>
              <a:gd name="connsiteY7" fmla="*/ 715992 h 1621766"/>
              <a:gd name="connsiteX8" fmla="*/ 69011 w 1355852"/>
              <a:gd name="connsiteY8" fmla="*/ 1017917 h 1621766"/>
              <a:gd name="connsiteX9" fmla="*/ 250166 w 1355852"/>
              <a:gd name="connsiteY9" fmla="*/ 1371600 h 1621766"/>
              <a:gd name="connsiteX10" fmla="*/ 560717 w 1355852"/>
              <a:gd name="connsiteY10" fmla="*/ 1535502 h 1621766"/>
              <a:gd name="connsiteX11" fmla="*/ 879894 w 1355852"/>
              <a:gd name="connsiteY11" fmla="*/ 1621766 h 1621766"/>
              <a:gd name="connsiteX12" fmla="*/ 1017917 w 1355852"/>
              <a:gd name="connsiteY12" fmla="*/ 1587260 h 1621766"/>
              <a:gd name="connsiteX13" fmla="*/ 1181818 w 1355852"/>
              <a:gd name="connsiteY13" fmla="*/ 1500996 h 1621766"/>
              <a:gd name="connsiteX14" fmla="*/ 1276709 w 1355852"/>
              <a:gd name="connsiteY14" fmla="*/ 1242204 h 1621766"/>
              <a:gd name="connsiteX15" fmla="*/ 1355852 w 1355852"/>
              <a:gd name="connsiteY15" fmla="*/ 414224 h 1621766"/>
              <a:gd name="connsiteX0" fmla="*/ 1355852 w 1380355"/>
              <a:gd name="connsiteY0" fmla="*/ 414224 h 1621766"/>
              <a:gd name="connsiteX1" fmla="*/ 1293962 w 1380355"/>
              <a:gd name="connsiteY1" fmla="*/ 155275 h 1621766"/>
              <a:gd name="connsiteX2" fmla="*/ 1017917 w 1380355"/>
              <a:gd name="connsiteY2" fmla="*/ 69011 h 1621766"/>
              <a:gd name="connsiteX3" fmla="*/ 638354 w 1380355"/>
              <a:gd name="connsiteY3" fmla="*/ 0 h 1621766"/>
              <a:gd name="connsiteX4" fmla="*/ 431320 w 1380355"/>
              <a:gd name="connsiteY4" fmla="*/ 8626 h 1621766"/>
              <a:gd name="connsiteX5" fmla="*/ 172528 w 1380355"/>
              <a:gd name="connsiteY5" fmla="*/ 43132 h 1621766"/>
              <a:gd name="connsiteX6" fmla="*/ 25879 w 1380355"/>
              <a:gd name="connsiteY6" fmla="*/ 224287 h 1621766"/>
              <a:gd name="connsiteX7" fmla="*/ 0 w 1380355"/>
              <a:gd name="connsiteY7" fmla="*/ 715992 h 1621766"/>
              <a:gd name="connsiteX8" fmla="*/ 69011 w 1380355"/>
              <a:gd name="connsiteY8" fmla="*/ 1017917 h 1621766"/>
              <a:gd name="connsiteX9" fmla="*/ 250166 w 1380355"/>
              <a:gd name="connsiteY9" fmla="*/ 1371600 h 1621766"/>
              <a:gd name="connsiteX10" fmla="*/ 560717 w 1380355"/>
              <a:gd name="connsiteY10" fmla="*/ 1535502 h 1621766"/>
              <a:gd name="connsiteX11" fmla="*/ 879894 w 1380355"/>
              <a:gd name="connsiteY11" fmla="*/ 1621766 h 1621766"/>
              <a:gd name="connsiteX12" fmla="*/ 1017917 w 1380355"/>
              <a:gd name="connsiteY12" fmla="*/ 1587260 h 1621766"/>
              <a:gd name="connsiteX13" fmla="*/ 1181818 w 1380355"/>
              <a:gd name="connsiteY13" fmla="*/ 1500996 h 1621766"/>
              <a:gd name="connsiteX14" fmla="*/ 1380355 w 1380355"/>
              <a:gd name="connsiteY14" fmla="*/ 1208153 h 1621766"/>
              <a:gd name="connsiteX15" fmla="*/ 1355852 w 1380355"/>
              <a:gd name="connsiteY15" fmla="*/ 414224 h 1621766"/>
              <a:gd name="connsiteX0" fmla="*/ 1355852 w 1407535"/>
              <a:gd name="connsiteY0" fmla="*/ 414224 h 1621766"/>
              <a:gd name="connsiteX1" fmla="*/ 1293962 w 1407535"/>
              <a:gd name="connsiteY1" fmla="*/ 155275 h 1621766"/>
              <a:gd name="connsiteX2" fmla="*/ 1017917 w 1407535"/>
              <a:gd name="connsiteY2" fmla="*/ 69011 h 1621766"/>
              <a:gd name="connsiteX3" fmla="*/ 638354 w 1407535"/>
              <a:gd name="connsiteY3" fmla="*/ 0 h 1621766"/>
              <a:gd name="connsiteX4" fmla="*/ 431320 w 1407535"/>
              <a:gd name="connsiteY4" fmla="*/ 8626 h 1621766"/>
              <a:gd name="connsiteX5" fmla="*/ 172528 w 1407535"/>
              <a:gd name="connsiteY5" fmla="*/ 43132 h 1621766"/>
              <a:gd name="connsiteX6" fmla="*/ 25879 w 1407535"/>
              <a:gd name="connsiteY6" fmla="*/ 224287 h 1621766"/>
              <a:gd name="connsiteX7" fmla="*/ 0 w 1407535"/>
              <a:gd name="connsiteY7" fmla="*/ 715992 h 1621766"/>
              <a:gd name="connsiteX8" fmla="*/ 69011 w 1407535"/>
              <a:gd name="connsiteY8" fmla="*/ 1017917 h 1621766"/>
              <a:gd name="connsiteX9" fmla="*/ 250166 w 1407535"/>
              <a:gd name="connsiteY9" fmla="*/ 1371600 h 1621766"/>
              <a:gd name="connsiteX10" fmla="*/ 560717 w 1407535"/>
              <a:gd name="connsiteY10" fmla="*/ 1535502 h 1621766"/>
              <a:gd name="connsiteX11" fmla="*/ 879894 w 1407535"/>
              <a:gd name="connsiteY11" fmla="*/ 1621766 h 1621766"/>
              <a:gd name="connsiteX12" fmla="*/ 1017917 w 1407535"/>
              <a:gd name="connsiteY12" fmla="*/ 1587260 h 1621766"/>
              <a:gd name="connsiteX13" fmla="*/ 1181818 w 1407535"/>
              <a:gd name="connsiteY13" fmla="*/ 1500996 h 1621766"/>
              <a:gd name="connsiteX14" fmla="*/ 1380355 w 1407535"/>
              <a:gd name="connsiteY14" fmla="*/ 1208153 h 1621766"/>
              <a:gd name="connsiteX15" fmla="*/ 1355852 w 1407535"/>
              <a:gd name="connsiteY15" fmla="*/ 414224 h 1621766"/>
              <a:gd name="connsiteX0" fmla="*/ 1380594 w 1413427"/>
              <a:gd name="connsiteY0" fmla="*/ 414224 h 1621766"/>
              <a:gd name="connsiteX1" fmla="*/ 1293962 w 1413427"/>
              <a:gd name="connsiteY1" fmla="*/ 155275 h 1621766"/>
              <a:gd name="connsiteX2" fmla="*/ 1017917 w 1413427"/>
              <a:gd name="connsiteY2" fmla="*/ 69011 h 1621766"/>
              <a:gd name="connsiteX3" fmla="*/ 638354 w 1413427"/>
              <a:gd name="connsiteY3" fmla="*/ 0 h 1621766"/>
              <a:gd name="connsiteX4" fmla="*/ 431320 w 1413427"/>
              <a:gd name="connsiteY4" fmla="*/ 8626 h 1621766"/>
              <a:gd name="connsiteX5" fmla="*/ 172528 w 1413427"/>
              <a:gd name="connsiteY5" fmla="*/ 43132 h 1621766"/>
              <a:gd name="connsiteX6" fmla="*/ 25879 w 1413427"/>
              <a:gd name="connsiteY6" fmla="*/ 224287 h 1621766"/>
              <a:gd name="connsiteX7" fmla="*/ 0 w 1413427"/>
              <a:gd name="connsiteY7" fmla="*/ 715992 h 1621766"/>
              <a:gd name="connsiteX8" fmla="*/ 69011 w 1413427"/>
              <a:gd name="connsiteY8" fmla="*/ 1017917 h 1621766"/>
              <a:gd name="connsiteX9" fmla="*/ 250166 w 1413427"/>
              <a:gd name="connsiteY9" fmla="*/ 1371600 h 1621766"/>
              <a:gd name="connsiteX10" fmla="*/ 560717 w 1413427"/>
              <a:gd name="connsiteY10" fmla="*/ 1535502 h 1621766"/>
              <a:gd name="connsiteX11" fmla="*/ 879894 w 1413427"/>
              <a:gd name="connsiteY11" fmla="*/ 1621766 h 1621766"/>
              <a:gd name="connsiteX12" fmla="*/ 1017917 w 1413427"/>
              <a:gd name="connsiteY12" fmla="*/ 1587260 h 1621766"/>
              <a:gd name="connsiteX13" fmla="*/ 1181818 w 1413427"/>
              <a:gd name="connsiteY13" fmla="*/ 1500996 h 1621766"/>
              <a:gd name="connsiteX14" fmla="*/ 1380355 w 1413427"/>
              <a:gd name="connsiteY14" fmla="*/ 1208153 h 1621766"/>
              <a:gd name="connsiteX15" fmla="*/ 1380594 w 1413427"/>
              <a:gd name="connsiteY15" fmla="*/ 414224 h 1621766"/>
              <a:gd name="connsiteX0" fmla="*/ 1380594 w 1413427"/>
              <a:gd name="connsiteY0" fmla="*/ 414224 h 1621766"/>
              <a:gd name="connsiteX1" fmla="*/ 1240616 w 1413427"/>
              <a:gd name="connsiteY1" fmla="*/ 146704 h 1621766"/>
              <a:gd name="connsiteX2" fmla="*/ 1017917 w 1413427"/>
              <a:gd name="connsiteY2" fmla="*/ 69011 h 1621766"/>
              <a:gd name="connsiteX3" fmla="*/ 638354 w 1413427"/>
              <a:gd name="connsiteY3" fmla="*/ 0 h 1621766"/>
              <a:gd name="connsiteX4" fmla="*/ 431320 w 1413427"/>
              <a:gd name="connsiteY4" fmla="*/ 8626 h 1621766"/>
              <a:gd name="connsiteX5" fmla="*/ 172528 w 1413427"/>
              <a:gd name="connsiteY5" fmla="*/ 43132 h 1621766"/>
              <a:gd name="connsiteX6" fmla="*/ 25879 w 1413427"/>
              <a:gd name="connsiteY6" fmla="*/ 224287 h 1621766"/>
              <a:gd name="connsiteX7" fmla="*/ 0 w 1413427"/>
              <a:gd name="connsiteY7" fmla="*/ 715992 h 1621766"/>
              <a:gd name="connsiteX8" fmla="*/ 69011 w 1413427"/>
              <a:gd name="connsiteY8" fmla="*/ 1017917 h 1621766"/>
              <a:gd name="connsiteX9" fmla="*/ 250166 w 1413427"/>
              <a:gd name="connsiteY9" fmla="*/ 1371600 h 1621766"/>
              <a:gd name="connsiteX10" fmla="*/ 560717 w 1413427"/>
              <a:gd name="connsiteY10" fmla="*/ 1535502 h 1621766"/>
              <a:gd name="connsiteX11" fmla="*/ 879894 w 1413427"/>
              <a:gd name="connsiteY11" fmla="*/ 1621766 h 1621766"/>
              <a:gd name="connsiteX12" fmla="*/ 1017917 w 1413427"/>
              <a:gd name="connsiteY12" fmla="*/ 1587260 h 1621766"/>
              <a:gd name="connsiteX13" fmla="*/ 1181818 w 1413427"/>
              <a:gd name="connsiteY13" fmla="*/ 1500996 h 1621766"/>
              <a:gd name="connsiteX14" fmla="*/ 1380355 w 1413427"/>
              <a:gd name="connsiteY14" fmla="*/ 1208153 h 1621766"/>
              <a:gd name="connsiteX15" fmla="*/ 1380594 w 1413427"/>
              <a:gd name="connsiteY15" fmla="*/ 414224 h 1621766"/>
              <a:gd name="connsiteX0" fmla="*/ 1380594 w 1439058"/>
              <a:gd name="connsiteY0" fmla="*/ 414224 h 1621766"/>
              <a:gd name="connsiteX1" fmla="*/ 1240616 w 1439058"/>
              <a:gd name="connsiteY1" fmla="*/ 146704 h 1621766"/>
              <a:gd name="connsiteX2" fmla="*/ 1017917 w 1439058"/>
              <a:gd name="connsiteY2" fmla="*/ 69011 h 1621766"/>
              <a:gd name="connsiteX3" fmla="*/ 638354 w 1439058"/>
              <a:gd name="connsiteY3" fmla="*/ 0 h 1621766"/>
              <a:gd name="connsiteX4" fmla="*/ 431320 w 1439058"/>
              <a:gd name="connsiteY4" fmla="*/ 8626 h 1621766"/>
              <a:gd name="connsiteX5" fmla="*/ 172528 w 1439058"/>
              <a:gd name="connsiteY5" fmla="*/ 43132 h 1621766"/>
              <a:gd name="connsiteX6" fmla="*/ 25879 w 1439058"/>
              <a:gd name="connsiteY6" fmla="*/ 224287 h 1621766"/>
              <a:gd name="connsiteX7" fmla="*/ 0 w 1439058"/>
              <a:gd name="connsiteY7" fmla="*/ 715992 h 1621766"/>
              <a:gd name="connsiteX8" fmla="*/ 69011 w 1439058"/>
              <a:gd name="connsiteY8" fmla="*/ 1017917 h 1621766"/>
              <a:gd name="connsiteX9" fmla="*/ 250166 w 1439058"/>
              <a:gd name="connsiteY9" fmla="*/ 1371600 h 1621766"/>
              <a:gd name="connsiteX10" fmla="*/ 560717 w 1439058"/>
              <a:gd name="connsiteY10" fmla="*/ 1535502 h 1621766"/>
              <a:gd name="connsiteX11" fmla="*/ 879894 w 1439058"/>
              <a:gd name="connsiteY11" fmla="*/ 1621766 h 1621766"/>
              <a:gd name="connsiteX12" fmla="*/ 1017917 w 1439058"/>
              <a:gd name="connsiteY12" fmla="*/ 1587260 h 1621766"/>
              <a:gd name="connsiteX13" fmla="*/ 1181818 w 1439058"/>
              <a:gd name="connsiteY13" fmla="*/ 1500996 h 1621766"/>
              <a:gd name="connsiteX14" fmla="*/ 1413427 w 1439058"/>
              <a:gd name="connsiteY14" fmla="*/ 932004 h 1621766"/>
              <a:gd name="connsiteX15" fmla="*/ 1380594 w 1439058"/>
              <a:gd name="connsiteY15" fmla="*/ 414224 h 1621766"/>
              <a:gd name="connsiteX0" fmla="*/ 1438686 w 1455514"/>
              <a:gd name="connsiteY0" fmla="*/ 327928 h 1621766"/>
              <a:gd name="connsiteX1" fmla="*/ 1240616 w 1455514"/>
              <a:gd name="connsiteY1" fmla="*/ 146704 h 1621766"/>
              <a:gd name="connsiteX2" fmla="*/ 1017917 w 1455514"/>
              <a:gd name="connsiteY2" fmla="*/ 69011 h 1621766"/>
              <a:gd name="connsiteX3" fmla="*/ 638354 w 1455514"/>
              <a:gd name="connsiteY3" fmla="*/ 0 h 1621766"/>
              <a:gd name="connsiteX4" fmla="*/ 431320 w 1455514"/>
              <a:gd name="connsiteY4" fmla="*/ 8626 h 1621766"/>
              <a:gd name="connsiteX5" fmla="*/ 172528 w 1455514"/>
              <a:gd name="connsiteY5" fmla="*/ 43132 h 1621766"/>
              <a:gd name="connsiteX6" fmla="*/ 25879 w 1455514"/>
              <a:gd name="connsiteY6" fmla="*/ 224287 h 1621766"/>
              <a:gd name="connsiteX7" fmla="*/ 0 w 1455514"/>
              <a:gd name="connsiteY7" fmla="*/ 715992 h 1621766"/>
              <a:gd name="connsiteX8" fmla="*/ 69011 w 1455514"/>
              <a:gd name="connsiteY8" fmla="*/ 1017917 h 1621766"/>
              <a:gd name="connsiteX9" fmla="*/ 250166 w 1455514"/>
              <a:gd name="connsiteY9" fmla="*/ 1371600 h 1621766"/>
              <a:gd name="connsiteX10" fmla="*/ 560717 w 1455514"/>
              <a:gd name="connsiteY10" fmla="*/ 1535502 h 1621766"/>
              <a:gd name="connsiteX11" fmla="*/ 879894 w 1455514"/>
              <a:gd name="connsiteY11" fmla="*/ 1621766 h 1621766"/>
              <a:gd name="connsiteX12" fmla="*/ 1017917 w 1455514"/>
              <a:gd name="connsiteY12" fmla="*/ 1587260 h 1621766"/>
              <a:gd name="connsiteX13" fmla="*/ 1181818 w 1455514"/>
              <a:gd name="connsiteY13" fmla="*/ 1500996 h 1621766"/>
              <a:gd name="connsiteX14" fmla="*/ 1413427 w 1455514"/>
              <a:gd name="connsiteY14" fmla="*/ 932004 h 1621766"/>
              <a:gd name="connsiteX15" fmla="*/ 1438686 w 1455514"/>
              <a:gd name="connsiteY15" fmla="*/ 327928 h 1621766"/>
              <a:gd name="connsiteX0" fmla="*/ 1438686 w 1455514"/>
              <a:gd name="connsiteY0" fmla="*/ 327928 h 1621766"/>
              <a:gd name="connsiteX1" fmla="*/ 1240616 w 1455514"/>
              <a:gd name="connsiteY1" fmla="*/ 146704 h 1621766"/>
              <a:gd name="connsiteX2" fmla="*/ 1017917 w 1455514"/>
              <a:gd name="connsiteY2" fmla="*/ 69011 h 1621766"/>
              <a:gd name="connsiteX3" fmla="*/ 638354 w 1455514"/>
              <a:gd name="connsiteY3" fmla="*/ 0 h 1621766"/>
              <a:gd name="connsiteX4" fmla="*/ 431320 w 1455514"/>
              <a:gd name="connsiteY4" fmla="*/ 8626 h 1621766"/>
              <a:gd name="connsiteX5" fmla="*/ 172528 w 1455514"/>
              <a:gd name="connsiteY5" fmla="*/ 43132 h 1621766"/>
              <a:gd name="connsiteX6" fmla="*/ 25879 w 1455514"/>
              <a:gd name="connsiteY6" fmla="*/ 224287 h 1621766"/>
              <a:gd name="connsiteX7" fmla="*/ 0 w 1455514"/>
              <a:gd name="connsiteY7" fmla="*/ 715992 h 1621766"/>
              <a:gd name="connsiteX8" fmla="*/ 69011 w 1455514"/>
              <a:gd name="connsiteY8" fmla="*/ 1017917 h 1621766"/>
              <a:gd name="connsiteX9" fmla="*/ 250166 w 1455514"/>
              <a:gd name="connsiteY9" fmla="*/ 1371600 h 1621766"/>
              <a:gd name="connsiteX10" fmla="*/ 560717 w 1455514"/>
              <a:gd name="connsiteY10" fmla="*/ 1535502 h 1621766"/>
              <a:gd name="connsiteX11" fmla="*/ 879894 w 1455514"/>
              <a:gd name="connsiteY11" fmla="*/ 1621766 h 1621766"/>
              <a:gd name="connsiteX12" fmla="*/ 1017917 w 1455514"/>
              <a:gd name="connsiteY12" fmla="*/ 1587260 h 1621766"/>
              <a:gd name="connsiteX13" fmla="*/ 1355345 w 1455514"/>
              <a:gd name="connsiteY13" fmla="*/ 1311708 h 1621766"/>
              <a:gd name="connsiteX14" fmla="*/ 1413427 w 1455514"/>
              <a:gd name="connsiteY14" fmla="*/ 932004 h 1621766"/>
              <a:gd name="connsiteX15" fmla="*/ 1438686 w 1455514"/>
              <a:gd name="connsiteY15" fmla="*/ 327928 h 1621766"/>
              <a:gd name="connsiteX0" fmla="*/ 1438631 w 1455490"/>
              <a:gd name="connsiteY0" fmla="*/ 474632 h 1621766"/>
              <a:gd name="connsiteX1" fmla="*/ 1240616 w 1455490"/>
              <a:gd name="connsiteY1" fmla="*/ 146704 h 1621766"/>
              <a:gd name="connsiteX2" fmla="*/ 1017917 w 1455490"/>
              <a:gd name="connsiteY2" fmla="*/ 69011 h 1621766"/>
              <a:gd name="connsiteX3" fmla="*/ 638354 w 1455490"/>
              <a:gd name="connsiteY3" fmla="*/ 0 h 1621766"/>
              <a:gd name="connsiteX4" fmla="*/ 431320 w 1455490"/>
              <a:gd name="connsiteY4" fmla="*/ 8626 h 1621766"/>
              <a:gd name="connsiteX5" fmla="*/ 172528 w 1455490"/>
              <a:gd name="connsiteY5" fmla="*/ 43132 h 1621766"/>
              <a:gd name="connsiteX6" fmla="*/ 25879 w 1455490"/>
              <a:gd name="connsiteY6" fmla="*/ 224287 h 1621766"/>
              <a:gd name="connsiteX7" fmla="*/ 0 w 1455490"/>
              <a:gd name="connsiteY7" fmla="*/ 715992 h 1621766"/>
              <a:gd name="connsiteX8" fmla="*/ 69011 w 1455490"/>
              <a:gd name="connsiteY8" fmla="*/ 1017917 h 1621766"/>
              <a:gd name="connsiteX9" fmla="*/ 250166 w 1455490"/>
              <a:gd name="connsiteY9" fmla="*/ 1371600 h 1621766"/>
              <a:gd name="connsiteX10" fmla="*/ 560717 w 1455490"/>
              <a:gd name="connsiteY10" fmla="*/ 1535502 h 1621766"/>
              <a:gd name="connsiteX11" fmla="*/ 879894 w 1455490"/>
              <a:gd name="connsiteY11" fmla="*/ 1621766 h 1621766"/>
              <a:gd name="connsiteX12" fmla="*/ 1017917 w 1455490"/>
              <a:gd name="connsiteY12" fmla="*/ 1587260 h 1621766"/>
              <a:gd name="connsiteX13" fmla="*/ 1355345 w 1455490"/>
              <a:gd name="connsiteY13" fmla="*/ 1311708 h 1621766"/>
              <a:gd name="connsiteX14" fmla="*/ 1413427 w 1455490"/>
              <a:gd name="connsiteY14" fmla="*/ 932004 h 1621766"/>
              <a:gd name="connsiteX15" fmla="*/ 1438631 w 1455490"/>
              <a:gd name="connsiteY15" fmla="*/ 474632 h 1621766"/>
              <a:gd name="connsiteX0" fmla="*/ 1438607 w 1455479"/>
              <a:gd name="connsiteY0" fmla="*/ 517049 h 1621766"/>
              <a:gd name="connsiteX1" fmla="*/ 1240616 w 1455479"/>
              <a:gd name="connsiteY1" fmla="*/ 146704 h 1621766"/>
              <a:gd name="connsiteX2" fmla="*/ 1017917 w 1455479"/>
              <a:gd name="connsiteY2" fmla="*/ 69011 h 1621766"/>
              <a:gd name="connsiteX3" fmla="*/ 638354 w 1455479"/>
              <a:gd name="connsiteY3" fmla="*/ 0 h 1621766"/>
              <a:gd name="connsiteX4" fmla="*/ 431320 w 1455479"/>
              <a:gd name="connsiteY4" fmla="*/ 8626 h 1621766"/>
              <a:gd name="connsiteX5" fmla="*/ 172528 w 1455479"/>
              <a:gd name="connsiteY5" fmla="*/ 43132 h 1621766"/>
              <a:gd name="connsiteX6" fmla="*/ 25879 w 1455479"/>
              <a:gd name="connsiteY6" fmla="*/ 224287 h 1621766"/>
              <a:gd name="connsiteX7" fmla="*/ 0 w 1455479"/>
              <a:gd name="connsiteY7" fmla="*/ 715992 h 1621766"/>
              <a:gd name="connsiteX8" fmla="*/ 69011 w 1455479"/>
              <a:gd name="connsiteY8" fmla="*/ 1017917 h 1621766"/>
              <a:gd name="connsiteX9" fmla="*/ 250166 w 1455479"/>
              <a:gd name="connsiteY9" fmla="*/ 1371600 h 1621766"/>
              <a:gd name="connsiteX10" fmla="*/ 560717 w 1455479"/>
              <a:gd name="connsiteY10" fmla="*/ 1535502 h 1621766"/>
              <a:gd name="connsiteX11" fmla="*/ 879894 w 1455479"/>
              <a:gd name="connsiteY11" fmla="*/ 1621766 h 1621766"/>
              <a:gd name="connsiteX12" fmla="*/ 1017917 w 1455479"/>
              <a:gd name="connsiteY12" fmla="*/ 1587260 h 1621766"/>
              <a:gd name="connsiteX13" fmla="*/ 1355345 w 1455479"/>
              <a:gd name="connsiteY13" fmla="*/ 1311708 h 1621766"/>
              <a:gd name="connsiteX14" fmla="*/ 1413427 w 1455479"/>
              <a:gd name="connsiteY14" fmla="*/ 932004 h 1621766"/>
              <a:gd name="connsiteX15" fmla="*/ 1438607 w 1455479"/>
              <a:gd name="connsiteY15" fmla="*/ 517049 h 1621766"/>
              <a:gd name="connsiteX0" fmla="*/ 1438607 w 1468738"/>
              <a:gd name="connsiteY0" fmla="*/ 517049 h 1621766"/>
              <a:gd name="connsiteX1" fmla="*/ 1240616 w 1468738"/>
              <a:gd name="connsiteY1" fmla="*/ 146704 h 1621766"/>
              <a:gd name="connsiteX2" fmla="*/ 1017917 w 1468738"/>
              <a:gd name="connsiteY2" fmla="*/ 69011 h 1621766"/>
              <a:gd name="connsiteX3" fmla="*/ 638354 w 1468738"/>
              <a:gd name="connsiteY3" fmla="*/ 0 h 1621766"/>
              <a:gd name="connsiteX4" fmla="*/ 431320 w 1468738"/>
              <a:gd name="connsiteY4" fmla="*/ 8626 h 1621766"/>
              <a:gd name="connsiteX5" fmla="*/ 172528 w 1468738"/>
              <a:gd name="connsiteY5" fmla="*/ 43132 h 1621766"/>
              <a:gd name="connsiteX6" fmla="*/ 25879 w 1468738"/>
              <a:gd name="connsiteY6" fmla="*/ 224287 h 1621766"/>
              <a:gd name="connsiteX7" fmla="*/ 0 w 1468738"/>
              <a:gd name="connsiteY7" fmla="*/ 715992 h 1621766"/>
              <a:gd name="connsiteX8" fmla="*/ 69011 w 1468738"/>
              <a:gd name="connsiteY8" fmla="*/ 1017917 h 1621766"/>
              <a:gd name="connsiteX9" fmla="*/ 250166 w 1468738"/>
              <a:gd name="connsiteY9" fmla="*/ 1371600 h 1621766"/>
              <a:gd name="connsiteX10" fmla="*/ 560717 w 1468738"/>
              <a:gd name="connsiteY10" fmla="*/ 1535502 h 1621766"/>
              <a:gd name="connsiteX11" fmla="*/ 879894 w 1468738"/>
              <a:gd name="connsiteY11" fmla="*/ 1621766 h 1621766"/>
              <a:gd name="connsiteX12" fmla="*/ 1017917 w 1468738"/>
              <a:gd name="connsiteY12" fmla="*/ 1587260 h 1621766"/>
              <a:gd name="connsiteX13" fmla="*/ 1355345 w 1468738"/>
              <a:gd name="connsiteY13" fmla="*/ 1311708 h 1621766"/>
              <a:gd name="connsiteX14" fmla="*/ 1413427 w 1468738"/>
              <a:gd name="connsiteY14" fmla="*/ 932004 h 1621766"/>
              <a:gd name="connsiteX15" fmla="*/ 1438607 w 1468738"/>
              <a:gd name="connsiteY15" fmla="*/ 517049 h 1621766"/>
              <a:gd name="connsiteX0" fmla="*/ 1438607 w 1501537"/>
              <a:gd name="connsiteY0" fmla="*/ 517049 h 1621766"/>
              <a:gd name="connsiteX1" fmla="*/ 1240616 w 1501537"/>
              <a:gd name="connsiteY1" fmla="*/ 146704 h 1621766"/>
              <a:gd name="connsiteX2" fmla="*/ 1017917 w 1501537"/>
              <a:gd name="connsiteY2" fmla="*/ 69011 h 1621766"/>
              <a:gd name="connsiteX3" fmla="*/ 638354 w 1501537"/>
              <a:gd name="connsiteY3" fmla="*/ 0 h 1621766"/>
              <a:gd name="connsiteX4" fmla="*/ 431320 w 1501537"/>
              <a:gd name="connsiteY4" fmla="*/ 8626 h 1621766"/>
              <a:gd name="connsiteX5" fmla="*/ 172528 w 1501537"/>
              <a:gd name="connsiteY5" fmla="*/ 43132 h 1621766"/>
              <a:gd name="connsiteX6" fmla="*/ 25879 w 1501537"/>
              <a:gd name="connsiteY6" fmla="*/ 224287 h 1621766"/>
              <a:gd name="connsiteX7" fmla="*/ 0 w 1501537"/>
              <a:gd name="connsiteY7" fmla="*/ 715992 h 1621766"/>
              <a:gd name="connsiteX8" fmla="*/ 69011 w 1501537"/>
              <a:gd name="connsiteY8" fmla="*/ 1017917 h 1621766"/>
              <a:gd name="connsiteX9" fmla="*/ 250166 w 1501537"/>
              <a:gd name="connsiteY9" fmla="*/ 1371600 h 1621766"/>
              <a:gd name="connsiteX10" fmla="*/ 560717 w 1501537"/>
              <a:gd name="connsiteY10" fmla="*/ 1535502 h 1621766"/>
              <a:gd name="connsiteX11" fmla="*/ 879894 w 1501537"/>
              <a:gd name="connsiteY11" fmla="*/ 1621766 h 1621766"/>
              <a:gd name="connsiteX12" fmla="*/ 1017917 w 1501537"/>
              <a:gd name="connsiteY12" fmla="*/ 1587260 h 1621766"/>
              <a:gd name="connsiteX13" fmla="*/ 1355345 w 1501537"/>
              <a:gd name="connsiteY13" fmla="*/ 1311708 h 1621766"/>
              <a:gd name="connsiteX14" fmla="*/ 1468738 w 1501537"/>
              <a:gd name="connsiteY14" fmla="*/ 992411 h 1621766"/>
              <a:gd name="connsiteX15" fmla="*/ 1438607 w 1501537"/>
              <a:gd name="connsiteY15" fmla="*/ 517049 h 1621766"/>
              <a:gd name="connsiteX0" fmla="*/ 1501537 w 1528642"/>
              <a:gd name="connsiteY0" fmla="*/ 474632 h 1621766"/>
              <a:gd name="connsiteX1" fmla="*/ 1240616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501537 w 1528642"/>
              <a:gd name="connsiteY0" fmla="*/ 474632 h 1621766"/>
              <a:gd name="connsiteX1" fmla="*/ 1240616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501537 w 1528642"/>
              <a:gd name="connsiteY0" fmla="*/ 474632 h 1621766"/>
              <a:gd name="connsiteX1" fmla="*/ 1240616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501537 w 1528642"/>
              <a:gd name="connsiteY0" fmla="*/ 474632 h 1621766"/>
              <a:gd name="connsiteX1" fmla="*/ 1292542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438723 w 1501568"/>
              <a:gd name="connsiteY0" fmla="*/ 517049 h 1621766"/>
              <a:gd name="connsiteX1" fmla="*/ 1292542 w 1501568"/>
              <a:gd name="connsiteY1" fmla="*/ 146704 h 1621766"/>
              <a:gd name="connsiteX2" fmla="*/ 1017917 w 1501568"/>
              <a:gd name="connsiteY2" fmla="*/ 69011 h 1621766"/>
              <a:gd name="connsiteX3" fmla="*/ 638354 w 1501568"/>
              <a:gd name="connsiteY3" fmla="*/ 0 h 1621766"/>
              <a:gd name="connsiteX4" fmla="*/ 431320 w 1501568"/>
              <a:gd name="connsiteY4" fmla="*/ 8626 h 1621766"/>
              <a:gd name="connsiteX5" fmla="*/ 172528 w 1501568"/>
              <a:gd name="connsiteY5" fmla="*/ 43132 h 1621766"/>
              <a:gd name="connsiteX6" fmla="*/ 25879 w 1501568"/>
              <a:gd name="connsiteY6" fmla="*/ 224287 h 1621766"/>
              <a:gd name="connsiteX7" fmla="*/ 0 w 1501568"/>
              <a:gd name="connsiteY7" fmla="*/ 715992 h 1621766"/>
              <a:gd name="connsiteX8" fmla="*/ 69011 w 1501568"/>
              <a:gd name="connsiteY8" fmla="*/ 1017917 h 1621766"/>
              <a:gd name="connsiteX9" fmla="*/ 250166 w 1501568"/>
              <a:gd name="connsiteY9" fmla="*/ 1371600 h 1621766"/>
              <a:gd name="connsiteX10" fmla="*/ 560717 w 1501568"/>
              <a:gd name="connsiteY10" fmla="*/ 1535502 h 1621766"/>
              <a:gd name="connsiteX11" fmla="*/ 879894 w 1501568"/>
              <a:gd name="connsiteY11" fmla="*/ 1621766 h 1621766"/>
              <a:gd name="connsiteX12" fmla="*/ 1017917 w 1501568"/>
              <a:gd name="connsiteY12" fmla="*/ 1587260 h 1621766"/>
              <a:gd name="connsiteX13" fmla="*/ 1355345 w 1501568"/>
              <a:gd name="connsiteY13" fmla="*/ 1311708 h 1621766"/>
              <a:gd name="connsiteX14" fmla="*/ 1468738 w 1501568"/>
              <a:gd name="connsiteY14" fmla="*/ 992411 h 1621766"/>
              <a:gd name="connsiteX15" fmla="*/ 1438723 w 1501568"/>
              <a:gd name="connsiteY15" fmla="*/ 517049 h 1621766"/>
              <a:gd name="connsiteX0" fmla="*/ 1438723 w 1458281"/>
              <a:gd name="connsiteY0" fmla="*/ 517049 h 1621766"/>
              <a:gd name="connsiteX1" fmla="*/ 1292542 w 1458281"/>
              <a:gd name="connsiteY1" fmla="*/ 146704 h 1621766"/>
              <a:gd name="connsiteX2" fmla="*/ 1017917 w 1458281"/>
              <a:gd name="connsiteY2" fmla="*/ 69011 h 1621766"/>
              <a:gd name="connsiteX3" fmla="*/ 638354 w 1458281"/>
              <a:gd name="connsiteY3" fmla="*/ 0 h 1621766"/>
              <a:gd name="connsiteX4" fmla="*/ 431320 w 1458281"/>
              <a:gd name="connsiteY4" fmla="*/ 8626 h 1621766"/>
              <a:gd name="connsiteX5" fmla="*/ 172528 w 1458281"/>
              <a:gd name="connsiteY5" fmla="*/ 43132 h 1621766"/>
              <a:gd name="connsiteX6" fmla="*/ 25879 w 1458281"/>
              <a:gd name="connsiteY6" fmla="*/ 224287 h 1621766"/>
              <a:gd name="connsiteX7" fmla="*/ 0 w 1458281"/>
              <a:gd name="connsiteY7" fmla="*/ 715992 h 1621766"/>
              <a:gd name="connsiteX8" fmla="*/ 69011 w 1458281"/>
              <a:gd name="connsiteY8" fmla="*/ 1017917 h 1621766"/>
              <a:gd name="connsiteX9" fmla="*/ 250166 w 1458281"/>
              <a:gd name="connsiteY9" fmla="*/ 1371600 h 1621766"/>
              <a:gd name="connsiteX10" fmla="*/ 560717 w 1458281"/>
              <a:gd name="connsiteY10" fmla="*/ 1535502 h 1621766"/>
              <a:gd name="connsiteX11" fmla="*/ 879894 w 1458281"/>
              <a:gd name="connsiteY11" fmla="*/ 1621766 h 1621766"/>
              <a:gd name="connsiteX12" fmla="*/ 1017917 w 1458281"/>
              <a:gd name="connsiteY12" fmla="*/ 1587260 h 1621766"/>
              <a:gd name="connsiteX13" fmla="*/ 1355345 w 1458281"/>
              <a:gd name="connsiteY13" fmla="*/ 1311708 h 1621766"/>
              <a:gd name="connsiteX14" fmla="*/ 1380620 w 1458281"/>
              <a:gd name="connsiteY14" fmla="*/ 992411 h 1621766"/>
              <a:gd name="connsiteX15" fmla="*/ 1438723 w 1458281"/>
              <a:gd name="connsiteY15" fmla="*/ 517049 h 1621766"/>
              <a:gd name="connsiteX0" fmla="*/ 1438723 w 1450079"/>
              <a:gd name="connsiteY0" fmla="*/ 517049 h 1621766"/>
              <a:gd name="connsiteX1" fmla="*/ 1292542 w 1450079"/>
              <a:gd name="connsiteY1" fmla="*/ 146704 h 1621766"/>
              <a:gd name="connsiteX2" fmla="*/ 1017917 w 1450079"/>
              <a:gd name="connsiteY2" fmla="*/ 69011 h 1621766"/>
              <a:gd name="connsiteX3" fmla="*/ 638354 w 1450079"/>
              <a:gd name="connsiteY3" fmla="*/ 0 h 1621766"/>
              <a:gd name="connsiteX4" fmla="*/ 431320 w 1450079"/>
              <a:gd name="connsiteY4" fmla="*/ 8626 h 1621766"/>
              <a:gd name="connsiteX5" fmla="*/ 172528 w 1450079"/>
              <a:gd name="connsiteY5" fmla="*/ 43132 h 1621766"/>
              <a:gd name="connsiteX6" fmla="*/ 25879 w 1450079"/>
              <a:gd name="connsiteY6" fmla="*/ 224287 h 1621766"/>
              <a:gd name="connsiteX7" fmla="*/ 0 w 1450079"/>
              <a:gd name="connsiteY7" fmla="*/ 715992 h 1621766"/>
              <a:gd name="connsiteX8" fmla="*/ 69011 w 1450079"/>
              <a:gd name="connsiteY8" fmla="*/ 1017917 h 1621766"/>
              <a:gd name="connsiteX9" fmla="*/ 250166 w 1450079"/>
              <a:gd name="connsiteY9" fmla="*/ 1371600 h 1621766"/>
              <a:gd name="connsiteX10" fmla="*/ 560717 w 1450079"/>
              <a:gd name="connsiteY10" fmla="*/ 1535502 h 1621766"/>
              <a:gd name="connsiteX11" fmla="*/ 879894 w 1450079"/>
              <a:gd name="connsiteY11" fmla="*/ 1621766 h 1621766"/>
              <a:gd name="connsiteX12" fmla="*/ 1017917 w 1450079"/>
              <a:gd name="connsiteY12" fmla="*/ 1587260 h 1621766"/>
              <a:gd name="connsiteX13" fmla="*/ 1355345 w 1450079"/>
              <a:gd name="connsiteY13" fmla="*/ 1311708 h 1621766"/>
              <a:gd name="connsiteX14" fmla="*/ 1380620 w 1450079"/>
              <a:gd name="connsiteY14" fmla="*/ 992411 h 1621766"/>
              <a:gd name="connsiteX15" fmla="*/ 1438723 w 1450079"/>
              <a:gd name="connsiteY15" fmla="*/ 517049 h 1621766"/>
              <a:gd name="connsiteX0" fmla="*/ 1363325 w 1391721"/>
              <a:gd name="connsiteY0" fmla="*/ 474632 h 1621766"/>
              <a:gd name="connsiteX1" fmla="*/ 1292542 w 1391721"/>
              <a:gd name="connsiteY1" fmla="*/ 146704 h 1621766"/>
              <a:gd name="connsiteX2" fmla="*/ 1017917 w 1391721"/>
              <a:gd name="connsiteY2" fmla="*/ 69011 h 1621766"/>
              <a:gd name="connsiteX3" fmla="*/ 638354 w 1391721"/>
              <a:gd name="connsiteY3" fmla="*/ 0 h 1621766"/>
              <a:gd name="connsiteX4" fmla="*/ 431320 w 1391721"/>
              <a:gd name="connsiteY4" fmla="*/ 8626 h 1621766"/>
              <a:gd name="connsiteX5" fmla="*/ 172528 w 1391721"/>
              <a:gd name="connsiteY5" fmla="*/ 43132 h 1621766"/>
              <a:gd name="connsiteX6" fmla="*/ 25879 w 1391721"/>
              <a:gd name="connsiteY6" fmla="*/ 224287 h 1621766"/>
              <a:gd name="connsiteX7" fmla="*/ 0 w 1391721"/>
              <a:gd name="connsiteY7" fmla="*/ 715992 h 1621766"/>
              <a:gd name="connsiteX8" fmla="*/ 69011 w 1391721"/>
              <a:gd name="connsiteY8" fmla="*/ 1017917 h 1621766"/>
              <a:gd name="connsiteX9" fmla="*/ 250166 w 1391721"/>
              <a:gd name="connsiteY9" fmla="*/ 1371600 h 1621766"/>
              <a:gd name="connsiteX10" fmla="*/ 560717 w 1391721"/>
              <a:gd name="connsiteY10" fmla="*/ 1535502 h 1621766"/>
              <a:gd name="connsiteX11" fmla="*/ 879894 w 1391721"/>
              <a:gd name="connsiteY11" fmla="*/ 1621766 h 1621766"/>
              <a:gd name="connsiteX12" fmla="*/ 1017917 w 1391721"/>
              <a:gd name="connsiteY12" fmla="*/ 1587260 h 1621766"/>
              <a:gd name="connsiteX13" fmla="*/ 1355345 w 1391721"/>
              <a:gd name="connsiteY13" fmla="*/ 1311708 h 1621766"/>
              <a:gd name="connsiteX14" fmla="*/ 1380620 w 1391721"/>
              <a:gd name="connsiteY14" fmla="*/ 992411 h 1621766"/>
              <a:gd name="connsiteX15" fmla="*/ 1363325 w 1391721"/>
              <a:gd name="connsiteY15" fmla="*/ 474632 h 1621766"/>
              <a:gd name="connsiteX0" fmla="*/ 1164931 w 1381008"/>
              <a:gd name="connsiteY0" fmla="*/ 552477 h 1621766"/>
              <a:gd name="connsiteX1" fmla="*/ 1292542 w 1381008"/>
              <a:gd name="connsiteY1" fmla="*/ 146704 h 1621766"/>
              <a:gd name="connsiteX2" fmla="*/ 1017917 w 1381008"/>
              <a:gd name="connsiteY2" fmla="*/ 69011 h 1621766"/>
              <a:gd name="connsiteX3" fmla="*/ 638354 w 1381008"/>
              <a:gd name="connsiteY3" fmla="*/ 0 h 1621766"/>
              <a:gd name="connsiteX4" fmla="*/ 431320 w 1381008"/>
              <a:gd name="connsiteY4" fmla="*/ 8626 h 1621766"/>
              <a:gd name="connsiteX5" fmla="*/ 172528 w 1381008"/>
              <a:gd name="connsiteY5" fmla="*/ 43132 h 1621766"/>
              <a:gd name="connsiteX6" fmla="*/ 25879 w 1381008"/>
              <a:gd name="connsiteY6" fmla="*/ 224287 h 1621766"/>
              <a:gd name="connsiteX7" fmla="*/ 0 w 1381008"/>
              <a:gd name="connsiteY7" fmla="*/ 715992 h 1621766"/>
              <a:gd name="connsiteX8" fmla="*/ 69011 w 1381008"/>
              <a:gd name="connsiteY8" fmla="*/ 1017917 h 1621766"/>
              <a:gd name="connsiteX9" fmla="*/ 250166 w 1381008"/>
              <a:gd name="connsiteY9" fmla="*/ 1371600 h 1621766"/>
              <a:gd name="connsiteX10" fmla="*/ 560717 w 1381008"/>
              <a:gd name="connsiteY10" fmla="*/ 1535502 h 1621766"/>
              <a:gd name="connsiteX11" fmla="*/ 879894 w 1381008"/>
              <a:gd name="connsiteY11" fmla="*/ 1621766 h 1621766"/>
              <a:gd name="connsiteX12" fmla="*/ 1017917 w 1381008"/>
              <a:gd name="connsiteY12" fmla="*/ 1587260 h 1621766"/>
              <a:gd name="connsiteX13" fmla="*/ 1355345 w 1381008"/>
              <a:gd name="connsiteY13" fmla="*/ 1311708 h 1621766"/>
              <a:gd name="connsiteX14" fmla="*/ 1380620 w 1381008"/>
              <a:gd name="connsiteY14" fmla="*/ 992411 h 1621766"/>
              <a:gd name="connsiteX15" fmla="*/ 1164931 w 1381008"/>
              <a:gd name="connsiteY15" fmla="*/ 552477 h 1621766"/>
              <a:gd name="connsiteX0" fmla="*/ 1164931 w 1355345"/>
              <a:gd name="connsiteY0" fmla="*/ 552477 h 1621766"/>
              <a:gd name="connsiteX1" fmla="*/ 1292542 w 1355345"/>
              <a:gd name="connsiteY1" fmla="*/ 146704 h 1621766"/>
              <a:gd name="connsiteX2" fmla="*/ 1017917 w 1355345"/>
              <a:gd name="connsiteY2" fmla="*/ 69011 h 1621766"/>
              <a:gd name="connsiteX3" fmla="*/ 638354 w 1355345"/>
              <a:gd name="connsiteY3" fmla="*/ 0 h 1621766"/>
              <a:gd name="connsiteX4" fmla="*/ 431320 w 1355345"/>
              <a:gd name="connsiteY4" fmla="*/ 8626 h 1621766"/>
              <a:gd name="connsiteX5" fmla="*/ 172528 w 1355345"/>
              <a:gd name="connsiteY5" fmla="*/ 43132 h 1621766"/>
              <a:gd name="connsiteX6" fmla="*/ 25879 w 1355345"/>
              <a:gd name="connsiteY6" fmla="*/ 224287 h 1621766"/>
              <a:gd name="connsiteX7" fmla="*/ 0 w 1355345"/>
              <a:gd name="connsiteY7" fmla="*/ 715992 h 1621766"/>
              <a:gd name="connsiteX8" fmla="*/ 69011 w 1355345"/>
              <a:gd name="connsiteY8" fmla="*/ 1017917 h 1621766"/>
              <a:gd name="connsiteX9" fmla="*/ 250166 w 1355345"/>
              <a:gd name="connsiteY9" fmla="*/ 1371600 h 1621766"/>
              <a:gd name="connsiteX10" fmla="*/ 560717 w 1355345"/>
              <a:gd name="connsiteY10" fmla="*/ 1535502 h 1621766"/>
              <a:gd name="connsiteX11" fmla="*/ 879894 w 1355345"/>
              <a:gd name="connsiteY11" fmla="*/ 1621766 h 1621766"/>
              <a:gd name="connsiteX12" fmla="*/ 1017917 w 1355345"/>
              <a:gd name="connsiteY12" fmla="*/ 1587260 h 1621766"/>
              <a:gd name="connsiteX13" fmla="*/ 1355345 w 1355345"/>
              <a:gd name="connsiteY13" fmla="*/ 1311708 h 1621766"/>
              <a:gd name="connsiteX14" fmla="*/ 1165003 w 1355345"/>
              <a:gd name="connsiteY14" fmla="*/ 1147745 h 1621766"/>
              <a:gd name="connsiteX15" fmla="*/ 1164931 w 1355345"/>
              <a:gd name="connsiteY15" fmla="*/ 552477 h 1621766"/>
              <a:gd name="connsiteX0" fmla="*/ 1164931 w 1355345"/>
              <a:gd name="connsiteY0" fmla="*/ 552477 h 1621766"/>
              <a:gd name="connsiteX1" fmla="*/ 1033944 w 1355345"/>
              <a:gd name="connsiteY1" fmla="*/ 181277 h 1621766"/>
              <a:gd name="connsiteX2" fmla="*/ 1017917 w 1355345"/>
              <a:gd name="connsiteY2" fmla="*/ 69011 h 1621766"/>
              <a:gd name="connsiteX3" fmla="*/ 638354 w 1355345"/>
              <a:gd name="connsiteY3" fmla="*/ 0 h 1621766"/>
              <a:gd name="connsiteX4" fmla="*/ 431320 w 1355345"/>
              <a:gd name="connsiteY4" fmla="*/ 8626 h 1621766"/>
              <a:gd name="connsiteX5" fmla="*/ 172528 w 1355345"/>
              <a:gd name="connsiteY5" fmla="*/ 43132 h 1621766"/>
              <a:gd name="connsiteX6" fmla="*/ 25879 w 1355345"/>
              <a:gd name="connsiteY6" fmla="*/ 224287 h 1621766"/>
              <a:gd name="connsiteX7" fmla="*/ 0 w 1355345"/>
              <a:gd name="connsiteY7" fmla="*/ 715992 h 1621766"/>
              <a:gd name="connsiteX8" fmla="*/ 69011 w 1355345"/>
              <a:gd name="connsiteY8" fmla="*/ 1017917 h 1621766"/>
              <a:gd name="connsiteX9" fmla="*/ 250166 w 1355345"/>
              <a:gd name="connsiteY9" fmla="*/ 1371600 h 1621766"/>
              <a:gd name="connsiteX10" fmla="*/ 560717 w 1355345"/>
              <a:gd name="connsiteY10" fmla="*/ 1535502 h 1621766"/>
              <a:gd name="connsiteX11" fmla="*/ 879894 w 1355345"/>
              <a:gd name="connsiteY11" fmla="*/ 1621766 h 1621766"/>
              <a:gd name="connsiteX12" fmla="*/ 1017917 w 1355345"/>
              <a:gd name="connsiteY12" fmla="*/ 1587260 h 1621766"/>
              <a:gd name="connsiteX13" fmla="*/ 1355345 w 1355345"/>
              <a:gd name="connsiteY13" fmla="*/ 1311708 h 1621766"/>
              <a:gd name="connsiteX14" fmla="*/ 1165003 w 1355345"/>
              <a:gd name="connsiteY14" fmla="*/ 1147745 h 1621766"/>
              <a:gd name="connsiteX15" fmla="*/ 1164931 w 1355345"/>
              <a:gd name="connsiteY15" fmla="*/ 552477 h 1621766"/>
              <a:gd name="connsiteX0" fmla="*/ 1164931 w 1355345"/>
              <a:gd name="connsiteY0" fmla="*/ 552477 h 1621766"/>
              <a:gd name="connsiteX1" fmla="*/ 1033944 w 1355345"/>
              <a:gd name="connsiteY1" fmla="*/ 181277 h 1621766"/>
              <a:gd name="connsiteX2" fmla="*/ 860730 w 1355345"/>
              <a:gd name="connsiteY2" fmla="*/ 69037 h 1621766"/>
              <a:gd name="connsiteX3" fmla="*/ 638354 w 1355345"/>
              <a:gd name="connsiteY3" fmla="*/ 0 h 1621766"/>
              <a:gd name="connsiteX4" fmla="*/ 431320 w 1355345"/>
              <a:gd name="connsiteY4" fmla="*/ 8626 h 1621766"/>
              <a:gd name="connsiteX5" fmla="*/ 172528 w 1355345"/>
              <a:gd name="connsiteY5" fmla="*/ 43132 h 1621766"/>
              <a:gd name="connsiteX6" fmla="*/ 25879 w 1355345"/>
              <a:gd name="connsiteY6" fmla="*/ 224287 h 1621766"/>
              <a:gd name="connsiteX7" fmla="*/ 0 w 1355345"/>
              <a:gd name="connsiteY7" fmla="*/ 715992 h 1621766"/>
              <a:gd name="connsiteX8" fmla="*/ 69011 w 1355345"/>
              <a:gd name="connsiteY8" fmla="*/ 1017917 h 1621766"/>
              <a:gd name="connsiteX9" fmla="*/ 250166 w 1355345"/>
              <a:gd name="connsiteY9" fmla="*/ 1371600 h 1621766"/>
              <a:gd name="connsiteX10" fmla="*/ 560717 w 1355345"/>
              <a:gd name="connsiteY10" fmla="*/ 1535502 h 1621766"/>
              <a:gd name="connsiteX11" fmla="*/ 879894 w 1355345"/>
              <a:gd name="connsiteY11" fmla="*/ 1621766 h 1621766"/>
              <a:gd name="connsiteX12" fmla="*/ 1017917 w 1355345"/>
              <a:gd name="connsiteY12" fmla="*/ 1587260 h 1621766"/>
              <a:gd name="connsiteX13" fmla="*/ 1355345 w 1355345"/>
              <a:gd name="connsiteY13" fmla="*/ 1311708 h 1621766"/>
              <a:gd name="connsiteX14" fmla="*/ 1165003 w 1355345"/>
              <a:gd name="connsiteY14" fmla="*/ 1147745 h 1621766"/>
              <a:gd name="connsiteX15" fmla="*/ 1164931 w 1355345"/>
              <a:gd name="connsiteY15" fmla="*/ 552477 h 1621766"/>
              <a:gd name="connsiteX0" fmla="*/ 1164931 w 1186347"/>
              <a:gd name="connsiteY0" fmla="*/ 552477 h 1621766"/>
              <a:gd name="connsiteX1" fmla="*/ 1033944 w 1186347"/>
              <a:gd name="connsiteY1" fmla="*/ 181277 h 1621766"/>
              <a:gd name="connsiteX2" fmla="*/ 860730 w 1186347"/>
              <a:gd name="connsiteY2" fmla="*/ 69037 h 1621766"/>
              <a:gd name="connsiteX3" fmla="*/ 638354 w 1186347"/>
              <a:gd name="connsiteY3" fmla="*/ 0 h 1621766"/>
              <a:gd name="connsiteX4" fmla="*/ 431320 w 1186347"/>
              <a:gd name="connsiteY4" fmla="*/ 8626 h 1621766"/>
              <a:gd name="connsiteX5" fmla="*/ 172528 w 1186347"/>
              <a:gd name="connsiteY5" fmla="*/ 43132 h 1621766"/>
              <a:gd name="connsiteX6" fmla="*/ 25879 w 1186347"/>
              <a:gd name="connsiteY6" fmla="*/ 224287 h 1621766"/>
              <a:gd name="connsiteX7" fmla="*/ 0 w 1186347"/>
              <a:gd name="connsiteY7" fmla="*/ 715992 h 1621766"/>
              <a:gd name="connsiteX8" fmla="*/ 69011 w 1186347"/>
              <a:gd name="connsiteY8" fmla="*/ 1017917 h 1621766"/>
              <a:gd name="connsiteX9" fmla="*/ 250166 w 1186347"/>
              <a:gd name="connsiteY9" fmla="*/ 1371600 h 1621766"/>
              <a:gd name="connsiteX10" fmla="*/ 560717 w 1186347"/>
              <a:gd name="connsiteY10" fmla="*/ 1535502 h 1621766"/>
              <a:gd name="connsiteX11" fmla="*/ 879894 w 1186347"/>
              <a:gd name="connsiteY11" fmla="*/ 1621766 h 1621766"/>
              <a:gd name="connsiteX12" fmla="*/ 1017917 w 1186347"/>
              <a:gd name="connsiteY12" fmla="*/ 1587260 h 1621766"/>
              <a:gd name="connsiteX13" fmla="*/ 1164785 w 1186347"/>
              <a:gd name="connsiteY13" fmla="*/ 1458413 h 1621766"/>
              <a:gd name="connsiteX14" fmla="*/ 1165003 w 1186347"/>
              <a:gd name="connsiteY14" fmla="*/ 1147745 h 1621766"/>
              <a:gd name="connsiteX15" fmla="*/ 1164931 w 1186347"/>
              <a:gd name="connsiteY15" fmla="*/ 552477 h 1621766"/>
              <a:gd name="connsiteX0" fmla="*/ 1164931 w 1186347"/>
              <a:gd name="connsiteY0" fmla="*/ 552477 h 1621766"/>
              <a:gd name="connsiteX1" fmla="*/ 1033944 w 1186347"/>
              <a:gd name="connsiteY1" fmla="*/ 181277 h 1621766"/>
              <a:gd name="connsiteX2" fmla="*/ 860730 w 1186347"/>
              <a:gd name="connsiteY2" fmla="*/ 69037 h 1621766"/>
              <a:gd name="connsiteX3" fmla="*/ 638354 w 1186347"/>
              <a:gd name="connsiteY3" fmla="*/ 0 h 1621766"/>
              <a:gd name="connsiteX4" fmla="*/ 431320 w 1186347"/>
              <a:gd name="connsiteY4" fmla="*/ 8626 h 1621766"/>
              <a:gd name="connsiteX5" fmla="*/ 172528 w 1186347"/>
              <a:gd name="connsiteY5" fmla="*/ 43132 h 1621766"/>
              <a:gd name="connsiteX6" fmla="*/ 25879 w 1186347"/>
              <a:gd name="connsiteY6" fmla="*/ 224287 h 1621766"/>
              <a:gd name="connsiteX7" fmla="*/ 0 w 1186347"/>
              <a:gd name="connsiteY7" fmla="*/ 715992 h 1621766"/>
              <a:gd name="connsiteX8" fmla="*/ 69011 w 1186347"/>
              <a:gd name="connsiteY8" fmla="*/ 1017917 h 1621766"/>
              <a:gd name="connsiteX9" fmla="*/ 250166 w 1186347"/>
              <a:gd name="connsiteY9" fmla="*/ 1371600 h 1621766"/>
              <a:gd name="connsiteX10" fmla="*/ 560717 w 1186347"/>
              <a:gd name="connsiteY10" fmla="*/ 1535502 h 1621766"/>
              <a:gd name="connsiteX11" fmla="*/ 879894 w 1186347"/>
              <a:gd name="connsiteY11" fmla="*/ 1621766 h 1621766"/>
              <a:gd name="connsiteX12" fmla="*/ 1017917 w 1186347"/>
              <a:gd name="connsiteY12" fmla="*/ 1587260 h 1621766"/>
              <a:gd name="connsiteX13" fmla="*/ 1164785 w 1186347"/>
              <a:gd name="connsiteY13" fmla="*/ 1458413 h 1621766"/>
              <a:gd name="connsiteX14" fmla="*/ 1165003 w 1186347"/>
              <a:gd name="connsiteY14" fmla="*/ 1147745 h 1621766"/>
              <a:gd name="connsiteX15" fmla="*/ 1164931 w 1186347"/>
              <a:gd name="connsiteY15" fmla="*/ 552477 h 1621766"/>
              <a:gd name="connsiteX0" fmla="*/ 1164931 w 1186261"/>
              <a:gd name="connsiteY0" fmla="*/ 552477 h 1621766"/>
              <a:gd name="connsiteX1" fmla="*/ 1033944 w 1186261"/>
              <a:gd name="connsiteY1" fmla="*/ 181277 h 1621766"/>
              <a:gd name="connsiteX2" fmla="*/ 860730 w 1186261"/>
              <a:gd name="connsiteY2" fmla="*/ 69037 h 1621766"/>
              <a:gd name="connsiteX3" fmla="*/ 638354 w 1186261"/>
              <a:gd name="connsiteY3" fmla="*/ 0 h 1621766"/>
              <a:gd name="connsiteX4" fmla="*/ 431320 w 1186261"/>
              <a:gd name="connsiteY4" fmla="*/ 8626 h 1621766"/>
              <a:gd name="connsiteX5" fmla="*/ 172528 w 1186261"/>
              <a:gd name="connsiteY5" fmla="*/ 43132 h 1621766"/>
              <a:gd name="connsiteX6" fmla="*/ 25879 w 1186261"/>
              <a:gd name="connsiteY6" fmla="*/ 224287 h 1621766"/>
              <a:gd name="connsiteX7" fmla="*/ 0 w 1186261"/>
              <a:gd name="connsiteY7" fmla="*/ 715992 h 1621766"/>
              <a:gd name="connsiteX8" fmla="*/ 69011 w 1186261"/>
              <a:gd name="connsiteY8" fmla="*/ 1017917 h 1621766"/>
              <a:gd name="connsiteX9" fmla="*/ 250166 w 1186261"/>
              <a:gd name="connsiteY9" fmla="*/ 1371600 h 1621766"/>
              <a:gd name="connsiteX10" fmla="*/ 560717 w 1186261"/>
              <a:gd name="connsiteY10" fmla="*/ 1535502 h 1621766"/>
              <a:gd name="connsiteX11" fmla="*/ 879894 w 1186261"/>
              <a:gd name="connsiteY11" fmla="*/ 1621766 h 1621766"/>
              <a:gd name="connsiteX12" fmla="*/ 1017917 w 1186261"/>
              <a:gd name="connsiteY12" fmla="*/ 1587260 h 1621766"/>
              <a:gd name="connsiteX13" fmla="*/ 1164785 w 1186261"/>
              <a:gd name="connsiteY13" fmla="*/ 1458413 h 1621766"/>
              <a:gd name="connsiteX14" fmla="*/ 1164730 w 1186261"/>
              <a:gd name="connsiteY14" fmla="*/ 1147745 h 1621766"/>
              <a:gd name="connsiteX15" fmla="*/ 1164931 w 1186261"/>
              <a:gd name="connsiteY15" fmla="*/ 552477 h 1621766"/>
              <a:gd name="connsiteX0" fmla="*/ 1164931 w 1186261"/>
              <a:gd name="connsiteY0" fmla="*/ 552477 h 1621766"/>
              <a:gd name="connsiteX1" fmla="*/ 1033944 w 1186261"/>
              <a:gd name="connsiteY1" fmla="*/ 181277 h 1621766"/>
              <a:gd name="connsiteX2" fmla="*/ 860730 w 1186261"/>
              <a:gd name="connsiteY2" fmla="*/ 69037 h 1621766"/>
              <a:gd name="connsiteX3" fmla="*/ 638354 w 1186261"/>
              <a:gd name="connsiteY3" fmla="*/ 0 h 1621766"/>
              <a:gd name="connsiteX4" fmla="*/ 431320 w 1186261"/>
              <a:gd name="connsiteY4" fmla="*/ 8626 h 1621766"/>
              <a:gd name="connsiteX5" fmla="*/ 172528 w 1186261"/>
              <a:gd name="connsiteY5" fmla="*/ 43132 h 1621766"/>
              <a:gd name="connsiteX6" fmla="*/ 25879 w 1186261"/>
              <a:gd name="connsiteY6" fmla="*/ 224287 h 1621766"/>
              <a:gd name="connsiteX7" fmla="*/ 0 w 1186261"/>
              <a:gd name="connsiteY7" fmla="*/ 715992 h 1621766"/>
              <a:gd name="connsiteX8" fmla="*/ 69011 w 1186261"/>
              <a:gd name="connsiteY8" fmla="*/ 1017917 h 1621766"/>
              <a:gd name="connsiteX9" fmla="*/ 250166 w 1186261"/>
              <a:gd name="connsiteY9" fmla="*/ 1371600 h 1621766"/>
              <a:gd name="connsiteX10" fmla="*/ 560717 w 1186261"/>
              <a:gd name="connsiteY10" fmla="*/ 1535502 h 1621766"/>
              <a:gd name="connsiteX11" fmla="*/ 879894 w 1186261"/>
              <a:gd name="connsiteY11" fmla="*/ 1621766 h 1621766"/>
              <a:gd name="connsiteX12" fmla="*/ 1017917 w 1186261"/>
              <a:gd name="connsiteY12" fmla="*/ 1587260 h 1621766"/>
              <a:gd name="connsiteX13" fmla="*/ 1087002 w 1186261"/>
              <a:gd name="connsiteY13" fmla="*/ 1406635 h 1621766"/>
              <a:gd name="connsiteX14" fmla="*/ 1164730 w 1186261"/>
              <a:gd name="connsiteY14" fmla="*/ 1147745 h 1621766"/>
              <a:gd name="connsiteX15" fmla="*/ 1164931 w 1186261"/>
              <a:gd name="connsiteY15" fmla="*/ 552477 h 1621766"/>
              <a:gd name="connsiteX0" fmla="*/ 1164931 w 1186261"/>
              <a:gd name="connsiteY0" fmla="*/ 552477 h 1621766"/>
              <a:gd name="connsiteX1" fmla="*/ 1033944 w 1186261"/>
              <a:gd name="connsiteY1" fmla="*/ 181277 h 1621766"/>
              <a:gd name="connsiteX2" fmla="*/ 860730 w 1186261"/>
              <a:gd name="connsiteY2" fmla="*/ 69037 h 1621766"/>
              <a:gd name="connsiteX3" fmla="*/ 638354 w 1186261"/>
              <a:gd name="connsiteY3" fmla="*/ 0 h 1621766"/>
              <a:gd name="connsiteX4" fmla="*/ 431320 w 1186261"/>
              <a:gd name="connsiteY4" fmla="*/ 8626 h 1621766"/>
              <a:gd name="connsiteX5" fmla="*/ 172528 w 1186261"/>
              <a:gd name="connsiteY5" fmla="*/ 43132 h 1621766"/>
              <a:gd name="connsiteX6" fmla="*/ 25879 w 1186261"/>
              <a:gd name="connsiteY6" fmla="*/ 224287 h 1621766"/>
              <a:gd name="connsiteX7" fmla="*/ 0 w 1186261"/>
              <a:gd name="connsiteY7" fmla="*/ 715992 h 1621766"/>
              <a:gd name="connsiteX8" fmla="*/ 69011 w 1186261"/>
              <a:gd name="connsiteY8" fmla="*/ 1017917 h 1621766"/>
              <a:gd name="connsiteX9" fmla="*/ 250166 w 1186261"/>
              <a:gd name="connsiteY9" fmla="*/ 1371600 h 1621766"/>
              <a:gd name="connsiteX10" fmla="*/ 560717 w 1186261"/>
              <a:gd name="connsiteY10" fmla="*/ 1535502 h 1621766"/>
              <a:gd name="connsiteX11" fmla="*/ 879894 w 1186261"/>
              <a:gd name="connsiteY11" fmla="*/ 1621766 h 1621766"/>
              <a:gd name="connsiteX12" fmla="*/ 966224 w 1186261"/>
              <a:gd name="connsiteY12" fmla="*/ 1492392 h 1621766"/>
              <a:gd name="connsiteX13" fmla="*/ 1087002 w 1186261"/>
              <a:gd name="connsiteY13" fmla="*/ 1406635 h 1621766"/>
              <a:gd name="connsiteX14" fmla="*/ 1164730 w 1186261"/>
              <a:gd name="connsiteY14" fmla="*/ 1147745 h 1621766"/>
              <a:gd name="connsiteX15" fmla="*/ 1164931 w 1186261"/>
              <a:gd name="connsiteY15" fmla="*/ 552477 h 1621766"/>
              <a:gd name="connsiteX0" fmla="*/ 1164931 w 1186261"/>
              <a:gd name="connsiteY0" fmla="*/ 552477 h 1535502"/>
              <a:gd name="connsiteX1" fmla="*/ 1033944 w 1186261"/>
              <a:gd name="connsiteY1" fmla="*/ 181277 h 1535502"/>
              <a:gd name="connsiteX2" fmla="*/ 860730 w 1186261"/>
              <a:gd name="connsiteY2" fmla="*/ 69037 h 1535502"/>
              <a:gd name="connsiteX3" fmla="*/ 638354 w 1186261"/>
              <a:gd name="connsiteY3" fmla="*/ 0 h 1535502"/>
              <a:gd name="connsiteX4" fmla="*/ 431320 w 1186261"/>
              <a:gd name="connsiteY4" fmla="*/ 8626 h 1535502"/>
              <a:gd name="connsiteX5" fmla="*/ 172528 w 1186261"/>
              <a:gd name="connsiteY5" fmla="*/ 43132 h 1535502"/>
              <a:gd name="connsiteX6" fmla="*/ 25879 w 1186261"/>
              <a:gd name="connsiteY6" fmla="*/ 224287 h 1535502"/>
              <a:gd name="connsiteX7" fmla="*/ 0 w 1186261"/>
              <a:gd name="connsiteY7" fmla="*/ 715992 h 1535502"/>
              <a:gd name="connsiteX8" fmla="*/ 69011 w 1186261"/>
              <a:gd name="connsiteY8" fmla="*/ 1017917 h 1535502"/>
              <a:gd name="connsiteX9" fmla="*/ 250166 w 1186261"/>
              <a:gd name="connsiteY9" fmla="*/ 1371600 h 1535502"/>
              <a:gd name="connsiteX10" fmla="*/ 560717 w 1186261"/>
              <a:gd name="connsiteY10" fmla="*/ 1535502 h 1535502"/>
              <a:gd name="connsiteX11" fmla="*/ 860627 w 1186261"/>
              <a:gd name="connsiteY11" fmla="*/ 1492392 h 1535502"/>
              <a:gd name="connsiteX12" fmla="*/ 966224 w 1186261"/>
              <a:gd name="connsiteY12" fmla="*/ 1492392 h 1535502"/>
              <a:gd name="connsiteX13" fmla="*/ 1087002 w 1186261"/>
              <a:gd name="connsiteY13" fmla="*/ 1406635 h 1535502"/>
              <a:gd name="connsiteX14" fmla="*/ 1164730 w 1186261"/>
              <a:gd name="connsiteY14" fmla="*/ 1147745 h 1535502"/>
              <a:gd name="connsiteX15" fmla="*/ 1164931 w 1186261"/>
              <a:gd name="connsiteY15" fmla="*/ 552477 h 1535502"/>
              <a:gd name="connsiteX0" fmla="*/ 1164931 w 1186261"/>
              <a:gd name="connsiteY0" fmla="*/ 742268 h 1725293"/>
              <a:gd name="connsiteX1" fmla="*/ 1033944 w 1186261"/>
              <a:gd name="connsiteY1" fmla="*/ 371068 h 1725293"/>
              <a:gd name="connsiteX2" fmla="*/ 860730 w 1186261"/>
              <a:gd name="connsiteY2" fmla="*/ 258828 h 1725293"/>
              <a:gd name="connsiteX3" fmla="*/ 638354 w 1186261"/>
              <a:gd name="connsiteY3" fmla="*/ 189791 h 1725293"/>
              <a:gd name="connsiteX4" fmla="*/ 431320 w 1186261"/>
              <a:gd name="connsiteY4" fmla="*/ 198417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033944 w 1186261"/>
              <a:gd name="connsiteY1" fmla="*/ 371068 h 1725293"/>
              <a:gd name="connsiteX2" fmla="*/ 860730 w 1186261"/>
              <a:gd name="connsiteY2" fmla="*/ 258828 h 1725293"/>
              <a:gd name="connsiteX3" fmla="*/ 638354 w 1186261"/>
              <a:gd name="connsiteY3" fmla="*/ 189791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033944 w 1186261"/>
              <a:gd name="connsiteY1" fmla="*/ 371068 h 1725293"/>
              <a:gd name="connsiteX2" fmla="*/ 860730 w 1186261"/>
              <a:gd name="connsiteY2" fmla="*/ 258828 h 1725293"/>
              <a:gd name="connsiteX3" fmla="*/ 811848 w 1186261"/>
              <a:gd name="connsiteY3" fmla="*/ 0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033944 w 1186261"/>
              <a:gd name="connsiteY1" fmla="*/ 371068 h 1725293"/>
              <a:gd name="connsiteX2" fmla="*/ 1007286 w 1186261"/>
              <a:gd name="connsiteY2" fmla="*/ 43183 h 1725293"/>
              <a:gd name="connsiteX3" fmla="*/ 811848 w 1186261"/>
              <a:gd name="connsiteY3" fmla="*/ 0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128064 w 1186261"/>
              <a:gd name="connsiteY1" fmla="*/ 284776 h 1725293"/>
              <a:gd name="connsiteX2" fmla="*/ 1007286 w 1186261"/>
              <a:gd name="connsiteY2" fmla="*/ 43183 h 1725293"/>
              <a:gd name="connsiteX3" fmla="*/ 811848 w 1186261"/>
              <a:gd name="connsiteY3" fmla="*/ 0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213664"/>
              <a:gd name="connsiteY0" fmla="*/ 742268 h 1725293"/>
              <a:gd name="connsiteX1" fmla="*/ 1186261 w 1213664"/>
              <a:gd name="connsiteY1" fmla="*/ 120918 h 1725293"/>
              <a:gd name="connsiteX2" fmla="*/ 1007286 w 1213664"/>
              <a:gd name="connsiteY2" fmla="*/ 43183 h 1725293"/>
              <a:gd name="connsiteX3" fmla="*/ 811848 w 1213664"/>
              <a:gd name="connsiteY3" fmla="*/ 0 h 1725293"/>
              <a:gd name="connsiteX4" fmla="*/ 465858 w 1213664"/>
              <a:gd name="connsiteY4" fmla="*/ 0 h 1725293"/>
              <a:gd name="connsiteX5" fmla="*/ 120777 w 1213664"/>
              <a:gd name="connsiteY5" fmla="*/ 0 h 1725293"/>
              <a:gd name="connsiteX6" fmla="*/ 25879 w 1213664"/>
              <a:gd name="connsiteY6" fmla="*/ 414078 h 1725293"/>
              <a:gd name="connsiteX7" fmla="*/ 0 w 1213664"/>
              <a:gd name="connsiteY7" fmla="*/ 905783 h 1725293"/>
              <a:gd name="connsiteX8" fmla="*/ 69011 w 1213664"/>
              <a:gd name="connsiteY8" fmla="*/ 1207708 h 1725293"/>
              <a:gd name="connsiteX9" fmla="*/ 250166 w 1213664"/>
              <a:gd name="connsiteY9" fmla="*/ 1561391 h 1725293"/>
              <a:gd name="connsiteX10" fmla="*/ 560717 w 1213664"/>
              <a:gd name="connsiteY10" fmla="*/ 1725293 h 1725293"/>
              <a:gd name="connsiteX11" fmla="*/ 860627 w 1213664"/>
              <a:gd name="connsiteY11" fmla="*/ 1682183 h 1725293"/>
              <a:gd name="connsiteX12" fmla="*/ 966224 w 1213664"/>
              <a:gd name="connsiteY12" fmla="*/ 1682183 h 1725293"/>
              <a:gd name="connsiteX13" fmla="*/ 1087002 w 1213664"/>
              <a:gd name="connsiteY13" fmla="*/ 1596426 h 1725293"/>
              <a:gd name="connsiteX14" fmla="*/ 1164730 w 1213664"/>
              <a:gd name="connsiteY14" fmla="*/ 1337536 h 1725293"/>
              <a:gd name="connsiteX15" fmla="*/ 1164931 w 1213664"/>
              <a:gd name="connsiteY15" fmla="*/ 742268 h 1725293"/>
              <a:gd name="connsiteX0" fmla="*/ 1164931 w 1261984"/>
              <a:gd name="connsiteY0" fmla="*/ 742268 h 1725293"/>
              <a:gd name="connsiteX1" fmla="*/ 1240314 w 1261984"/>
              <a:gd name="connsiteY1" fmla="*/ 371072 h 1725293"/>
              <a:gd name="connsiteX2" fmla="*/ 1007286 w 1261984"/>
              <a:gd name="connsiteY2" fmla="*/ 43183 h 1725293"/>
              <a:gd name="connsiteX3" fmla="*/ 811848 w 1261984"/>
              <a:gd name="connsiteY3" fmla="*/ 0 h 1725293"/>
              <a:gd name="connsiteX4" fmla="*/ 465858 w 1261984"/>
              <a:gd name="connsiteY4" fmla="*/ 0 h 1725293"/>
              <a:gd name="connsiteX5" fmla="*/ 120777 w 1261984"/>
              <a:gd name="connsiteY5" fmla="*/ 0 h 1725293"/>
              <a:gd name="connsiteX6" fmla="*/ 25879 w 1261984"/>
              <a:gd name="connsiteY6" fmla="*/ 414078 h 1725293"/>
              <a:gd name="connsiteX7" fmla="*/ 0 w 1261984"/>
              <a:gd name="connsiteY7" fmla="*/ 905783 h 1725293"/>
              <a:gd name="connsiteX8" fmla="*/ 69011 w 1261984"/>
              <a:gd name="connsiteY8" fmla="*/ 1207708 h 1725293"/>
              <a:gd name="connsiteX9" fmla="*/ 250166 w 1261984"/>
              <a:gd name="connsiteY9" fmla="*/ 1561391 h 1725293"/>
              <a:gd name="connsiteX10" fmla="*/ 560717 w 1261984"/>
              <a:gd name="connsiteY10" fmla="*/ 1725293 h 1725293"/>
              <a:gd name="connsiteX11" fmla="*/ 860627 w 1261984"/>
              <a:gd name="connsiteY11" fmla="*/ 1682183 h 1725293"/>
              <a:gd name="connsiteX12" fmla="*/ 966224 w 1261984"/>
              <a:gd name="connsiteY12" fmla="*/ 1682183 h 1725293"/>
              <a:gd name="connsiteX13" fmla="*/ 1087002 w 1261984"/>
              <a:gd name="connsiteY13" fmla="*/ 1596426 h 1725293"/>
              <a:gd name="connsiteX14" fmla="*/ 1164730 w 1261984"/>
              <a:gd name="connsiteY14" fmla="*/ 1337536 h 1725293"/>
              <a:gd name="connsiteX15" fmla="*/ 1164931 w 1261984"/>
              <a:gd name="connsiteY15" fmla="*/ 742268 h 1725293"/>
              <a:gd name="connsiteX0" fmla="*/ 1164931 w 1261984"/>
              <a:gd name="connsiteY0" fmla="*/ 742268 h 1725293"/>
              <a:gd name="connsiteX1" fmla="*/ 1240314 w 1261984"/>
              <a:gd name="connsiteY1" fmla="*/ 371072 h 1725293"/>
              <a:gd name="connsiteX2" fmla="*/ 1007408 w 1261984"/>
              <a:gd name="connsiteY2" fmla="*/ 155384 h 1725293"/>
              <a:gd name="connsiteX3" fmla="*/ 811848 w 1261984"/>
              <a:gd name="connsiteY3" fmla="*/ 0 h 1725293"/>
              <a:gd name="connsiteX4" fmla="*/ 465858 w 1261984"/>
              <a:gd name="connsiteY4" fmla="*/ 0 h 1725293"/>
              <a:gd name="connsiteX5" fmla="*/ 120777 w 1261984"/>
              <a:gd name="connsiteY5" fmla="*/ 0 h 1725293"/>
              <a:gd name="connsiteX6" fmla="*/ 25879 w 1261984"/>
              <a:gd name="connsiteY6" fmla="*/ 414078 h 1725293"/>
              <a:gd name="connsiteX7" fmla="*/ 0 w 1261984"/>
              <a:gd name="connsiteY7" fmla="*/ 905783 h 1725293"/>
              <a:gd name="connsiteX8" fmla="*/ 69011 w 1261984"/>
              <a:gd name="connsiteY8" fmla="*/ 1207708 h 1725293"/>
              <a:gd name="connsiteX9" fmla="*/ 250166 w 1261984"/>
              <a:gd name="connsiteY9" fmla="*/ 1561391 h 1725293"/>
              <a:gd name="connsiteX10" fmla="*/ 560717 w 1261984"/>
              <a:gd name="connsiteY10" fmla="*/ 1725293 h 1725293"/>
              <a:gd name="connsiteX11" fmla="*/ 860627 w 1261984"/>
              <a:gd name="connsiteY11" fmla="*/ 1682183 h 1725293"/>
              <a:gd name="connsiteX12" fmla="*/ 966224 w 1261984"/>
              <a:gd name="connsiteY12" fmla="*/ 1682183 h 1725293"/>
              <a:gd name="connsiteX13" fmla="*/ 1087002 w 1261984"/>
              <a:gd name="connsiteY13" fmla="*/ 1596426 h 1725293"/>
              <a:gd name="connsiteX14" fmla="*/ 1164730 w 1261984"/>
              <a:gd name="connsiteY14" fmla="*/ 1337536 h 1725293"/>
              <a:gd name="connsiteX15" fmla="*/ 1164931 w 1261984"/>
              <a:gd name="connsiteY15" fmla="*/ 742268 h 1725293"/>
              <a:gd name="connsiteX0" fmla="*/ 1164931 w 1261984"/>
              <a:gd name="connsiteY0" fmla="*/ 880342 h 1863367"/>
              <a:gd name="connsiteX1" fmla="*/ 1240314 w 1261984"/>
              <a:gd name="connsiteY1" fmla="*/ 509146 h 1863367"/>
              <a:gd name="connsiteX2" fmla="*/ 1007408 w 1261984"/>
              <a:gd name="connsiteY2" fmla="*/ 293458 h 1863367"/>
              <a:gd name="connsiteX3" fmla="*/ 811848 w 1261984"/>
              <a:gd name="connsiteY3" fmla="*/ 138074 h 1863367"/>
              <a:gd name="connsiteX4" fmla="*/ 481097 w 1261984"/>
              <a:gd name="connsiteY4" fmla="*/ 0 h 1863367"/>
              <a:gd name="connsiteX5" fmla="*/ 120777 w 1261984"/>
              <a:gd name="connsiteY5" fmla="*/ 138074 h 1863367"/>
              <a:gd name="connsiteX6" fmla="*/ 25879 w 1261984"/>
              <a:gd name="connsiteY6" fmla="*/ 552152 h 1863367"/>
              <a:gd name="connsiteX7" fmla="*/ 0 w 1261984"/>
              <a:gd name="connsiteY7" fmla="*/ 1043857 h 1863367"/>
              <a:gd name="connsiteX8" fmla="*/ 69011 w 1261984"/>
              <a:gd name="connsiteY8" fmla="*/ 1345782 h 1863367"/>
              <a:gd name="connsiteX9" fmla="*/ 250166 w 1261984"/>
              <a:gd name="connsiteY9" fmla="*/ 1699465 h 1863367"/>
              <a:gd name="connsiteX10" fmla="*/ 560717 w 1261984"/>
              <a:gd name="connsiteY10" fmla="*/ 1863367 h 1863367"/>
              <a:gd name="connsiteX11" fmla="*/ 860627 w 1261984"/>
              <a:gd name="connsiteY11" fmla="*/ 1820257 h 1863367"/>
              <a:gd name="connsiteX12" fmla="*/ 966224 w 1261984"/>
              <a:gd name="connsiteY12" fmla="*/ 1820257 h 1863367"/>
              <a:gd name="connsiteX13" fmla="*/ 1087002 w 1261984"/>
              <a:gd name="connsiteY13" fmla="*/ 1734500 h 1863367"/>
              <a:gd name="connsiteX14" fmla="*/ 1164730 w 1261984"/>
              <a:gd name="connsiteY14" fmla="*/ 1475610 h 1863367"/>
              <a:gd name="connsiteX15" fmla="*/ 1164931 w 1261984"/>
              <a:gd name="connsiteY15" fmla="*/ 880342 h 1863367"/>
              <a:gd name="connsiteX0" fmla="*/ 1164931 w 1261984"/>
              <a:gd name="connsiteY0" fmla="*/ 880342 h 1863367"/>
              <a:gd name="connsiteX1" fmla="*/ 1240314 w 1261984"/>
              <a:gd name="connsiteY1" fmla="*/ 509146 h 1863367"/>
              <a:gd name="connsiteX2" fmla="*/ 1007408 w 1261984"/>
              <a:gd name="connsiteY2" fmla="*/ 293458 h 1863367"/>
              <a:gd name="connsiteX3" fmla="*/ 931828 w 1261984"/>
              <a:gd name="connsiteY3" fmla="*/ 0 h 1863367"/>
              <a:gd name="connsiteX4" fmla="*/ 481097 w 1261984"/>
              <a:gd name="connsiteY4" fmla="*/ 0 h 1863367"/>
              <a:gd name="connsiteX5" fmla="*/ 120777 w 1261984"/>
              <a:gd name="connsiteY5" fmla="*/ 138074 h 1863367"/>
              <a:gd name="connsiteX6" fmla="*/ 25879 w 1261984"/>
              <a:gd name="connsiteY6" fmla="*/ 552152 h 1863367"/>
              <a:gd name="connsiteX7" fmla="*/ 0 w 1261984"/>
              <a:gd name="connsiteY7" fmla="*/ 1043857 h 1863367"/>
              <a:gd name="connsiteX8" fmla="*/ 69011 w 1261984"/>
              <a:gd name="connsiteY8" fmla="*/ 1345782 h 1863367"/>
              <a:gd name="connsiteX9" fmla="*/ 250166 w 1261984"/>
              <a:gd name="connsiteY9" fmla="*/ 1699465 h 1863367"/>
              <a:gd name="connsiteX10" fmla="*/ 560717 w 1261984"/>
              <a:gd name="connsiteY10" fmla="*/ 1863367 h 1863367"/>
              <a:gd name="connsiteX11" fmla="*/ 860627 w 1261984"/>
              <a:gd name="connsiteY11" fmla="*/ 1820257 h 1863367"/>
              <a:gd name="connsiteX12" fmla="*/ 966224 w 1261984"/>
              <a:gd name="connsiteY12" fmla="*/ 1820257 h 1863367"/>
              <a:gd name="connsiteX13" fmla="*/ 1087002 w 1261984"/>
              <a:gd name="connsiteY13" fmla="*/ 1734500 h 1863367"/>
              <a:gd name="connsiteX14" fmla="*/ 1164730 w 1261984"/>
              <a:gd name="connsiteY14" fmla="*/ 1475610 h 1863367"/>
              <a:gd name="connsiteX15" fmla="*/ 1164931 w 1261984"/>
              <a:gd name="connsiteY15" fmla="*/ 880342 h 1863367"/>
              <a:gd name="connsiteX0" fmla="*/ 1164931 w 1261984"/>
              <a:gd name="connsiteY0" fmla="*/ 880342 h 1863367"/>
              <a:gd name="connsiteX1" fmla="*/ 1240314 w 1261984"/>
              <a:gd name="connsiteY1" fmla="*/ 509146 h 1863367"/>
              <a:gd name="connsiteX2" fmla="*/ 1173414 w 1261984"/>
              <a:gd name="connsiteY2" fmla="*/ 103728 h 1863367"/>
              <a:gd name="connsiteX3" fmla="*/ 931828 w 1261984"/>
              <a:gd name="connsiteY3" fmla="*/ 0 h 1863367"/>
              <a:gd name="connsiteX4" fmla="*/ 481097 w 1261984"/>
              <a:gd name="connsiteY4" fmla="*/ 0 h 1863367"/>
              <a:gd name="connsiteX5" fmla="*/ 120777 w 1261984"/>
              <a:gd name="connsiteY5" fmla="*/ 138074 h 1863367"/>
              <a:gd name="connsiteX6" fmla="*/ 25879 w 1261984"/>
              <a:gd name="connsiteY6" fmla="*/ 552152 h 1863367"/>
              <a:gd name="connsiteX7" fmla="*/ 0 w 1261984"/>
              <a:gd name="connsiteY7" fmla="*/ 1043857 h 1863367"/>
              <a:gd name="connsiteX8" fmla="*/ 69011 w 1261984"/>
              <a:gd name="connsiteY8" fmla="*/ 1345782 h 1863367"/>
              <a:gd name="connsiteX9" fmla="*/ 250166 w 1261984"/>
              <a:gd name="connsiteY9" fmla="*/ 1699465 h 1863367"/>
              <a:gd name="connsiteX10" fmla="*/ 560717 w 1261984"/>
              <a:gd name="connsiteY10" fmla="*/ 1863367 h 1863367"/>
              <a:gd name="connsiteX11" fmla="*/ 860627 w 1261984"/>
              <a:gd name="connsiteY11" fmla="*/ 1820257 h 1863367"/>
              <a:gd name="connsiteX12" fmla="*/ 966224 w 1261984"/>
              <a:gd name="connsiteY12" fmla="*/ 1820257 h 1863367"/>
              <a:gd name="connsiteX13" fmla="*/ 1087002 w 1261984"/>
              <a:gd name="connsiteY13" fmla="*/ 1734500 h 1863367"/>
              <a:gd name="connsiteX14" fmla="*/ 1164730 w 1261984"/>
              <a:gd name="connsiteY14" fmla="*/ 1475610 h 1863367"/>
              <a:gd name="connsiteX15" fmla="*/ 1164931 w 1261984"/>
              <a:gd name="connsiteY15" fmla="*/ 880342 h 1863367"/>
              <a:gd name="connsiteX0" fmla="*/ 1164931 w 1285578"/>
              <a:gd name="connsiteY0" fmla="*/ 880342 h 1863367"/>
              <a:gd name="connsiteX1" fmla="*/ 1240314 w 1285578"/>
              <a:gd name="connsiteY1" fmla="*/ 509146 h 1863367"/>
              <a:gd name="connsiteX2" fmla="*/ 1285578 w 1285578"/>
              <a:gd name="connsiteY2" fmla="*/ 345226 h 1863367"/>
              <a:gd name="connsiteX3" fmla="*/ 1173414 w 1285578"/>
              <a:gd name="connsiteY3" fmla="*/ 103728 h 1863367"/>
              <a:gd name="connsiteX4" fmla="*/ 931828 w 1285578"/>
              <a:gd name="connsiteY4" fmla="*/ 0 h 1863367"/>
              <a:gd name="connsiteX5" fmla="*/ 481097 w 1285578"/>
              <a:gd name="connsiteY5" fmla="*/ 0 h 1863367"/>
              <a:gd name="connsiteX6" fmla="*/ 120777 w 1285578"/>
              <a:gd name="connsiteY6" fmla="*/ 138074 h 1863367"/>
              <a:gd name="connsiteX7" fmla="*/ 25879 w 1285578"/>
              <a:gd name="connsiteY7" fmla="*/ 552152 h 1863367"/>
              <a:gd name="connsiteX8" fmla="*/ 0 w 1285578"/>
              <a:gd name="connsiteY8" fmla="*/ 1043857 h 1863367"/>
              <a:gd name="connsiteX9" fmla="*/ 69011 w 1285578"/>
              <a:gd name="connsiteY9" fmla="*/ 1345782 h 1863367"/>
              <a:gd name="connsiteX10" fmla="*/ 250166 w 1285578"/>
              <a:gd name="connsiteY10" fmla="*/ 1699465 h 1863367"/>
              <a:gd name="connsiteX11" fmla="*/ 560717 w 1285578"/>
              <a:gd name="connsiteY11" fmla="*/ 1863367 h 1863367"/>
              <a:gd name="connsiteX12" fmla="*/ 860627 w 1285578"/>
              <a:gd name="connsiteY12" fmla="*/ 1820257 h 1863367"/>
              <a:gd name="connsiteX13" fmla="*/ 966224 w 1285578"/>
              <a:gd name="connsiteY13" fmla="*/ 1820257 h 1863367"/>
              <a:gd name="connsiteX14" fmla="*/ 1087002 w 1285578"/>
              <a:gd name="connsiteY14" fmla="*/ 1734500 h 1863367"/>
              <a:gd name="connsiteX15" fmla="*/ 1164730 w 1285578"/>
              <a:gd name="connsiteY15" fmla="*/ 1475610 h 1863367"/>
              <a:gd name="connsiteX16" fmla="*/ 1164931 w 1285578"/>
              <a:gd name="connsiteY16" fmla="*/ 880342 h 1863367"/>
              <a:gd name="connsiteX0" fmla="*/ 1164931 w 1285578"/>
              <a:gd name="connsiteY0" fmla="*/ 880342 h 1863367"/>
              <a:gd name="connsiteX1" fmla="*/ 1154169 w 1285578"/>
              <a:gd name="connsiteY1" fmla="*/ 509208 h 1863367"/>
              <a:gd name="connsiteX2" fmla="*/ 1285578 w 1285578"/>
              <a:gd name="connsiteY2" fmla="*/ 345226 h 1863367"/>
              <a:gd name="connsiteX3" fmla="*/ 1173414 w 1285578"/>
              <a:gd name="connsiteY3" fmla="*/ 103728 h 1863367"/>
              <a:gd name="connsiteX4" fmla="*/ 931828 w 1285578"/>
              <a:gd name="connsiteY4" fmla="*/ 0 h 1863367"/>
              <a:gd name="connsiteX5" fmla="*/ 481097 w 1285578"/>
              <a:gd name="connsiteY5" fmla="*/ 0 h 1863367"/>
              <a:gd name="connsiteX6" fmla="*/ 120777 w 1285578"/>
              <a:gd name="connsiteY6" fmla="*/ 138074 h 1863367"/>
              <a:gd name="connsiteX7" fmla="*/ 25879 w 1285578"/>
              <a:gd name="connsiteY7" fmla="*/ 552152 h 1863367"/>
              <a:gd name="connsiteX8" fmla="*/ 0 w 1285578"/>
              <a:gd name="connsiteY8" fmla="*/ 1043857 h 1863367"/>
              <a:gd name="connsiteX9" fmla="*/ 69011 w 1285578"/>
              <a:gd name="connsiteY9" fmla="*/ 1345782 h 1863367"/>
              <a:gd name="connsiteX10" fmla="*/ 250166 w 1285578"/>
              <a:gd name="connsiteY10" fmla="*/ 1699465 h 1863367"/>
              <a:gd name="connsiteX11" fmla="*/ 560717 w 1285578"/>
              <a:gd name="connsiteY11" fmla="*/ 1863367 h 1863367"/>
              <a:gd name="connsiteX12" fmla="*/ 860627 w 1285578"/>
              <a:gd name="connsiteY12" fmla="*/ 1820257 h 1863367"/>
              <a:gd name="connsiteX13" fmla="*/ 966224 w 1285578"/>
              <a:gd name="connsiteY13" fmla="*/ 1820257 h 1863367"/>
              <a:gd name="connsiteX14" fmla="*/ 1087002 w 1285578"/>
              <a:gd name="connsiteY14" fmla="*/ 1734500 h 1863367"/>
              <a:gd name="connsiteX15" fmla="*/ 1164730 w 1285578"/>
              <a:gd name="connsiteY15" fmla="*/ 1475610 h 1863367"/>
              <a:gd name="connsiteX16" fmla="*/ 1164931 w 1285578"/>
              <a:gd name="connsiteY16" fmla="*/ 880342 h 1863367"/>
              <a:gd name="connsiteX0" fmla="*/ 1164931 w 1186740"/>
              <a:gd name="connsiteY0" fmla="*/ 880342 h 1863367"/>
              <a:gd name="connsiteX1" fmla="*/ 1154169 w 1186740"/>
              <a:gd name="connsiteY1" fmla="*/ 509208 h 1863367"/>
              <a:gd name="connsiteX2" fmla="*/ 1173501 w 1186740"/>
              <a:gd name="connsiteY2" fmla="*/ 302242 h 1863367"/>
              <a:gd name="connsiteX3" fmla="*/ 1173414 w 1186740"/>
              <a:gd name="connsiteY3" fmla="*/ 103728 h 1863367"/>
              <a:gd name="connsiteX4" fmla="*/ 931828 w 1186740"/>
              <a:gd name="connsiteY4" fmla="*/ 0 h 1863367"/>
              <a:gd name="connsiteX5" fmla="*/ 481097 w 1186740"/>
              <a:gd name="connsiteY5" fmla="*/ 0 h 1863367"/>
              <a:gd name="connsiteX6" fmla="*/ 120777 w 1186740"/>
              <a:gd name="connsiteY6" fmla="*/ 138074 h 1863367"/>
              <a:gd name="connsiteX7" fmla="*/ 25879 w 1186740"/>
              <a:gd name="connsiteY7" fmla="*/ 552152 h 1863367"/>
              <a:gd name="connsiteX8" fmla="*/ 0 w 1186740"/>
              <a:gd name="connsiteY8" fmla="*/ 1043857 h 1863367"/>
              <a:gd name="connsiteX9" fmla="*/ 69011 w 1186740"/>
              <a:gd name="connsiteY9" fmla="*/ 1345782 h 1863367"/>
              <a:gd name="connsiteX10" fmla="*/ 250166 w 1186740"/>
              <a:gd name="connsiteY10" fmla="*/ 1699465 h 1863367"/>
              <a:gd name="connsiteX11" fmla="*/ 560717 w 1186740"/>
              <a:gd name="connsiteY11" fmla="*/ 1863367 h 1863367"/>
              <a:gd name="connsiteX12" fmla="*/ 860627 w 1186740"/>
              <a:gd name="connsiteY12" fmla="*/ 1820257 h 1863367"/>
              <a:gd name="connsiteX13" fmla="*/ 966224 w 1186740"/>
              <a:gd name="connsiteY13" fmla="*/ 1820257 h 1863367"/>
              <a:gd name="connsiteX14" fmla="*/ 1087002 w 1186740"/>
              <a:gd name="connsiteY14" fmla="*/ 1734500 h 1863367"/>
              <a:gd name="connsiteX15" fmla="*/ 1164730 w 1186740"/>
              <a:gd name="connsiteY15" fmla="*/ 1475610 h 1863367"/>
              <a:gd name="connsiteX16" fmla="*/ 1164931 w 1186740"/>
              <a:gd name="connsiteY16" fmla="*/ 880342 h 1863367"/>
              <a:gd name="connsiteX0" fmla="*/ 1164931 w 1186740"/>
              <a:gd name="connsiteY0" fmla="*/ 880342 h 1863367"/>
              <a:gd name="connsiteX1" fmla="*/ 1154169 w 1186740"/>
              <a:gd name="connsiteY1" fmla="*/ 509208 h 1863367"/>
              <a:gd name="connsiteX2" fmla="*/ 1173501 w 1186740"/>
              <a:gd name="connsiteY2" fmla="*/ 302242 h 1863367"/>
              <a:gd name="connsiteX3" fmla="*/ 1128520 w 1186740"/>
              <a:gd name="connsiteY3" fmla="*/ 112199 h 1863367"/>
              <a:gd name="connsiteX4" fmla="*/ 1173414 w 1186740"/>
              <a:gd name="connsiteY4" fmla="*/ 103728 h 1863367"/>
              <a:gd name="connsiteX5" fmla="*/ 931828 w 1186740"/>
              <a:gd name="connsiteY5" fmla="*/ 0 h 1863367"/>
              <a:gd name="connsiteX6" fmla="*/ 481097 w 1186740"/>
              <a:gd name="connsiteY6" fmla="*/ 0 h 1863367"/>
              <a:gd name="connsiteX7" fmla="*/ 120777 w 1186740"/>
              <a:gd name="connsiteY7" fmla="*/ 138074 h 1863367"/>
              <a:gd name="connsiteX8" fmla="*/ 25879 w 1186740"/>
              <a:gd name="connsiteY8" fmla="*/ 552152 h 1863367"/>
              <a:gd name="connsiteX9" fmla="*/ 0 w 1186740"/>
              <a:gd name="connsiteY9" fmla="*/ 1043857 h 1863367"/>
              <a:gd name="connsiteX10" fmla="*/ 69011 w 1186740"/>
              <a:gd name="connsiteY10" fmla="*/ 1345782 h 1863367"/>
              <a:gd name="connsiteX11" fmla="*/ 250166 w 1186740"/>
              <a:gd name="connsiteY11" fmla="*/ 1699465 h 1863367"/>
              <a:gd name="connsiteX12" fmla="*/ 560717 w 1186740"/>
              <a:gd name="connsiteY12" fmla="*/ 1863367 h 1863367"/>
              <a:gd name="connsiteX13" fmla="*/ 860627 w 1186740"/>
              <a:gd name="connsiteY13" fmla="*/ 1820257 h 1863367"/>
              <a:gd name="connsiteX14" fmla="*/ 966224 w 1186740"/>
              <a:gd name="connsiteY14" fmla="*/ 1820257 h 1863367"/>
              <a:gd name="connsiteX15" fmla="*/ 1087002 w 1186740"/>
              <a:gd name="connsiteY15" fmla="*/ 1734500 h 1863367"/>
              <a:gd name="connsiteX16" fmla="*/ 1164730 w 1186740"/>
              <a:gd name="connsiteY16" fmla="*/ 1475610 h 1863367"/>
              <a:gd name="connsiteX17" fmla="*/ 1164931 w 1186740"/>
              <a:gd name="connsiteY17" fmla="*/ 880342 h 1863367"/>
              <a:gd name="connsiteX0" fmla="*/ 1164931 w 1186740"/>
              <a:gd name="connsiteY0" fmla="*/ 880342 h 1863367"/>
              <a:gd name="connsiteX1" fmla="*/ 1154169 w 1186740"/>
              <a:gd name="connsiteY1" fmla="*/ 509208 h 1863367"/>
              <a:gd name="connsiteX2" fmla="*/ 1173501 w 1186740"/>
              <a:gd name="connsiteY2" fmla="*/ 302242 h 1863367"/>
              <a:gd name="connsiteX3" fmla="*/ 1128520 w 1186740"/>
              <a:gd name="connsiteY3" fmla="*/ 112199 h 1863367"/>
              <a:gd name="connsiteX4" fmla="*/ 1044289 w 1186740"/>
              <a:gd name="connsiteY4" fmla="*/ 51994 h 1863367"/>
              <a:gd name="connsiteX5" fmla="*/ 931828 w 1186740"/>
              <a:gd name="connsiteY5" fmla="*/ 0 h 1863367"/>
              <a:gd name="connsiteX6" fmla="*/ 481097 w 1186740"/>
              <a:gd name="connsiteY6" fmla="*/ 0 h 1863367"/>
              <a:gd name="connsiteX7" fmla="*/ 120777 w 1186740"/>
              <a:gd name="connsiteY7" fmla="*/ 138074 h 1863367"/>
              <a:gd name="connsiteX8" fmla="*/ 25879 w 1186740"/>
              <a:gd name="connsiteY8" fmla="*/ 552152 h 1863367"/>
              <a:gd name="connsiteX9" fmla="*/ 0 w 1186740"/>
              <a:gd name="connsiteY9" fmla="*/ 1043857 h 1863367"/>
              <a:gd name="connsiteX10" fmla="*/ 69011 w 1186740"/>
              <a:gd name="connsiteY10" fmla="*/ 1345782 h 1863367"/>
              <a:gd name="connsiteX11" fmla="*/ 250166 w 1186740"/>
              <a:gd name="connsiteY11" fmla="*/ 1699465 h 1863367"/>
              <a:gd name="connsiteX12" fmla="*/ 560717 w 1186740"/>
              <a:gd name="connsiteY12" fmla="*/ 1863367 h 1863367"/>
              <a:gd name="connsiteX13" fmla="*/ 860627 w 1186740"/>
              <a:gd name="connsiteY13" fmla="*/ 1820257 h 1863367"/>
              <a:gd name="connsiteX14" fmla="*/ 966224 w 1186740"/>
              <a:gd name="connsiteY14" fmla="*/ 1820257 h 1863367"/>
              <a:gd name="connsiteX15" fmla="*/ 1087002 w 1186740"/>
              <a:gd name="connsiteY15" fmla="*/ 1734500 h 1863367"/>
              <a:gd name="connsiteX16" fmla="*/ 1164730 w 1186740"/>
              <a:gd name="connsiteY16" fmla="*/ 1475610 h 1863367"/>
              <a:gd name="connsiteX17" fmla="*/ 1164931 w 1186740"/>
              <a:gd name="connsiteY17" fmla="*/ 880342 h 1863367"/>
              <a:gd name="connsiteX0" fmla="*/ 1164931 w 1226155"/>
              <a:gd name="connsiteY0" fmla="*/ 880342 h 1863367"/>
              <a:gd name="connsiteX1" fmla="*/ 1200549 w 1226155"/>
              <a:gd name="connsiteY1" fmla="*/ 509208 h 1863367"/>
              <a:gd name="connsiteX2" fmla="*/ 1173501 w 1226155"/>
              <a:gd name="connsiteY2" fmla="*/ 302242 h 1863367"/>
              <a:gd name="connsiteX3" fmla="*/ 1128520 w 1226155"/>
              <a:gd name="connsiteY3" fmla="*/ 112199 h 1863367"/>
              <a:gd name="connsiteX4" fmla="*/ 1044289 w 1226155"/>
              <a:gd name="connsiteY4" fmla="*/ 51994 h 1863367"/>
              <a:gd name="connsiteX5" fmla="*/ 931828 w 1226155"/>
              <a:gd name="connsiteY5" fmla="*/ 0 h 1863367"/>
              <a:gd name="connsiteX6" fmla="*/ 481097 w 1226155"/>
              <a:gd name="connsiteY6" fmla="*/ 0 h 1863367"/>
              <a:gd name="connsiteX7" fmla="*/ 120777 w 1226155"/>
              <a:gd name="connsiteY7" fmla="*/ 138074 h 1863367"/>
              <a:gd name="connsiteX8" fmla="*/ 25879 w 1226155"/>
              <a:gd name="connsiteY8" fmla="*/ 552152 h 1863367"/>
              <a:gd name="connsiteX9" fmla="*/ 0 w 1226155"/>
              <a:gd name="connsiteY9" fmla="*/ 1043857 h 1863367"/>
              <a:gd name="connsiteX10" fmla="*/ 69011 w 1226155"/>
              <a:gd name="connsiteY10" fmla="*/ 1345782 h 1863367"/>
              <a:gd name="connsiteX11" fmla="*/ 250166 w 1226155"/>
              <a:gd name="connsiteY11" fmla="*/ 1699465 h 1863367"/>
              <a:gd name="connsiteX12" fmla="*/ 560717 w 1226155"/>
              <a:gd name="connsiteY12" fmla="*/ 1863367 h 1863367"/>
              <a:gd name="connsiteX13" fmla="*/ 860627 w 1226155"/>
              <a:gd name="connsiteY13" fmla="*/ 1820257 h 1863367"/>
              <a:gd name="connsiteX14" fmla="*/ 966224 w 1226155"/>
              <a:gd name="connsiteY14" fmla="*/ 1820257 h 1863367"/>
              <a:gd name="connsiteX15" fmla="*/ 1087002 w 1226155"/>
              <a:gd name="connsiteY15" fmla="*/ 1734500 h 1863367"/>
              <a:gd name="connsiteX16" fmla="*/ 1164730 w 1226155"/>
              <a:gd name="connsiteY16" fmla="*/ 1475610 h 1863367"/>
              <a:gd name="connsiteX17" fmla="*/ 1164931 w 1226155"/>
              <a:gd name="connsiteY17" fmla="*/ 880342 h 1863367"/>
              <a:gd name="connsiteX0" fmla="*/ 1191033 w 1229645"/>
              <a:gd name="connsiteY0" fmla="*/ 767588 h 1863367"/>
              <a:gd name="connsiteX1" fmla="*/ 1200549 w 1229645"/>
              <a:gd name="connsiteY1" fmla="*/ 509208 h 1863367"/>
              <a:gd name="connsiteX2" fmla="*/ 1173501 w 1229645"/>
              <a:gd name="connsiteY2" fmla="*/ 302242 h 1863367"/>
              <a:gd name="connsiteX3" fmla="*/ 1128520 w 1229645"/>
              <a:gd name="connsiteY3" fmla="*/ 112199 h 1863367"/>
              <a:gd name="connsiteX4" fmla="*/ 1044289 w 1229645"/>
              <a:gd name="connsiteY4" fmla="*/ 51994 h 1863367"/>
              <a:gd name="connsiteX5" fmla="*/ 931828 w 1229645"/>
              <a:gd name="connsiteY5" fmla="*/ 0 h 1863367"/>
              <a:gd name="connsiteX6" fmla="*/ 481097 w 1229645"/>
              <a:gd name="connsiteY6" fmla="*/ 0 h 1863367"/>
              <a:gd name="connsiteX7" fmla="*/ 120777 w 1229645"/>
              <a:gd name="connsiteY7" fmla="*/ 138074 h 1863367"/>
              <a:gd name="connsiteX8" fmla="*/ 25879 w 1229645"/>
              <a:gd name="connsiteY8" fmla="*/ 552152 h 1863367"/>
              <a:gd name="connsiteX9" fmla="*/ 0 w 1229645"/>
              <a:gd name="connsiteY9" fmla="*/ 1043857 h 1863367"/>
              <a:gd name="connsiteX10" fmla="*/ 69011 w 1229645"/>
              <a:gd name="connsiteY10" fmla="*/ 1345782 h 1863367"/>
              <a:gd name="connsiteX11" fmla="*/ 250166 w 1229645"/>
              <a:gd name="connsiteY11" fmla="*/ 1699465 h 1863367"/>
              <a:gd name="connsiteX12" fmla="*/ 560717 w 1229645"/>
              <a:gd name="connsiteY12" fmla="*/ 1863367 h 1863367"/>
              <a:gd name="connsiteX13" fmla="*/ 860627 w 1229645"/>
              <a:gd name="connsiteY13" fmla="*/ 1820257 h 1863367"/>
              <a:gd name="connsiteX14" fmla="*/ 966224 w 1229645"/>
              <a:gd name="connsiteY14" fmla="*/ 1820257 h 1863367"/>
              <a:gd name="connsiteX15" fmla="*/ 1087002 w 1229645"/>
              <a:gd name="connsiteY15" fmla="*/ 1734500 h 1863367"/>
              <a:gd name="connsiteX16" fmla="*/ 1164730 w 1229645"/>
              <a:gd name="connsiteY16" fmla="*/ 1475610 h 1863367"/>
              <a:gd name="connsiteX17" fmla="*/ 1191033 w 1229645"/>
              <a:gd name="connsiteY17" fmla="*/ 767588 h 1863367"/>
              <a:gd name="connsiteX0" fmla="*/ 1191033 w 1206364"/>
              <a:gd name="connsiteY0" fmla="*/ 767588 h 1863367"/>
              <a:gd name="connsiteX1" fmla="*/ 1138951 w 1206364"/>
              <a:gd name="connsiteY1" fmla="*/ 509208 h 1863367"/>
              <a:gd name="connsiteX2" fmla="*/ 1173501 w 1206364"/>
              <a:gd name="connsiteY2" fmla="*/ 302242 h 1863367"/>
              <a:gd name="connsiteX3" fmla="*/ 1128520 w 1206364"/>
              <a:gd name="connsiteY3" fmla="*/ 112199 h 1863367"/>
              <a:gd name="connsiteX4" fmla="*/ 1044289 w 1206364"/>
              <a:gd name="connsiteY4" fmla="*/ 51994 h 1863367"/>
              <a:gd name="connsiteX5" fmla="*/ 931828 w 1206364"/>
              <a:gd name="connsiteY5" fmla="*/ 0 h 1863367"/>
              <a:gd name="connsiteX6" fmla="*/ 481097 w 1206364"/>
              <a:gd name="connsiteY6" fmla="*/ 0 h 1863367"/>
              <a:gd name="connsiteX7" fmla="*/ 120777 w 1206364"/>
              <a:gd name="connsiteY7" fmla="*/ 138074 h 1863367"/>
              <a:gd name="connsiteX8" fmla="*/ 25879 w 1206364"/>
              <a:gd name="connsiteY8" fmla="*/ 552152 h 1863367"/>
              <a:gd name="connsiteX9" fmla="*/ 0 w 1206364"/>
              <a:gd name="connsiteY9" fmla="*/ 1043857 h 1863367"/>
              <a:gd name="connsiteX10" fmla="*/ 69011 w 1206364"/>
              <a:gd name="connsiteY10" fmla="*/ 1345782 h 1863367"/>
              <a:gd name="connsiteX11" fmla="*/ 250166 w 1206364"/>
              <a:gd name="connsiteY11" fmla="*/ 1699465 h 1863367"/>
              <a:gd name="connsiteX12" fmla="*/ 560717 w 1206364"/>
              <a:gd name="connsiteY12" fmla="*/ 1863367 h 1863367"/>
              <a:gd name="connsiteX13" fmla="*/ 860627 w 1206364"/>
              <a:gd name="connsiteY13" fmla="*/ 1820257 h 1863367"/>
              <a:gd name="connsiteX14" fmla="*/ 966224 w 1206364"/>
              <a:gd name="connsiteY14" fmla="*/ 1820257 h 1863367"/>
              <a:gd name="connsiteX15" fmla="*/ 1087002 w 1206364"/>
              <a:gd name="connsiteY15" fmla="*/ 1734500 h 1863367"/>
              <a:gd name="connsiteX16" fmla="*/ 1164730 w 1206364"/>
              <a:gd name="connsiteY16" fmla="*/ 1475610 h 1863367"/>
              <a:gd name="connsiteX17" fmla="*/ 1191033 w 1206364"/>
              <a:gd name="connsiteY17" fmla="*/ 767588 h 1863367"/>
              <a:gd name="connsiteX0" fmla="*/ 1191033 w 1229586"/>
              <a:gd name="connsiteY0" fmla="*/ 767588 h 1863367"/>
              <a:gd name="connsiteX1" fmla="*/ 1200479 w 1229586"/>
              <a:gd name="connsiteY1" fmla="*/ 509208 h 1863367"/>
              <a:gd name="connsiteX2" fmla="*/ 1173501 w 1229586"/>
              <a:gd name="connsiteY2" fmla="*/ 302242 h 1863367"/>
              <a:gd name="connsiteX3" fmla="*/ 1128520 w 1229586"/>
              <a:gd name="connsiteY3" fmla="*/ 112199 h 1863367"/>
              <a:gd name="connsiteX4" fmla="*/ 1044289 w 1229586"/>
              <a:gd name="connsiteY4" fmla="*/ 51994 h 1863367"/>
              <a:gd name="connsiteX5" fmla="*/ 931828 w 1229586"/>
              <a:gd name="connsiteY5" fmla="*/ 0 h 1863367"/>
              <a:gd name="connsiteX6" fmla="*/ 481097 w 1229586"/>
              <a:gd name="connsiteY6" fmla="*/ 0 h 1863367"/>
              <a:gd name="connsiteX7" fmla="*/ 120777 w 1229586"/>
              <a:gd name="connsiteY7" fmla="*/ 138074 h 1863367"/>
              <a:gd name="connsiteX8" fmla="*/ 25879 w 1229586"/>
              <a:gd name="connsiteY8" fmla="*/ 552152 h 1863367"/>
              <a:gd name="connsiteX9" fmla="*/ 0 w 1229586"/>
              <a:gd name="connsiteY9" fmla="*/ 1043857 h 1863367"/>
              <a:gd name="connsiteX10" fmla="*/ 69011 w 1229586"/>
              <a:gd name="connsiteY10" fmla="*/ 1345782 h 1863367"/>
              <a:gd name="connsiteX11" fmla="*/ 250166 w 1229586"/>
              <a:gd name="connsiteY11" fmla="*/ 1699465 h 1863367"/>
              <a:gd name="connsiteX12" fmla="*/ 560717 w 1229586"/>
              <a:gd name="connsiteY12" fmla="*/ 1863367 h 1863367"/>
              <a:gd name="connsiteX13" fmla="*/ 860627 w 1229586"/>
              <a:gd name="connsiteY13" fmla="*/ 1820257 h 1863367"/>
              <a:gd name="connsiteX14" fmla="*/ 966224 w 1229586"/>
              <a:gd name="connsiteY14" fmla="*/ 1820257 h 1863367"/>
              <a:gd name="connsiteX15" fmla="*/ 1087002 w 1229586"/>
              <a:gd name="connsiteY15" fmla="*/ 1734500 h 1863367"/>
              <a:gd name="connsiteX16" fmla="*/ 1164730 w 1229586"/>
              <a:gd name="connsiteY16" fmla="*/ 1475610 h 1863367"/>
              <a:gd name="connsiteX17" fmla="*/ 1191033 w 1229586"/>
              <a:gd name="connsiteY17" fmla="*/ 767588 h 1863367"/>
              <a:gd name="connsiteX0" fmla="*/ 1229586 w 1240346"/>
              <a:gd name="connsiteY0" fmla="*/ 733604 h 1863367"/>
              <a:gd name="connsiteX1" fmla="*/ 1200479 w 1240346"/>
              <a:gd name="connsiteY1" fmla="*/ 509208 h 1863367"/>
              <a:gd name="connsiteX2" fmla="*/ 1173501 w 1240346"/>
              <a:gd name="connsiteY2" fmla="*/ 302242 h 1863367"/>
              <a:gd name="connsiteX3" fmla="*/ 1128520 w 1240346"/>
              <a:gd name="connsiteY3" fmla="*/ 112199 h 1863367"/>
              <a:gd name="connsiteX4" fmla="*/ 1044289 w 1240346"/>
              <a:gd name="connsiteY4" fmla="*/ 51994 h 1863367"/>
              <a:gd name="connsiteX5" fmla="*/ 931828 w 1240346"/>
              <a:gd name="connsiteY5" fmla="*/ 0 h 1863367"/>
              <a:gd name="connsiteX6" fmla="*/ 481097 w 1240346"/>
              <a:gd name="connsiteY6" fmla="*/ 0 h 1863367"/>
              <a:gd name="connsiteX7" fmla="*/ 120777 w 1240346"/>
              <a:gd name="connsiteY7" fmla="*/ 138074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229586 w 1240346"/>
              <a:gd name="connsiteY0" fmla="*/ 733604 h 1863367"/>
              <a:gd name="connsiteX1" fmla="*/ 1200479 w 1240346"/>
              <a:gd name="connsiteY1" fmla="*/ 509208 h 1863367"/>
              <a:gd name="connsiteX2" fmla="*/ 1173501 w 1240346"/>
              <a:gd name="connsiteY2" fmla="*/ 302242 h 1863367"/>
              <a:gd name="connsiteX3" fmla="*/ 1190628 w 1240346"/>
              <a:gd name="connsiteY3" fmla="*/ 138146 h 1863367"/>
              <a:gd name="connsiteX4" fmla="*/ 1044289 w 1240346"/>
              <a:gd name="connsiteY4" fmla="*/ 51994 h 1863367"/>
              <a:gd name="connsiteX5" fmla="*/ 931828 w 1240346"/>
              <a:gd name="connsiteY5" fmla="*/ 0 h 1863367"/>
              <a:gd name="connsiteX6" fmla="*/ 481097 w 1240346"/>
              <a:gd name="connsiteY6" fmla="*/ 0 h 1863367"/>
              <a:gd name="connsiteX7" fmla="*/ 120777 w 1240346"/>
              <a:gd name="connsiteY7" fmla="*/ 138074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229586 w 1240346"/>
              <a:gd name="connsiteY0" fmla="*/ 733604 h 1863367"/>
              <a:gd name="connsiteX1" fmla="*/ 1200479 w 1240346"/>
              <a:gd name="connsiteY1" fmla="*/ 509208 h 1863367"/>
              <a:gd name="connsiteX2" fmla="*/ 1207884 w 1240346"/>
              <a:gd name="connsiteY2" fmla="*/ 293759 h 1863367"/>
              <a:gd name="connsiteX3" fmla="*/ 1190628 w 1240346"/>
              <a:gd name="connsiteY3" fmla="*/ 138146 h 1863367"/>
              <a:gd name="connsiteX4" fmla="*/ 1044289 w 1240346"/>
              <a:gd name="connsiteY4" fmla="*/ 51994 h 1863367"/>
              <a:gd name="connsiteX5" fmla="*/ 931828 w 1240346"/>
              <a:gd name="connsiteY5" fmla="*/ 0 h 1863367"/>
              <a:gd name="connsiteX6" fmla="*/ 481097 w 1240346"/>
              <a:gd name="connsiteY6" fmla="*/ 0 h 1863367"/>
              <a:gd name="connsiteX7" fmla="*/ 120777 w 1240346"/>
              <a:gd name="connsiteY7" fmla="*/ 138074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229586 w 1240346"/>
              <a:gd name="connsiteY0" fmla="*/ 733604 h 1863367"/>
              <a:gd name="connsiteX1" fmla="*/ 1200479 w 1240346"/>
              <a:gd name="connsiteY1" fmla="*/ 509208 h 1863367"/>
              <a:gd name="connsiteX2" fmla="*/ 1207884 w 1240346"/>
              <a:gd name="connsiteY2" fmla="*/ 293759 h 1863367"/>
              <a:gd name="connsiteX3" fmla="*/ 1190628 w 1240346"/>
              <a:gd name="connsiteY3" fmla="*/ 138146 h 1863367"/>
              <a:gd name="connsiteX4" fmla="*/ 1044289 w 1240346"/>
              <a:gd name="connsiteY4" fmla="*/ 51994 h 1863367"/>
              <a:gd name="connsiteX5" fmla="*/ 931828 w 1240346"/>
              <a:gd name="connsiteY5" fmla="*/ 0 h 1863367"/>
              <a:gd name="connsiteX6" fmla="*/ 481097 w 1240346"/>
              <a:gd name="connsiteY6" fmla="*/ 0 h 1863367"/>
              <a:gd name="connsiteX7" fmla="*/ 43146 w 1240346"/>
              <a:gd name="connsiteY7" fmla="*/ 129459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315864 w 1326624"/>
              <a:gd name="connsiteY0" fmla="*/ 733604 h 1863367"/>
              <a:gd name="connsiteX1" fmla="*/ 1286757 w 1326624"/>
              <a:gd name="connsiteY1" fmla="*/ 509208 h 1863367"/>
              <a:gd name="connsiteX2" fmla="*/ 1294162 w 1326624"/>
              <a:gd name="connsiteY2" fmla="*/ 293759 h 1863367"/>
              <a:gd name="connsiteX3" fmla="*/ 1276906 w 1326624"/>
              <a:gd name="connsiteY3" fmla="*/ 138146 h 1863367"/>
              <a:gd name="connsiteX4" fmla="*/ 1130567 w 1326624"/>
              <a:gd name="connsiteY4" fmla="*/ 51994 h 1863367"/>
              <a:gd name="connsiteX5" fmla="*/ 1018106 w 1326624"/>
              <a:gd name="connsiteY5" fmla="*/ 0 h 1863367"/>
              <a:gd name="connsiteX6" fmla="*/ 567375 w 1326624"/>
              <a:gd name="connsiteY6" fmla="*/ 0 h 1863367"/>
              <a:gd name="connsiteX7" fmla="*/ 129424 w 1326624"/>
              <a:gd name="connsiteY7" fmla="*/ 129459 h 1863367"/>
              <a:gd name="connsiteX8" fmla="*/ 0 w 1326624"/>
              <a:gd name="connsiteY8" fmla="*/ 551941 h 1863367"/>
              <a:gd name="connsiteX9" fmla="*/ 86278 w 1326624"/>
              <a:gd name="connsiteY9" fmla="*/ 1043857 h 1863367"/>
              <a:gd name="connsiteX10" fmla="*/ 155289 w 1326624"/>
              <a:gd name="connsiteY10" fmla="*/ 1345782 h 1863367"/>
              <a:gd name="connsiteX11" fmla="*/ 336444 w 1326624"/>
              <a:gd name="connsiteY11" fmla="*/ 1699465 h 1863367"/>
              <a:gd name="connsiteX12" fmla="*/ 646995 w 1326624"/>
              <a:gd name="connsiteY12" fmla="*/ 1863367 h 1863367"/>
              <a:gd name="connsiteX13" fmla="*/ 946905 w 1326624"/>
              <a:gd name="connsiteY13" fmla="*/ 1820257 h 1863367"/>
              <a:gd name="connsiteX14" fmla="*/ 1052502 w 1326624"/>
              <a:gd name="connsiteY14" fmla="*/ 1820257 h 1863367"/>
              <a:gd name="connsiteX15" fmla="*/ 1173280 w 1326624"/>
              <a:gd name="connsiteY15" fmla="*/ 1734500 h 1863367"/>
              <a:gd name="connsiteX16" fmla="*/ 1251008 w 1326624"/>
              <a:gd name="connsiteY16" fmla="*/ 1475610 h 1863367"/>
              <a:gd name="connsiteX17" fmla="*/ 1315864 w 1326624"/>
              <a:gd name="connsiteY17" fmla="*/ 733604 h 1863367"/>
              <a:gd name="connsiteX0" fmla="*/ 1315864 w 1326624"/>
              <a:gd name="connsiteY0" fmla="*/ 742234 h 1871997"/>
              <a:gd name="connsiteX1" fmla="*/ 1286757 w 1326624"/>
              <a:gd name="connsiteY1" fmla="*/ 517838 h 1871997"/>
              <a:gd name="connsiteX2" fmla="*/ 1294162 w 1326624"/>
              <a:gd name="connsiteY2" fmla="*/ 302389 h 1871997"/>
              <a:gd name="connsiteX3" fmla="*/ 1276906 w 1326624"/>
              <a:gd name="connsiteY3" fmla="*/ 146776 h 1871997"/>
              <a:gd name="connsiteX4" fmla="*/ 1130567 w 1326624"/>
              <a:gd name="connsiteY4" fmla="*/ 60624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94162 w 1326624"/>
              <a:gd name="connsiteY2" fmla="*/ 302389 h 1871997"/>
              <a:gd name="connsiteX3" fmla="*/ 1276906 w 1326624"/>
              <a:gd name="connsiteY3" fmla="*/ 146776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94162 w 1326624"/>
              <a:gd name="connsiteY2" fmla="*/ 302389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72967 w 1326624"/>
              <a:gd name="connsiteY2" fmla="*/ 311021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25638 w 1326624"/>
              <a:gd name="connsiteY2" fmla="*/ 388455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25638 w 1326624"/>
              <a:gd name="connsiteY1" fmla="*/ 560682 h 1871997"/>
              <a:gd name="connsiteX2" fmla="*/ 1225638 w 1326624"/>
              <a:gd name="connsiteY2" fmla="*/ 388455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147957 w 1326624"/>
              <a:gd name="connsiteY3" fmla="*/ 258970 h 1871997"/>
              <a:gd name="connsiteX4" fmla="*/ 1206302 w 1326624"/>
              <a:gd name="connsiteY4" fmla="*/ 198543 h 1871997"/>
              <a:gd name="connsiteX5" fmla="*/ 1059570 w 1326624"/>
              <a:gd name="connsiteY5" fmla="*/ 77889 h 1871997"/>
              <a:gd name="connsiteX6" fmla="*/ 909032 w 1326624"/>
              <a:gd name="connsiteY6" fmla="*/ 0 h 1871997"/>
              <a:gd name="connsiteX7" fmla="*/ 567375 w 1326624"/>
              <a:gd name="connsiteY7" fmla="*/ 8630 h 1871997"/>
              <a:gd name="connsiteX8" fmla="*/ 129424 w 1326624"/>
              <a:gd name="connsiteY8" fmla="*/ 138089 h 1871997"/>
              <a:gd name="connsiteX9" fmla="*/ 0 w 1326624"/>
              <a:gd name="connsiteY9" fmla="*/ 560571 h 1871997"/>
              <a:gd name="connsiteX10" fmla="*/ 86278 w 1326624"/>
              <a:gd name="connsiteY10" fmla="*/ 1052487 h 1871997"/>
              <a:gd name="connsiteX11" fmla="*/ 155289 w 1326624"/>
              <a:gd name="connsiteY11" fmla="*/ 1354412 h 1871997"/>
              <a:gd name="connsiteX12" fmla="*/ 336444 w 1326624"/>
              <a:gd name="connsiteY12" fmla="*/ 1708095 h 1871997"/>
              <a:gd name="connsiteX13" fmla="*/ 646995 w 1326624"/>
              <a:gd name="connsiteY13" fmla="*/ 1871997 h 1871997"/>
              <a:gd name="connsiteX14" fmla="*/ 946905 w 1326624"/>
              <a:gd name="connsiteY14" fmla="*/ 1828887 h 1871997"/>
              <a:gd name="connsiteX15" fmla="*/ 1052502 w 1326624"/>
              <a:gd name="connsiteY15" fmla="*/ 1828887 h 1871997"/>
              <a:gd name="connsiteX16" fmla="*/ 1173280 w 1326624"/>
              <a:gd name="connsiteY16" fmla="*/ 1743130 h 1871997"/>
              <a:gd name="connsiteX17" fmla="*/ 1251008 w 1326624"/>
              <a:gd name="connsiteY17" fmla="*/ 1484240 h 1871997"/>
              <a:gd name="connsiteX18" fmla="*/ 1315864 w 1326624"/>
              <a:gd name="connsiteY18"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180408 w 1326624"/>
              <a:gd name="connsiteY3" fmla="*/ 258970 h 1871997"/>
              <a:gd name="connsiteX4" fmla="*/ 1206302 w 1326624"/>
              <a:gd name="connsiteY4" fmla="*/ 198543 h 1871997"/>
              <a:gd name="connsiteX5" fmla="*/ 1059570 w 1326624"/>
              <a:gd name="connsiteY5" fmla="*/ 77889 h 1871997"/>
              <a:gd name="connsiteX6" fmla="*/ 909032 w 1326624"/>
              <a:gd name="connsiteY6" fmla="*/ 0 h 1871997"/>
              <a:gd name="connsiteX7" fmla="*/ 567375 w 1326624"/>
              <a:gd name="connsiteY7" fmla="*/ 8630 h 1871997"/>
              <a:gd name="connsiteX8" fmla="*/ 129424 w 1326624"/>
              <a:gd name="connsiteY8" fmla="*/ 138089 h 1871997"/>
              <a:gd name="connsiteX9" fmla="*/ 0 w 1326624"/>
              <a:gd name="connsiteY9" fmla="*/ 560571 h 1871997"/>
              <a:gd name="connsiteX10" fmla="*/ 86278 w 1326624"/>
              <a:gd name="connsiteY10" fmla="*/ 1052487 h 1871997"/>
              <a:gd name="connsiteX11" fmla="*/ 155289 w 1326624"/>
              <a:gd name="connsiteY11" fmla="*/ 1354412 h 1871997"/>
              <a:gd name="connsiteX12" fmla="*/ 336444 w 1326624"/>
              <a:gd name="connsiteY12" fmla="*/ 1708095 h 1871997"/>
              <a:gd name="connsiteX13" fmla="*/ 646995 w 1326624"/>
              <a:gd name="connsiteY13" fmla="*/ 1871997 h 1871997"/>
              <a:gd name="connsiteX14" fmla="*/ 946905 w 1326624"/>
              <a:gd name="connsiteY14" fmla="*/ 1828887 h 1871997"/>
              <a:gd name="connsiteX15" fmla="*/ 1052502 w 1326624"/>
              <a:gd name="connsiteY15" fmla="*/ 1828887 h 1871997"/>
              <a:gd name="connsiteX16" fmla="*/ 1173280 w 1326624"/>
              <a:gd name="connsiteY16" fmla="*/ 1743130 h 1871997"/>
              <a:gd name="connsiteX17" fmla="*/ 1251008 w 1326624"/>
              <a:gd name="connsiteY17" fmla="*/ 1484240 h 1871997"/>
              <a:gd name="connsiteX18" fmla="*/ 1315864 w 1326624"/>
              <a:gd name="connsiteY18"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180408 w 1326624"/>
              <a:gd name="connsiteY3" fmla="*/ 258970 h 1871997"/>
              <a:gd name="connsiteX4" fmla="*/ 1130694 w 1326624"/>
              <a:gd name="connsiteY4" fmla="*/ 138117 h 1871997"/>
              <a:gd name="connsiteX5" fmla="*/ 1059570 w 1326624"/>
              <a:gd name="connsiteY5" fmla="*/ 77889 h 1871997"/>
              <a:gd name="connsiteX6" fmla="*/ 909032 w 1326624"/>
              <a:gd name="connsiteY6" fmla="*/ 0 h 1871997"/>
              <a:gd name="connsiteX7" fmla="*/ 567375 w 1326624"/>
              <a:gd name="connsiteY7" fmla="*/ 8630 h 1871997"/>
              <a:gd name="connsiteX8" fmla="*/ 129424 w 1326624"/>
              <a:gd name="connsiteY8" fmla="*/ 138089 h 1871997"/>
              <a:gd name="connsiteX9" fmla="*/ 0 w 1326624"/>
              <a:gd name="connsiteY9" fmla="*/ 560571 h 1871997"/>
              <a:gd name="connsiteX10" fmla="*/ 86278 w 1326624"/>
              <a:gd name="connsiteY10" fmla="*/ 1052487 h 1871997"/>
              <a:gd name="connsiteX11" fmla="*/ 155289 w 1326624"/>
              <a:gd name="connsiteY11" fmla="*/ 1354412 h 1871997"/>
              <a:gd name="connsiteX12" fmla="*/ 336444 w 1326624"/>
              <a:gd name="connsiteY12" fmla="*/ 1708095 h 1871997"/>
              <a:gd name="connsiteX13" fmla="*/ 646995 w 1326624"/>
              <a:gd name="connsiteY13" fmla="*/ 1871997 h 1871997"/>
              <a:gd name="connsiteX14" fmla="*/ 946905 w 1326624"/>
              <a:gd name="connsiteY14" fmla="*/ 1828887 h 1871997"/>
              <a:gd name="connsiteX15" fmla="*/ 1052502 w 1326624"/>
              <a:gd name="connsiteY15" fmla="*/ 1828887 h 1871997"/>
              <a:gd name="connsiteX16" fmla="*/ 1173280 w 1326624"/>
              <a:gd name="connsiteY16" fmla="*/ 1743130 h 1871997"/>
              <a:gd name="connsiteX17" fmla="*/ 1251008 w 1326624"/>
              <a:gd name="connsiteY17" fmla="*/ 1484240 h 1871997"/>
              <a:gd name="connsiteX18" fmla="*/ 1315864 w 1326624"/>
              <a:gd name="connsiteY18" fmla="*/ 742234 h 1871997"/>
              <a:gd name="connsiteX0" fmla="*/ 1315864 w 1340415"/>
              <a:gd name="connsiteY0" fmla="*/ 742234 h 1871997"/>
              <a:gd name="connsiteX1" fmla="*/ 1272967 w 1340415"/>
              <a:gd name="connsiteY1" fmla="*/ 560682 h 1871997"/>
              <a:gd name="connsiteX2" fmla="*/ 1225638 w 1340415"/>
              <a:gd name="connsiteY2" fmla="*/ 388455 h 1871997"/>
              <a:gd name="connsiteX3" fmla="*/ 1180408 w 1340415"/>
              <a:gd name="connsiteY3" fmla="*/ 258970 h 1871997"/>
              <a:gd name="connsiteX4" fmla="*/ 1130694 w 1340415"/>
              <a:gd name="connsiteY4" fmla="*/ 138117 h 1871997"/>
              <a:gd name="connsiteX5" fmla="*/ 1059570 w 1340415"/>
              <a:gd name="connsiteY5" fmla="*/ 77889 h 1871997"/>
              <a:gd name="connsiteX6" fmla="*/ 909032 w 1340415"/>
              <a:gd name="connsiteY6" fmla="*/ 0 h 1871997"/>
              <a:gd name="connsiteX7" fmla="*/ 567375 w 1340415"/>
              <a:gd name="connsiteY7" fmla="*/ 8630 h 1871997"/>
              <a:gd name="connsiteX8" fmla="*/ 129424 w 1340415"/>
              <a:gd name="connsiteY8" fmla="*/ 138089 h 1871997"/>
              <a:gd name="connsiteX9" fmla="*/ 0 w 1340415"/>
              <a:gd name="connsiteY9" fmla="*/ 560571 h 1871997"/>
              <a:gd name="connsiteX10" fmla="*/ 86278 w 1340415"/>
              <a:gd name="connsiteY10" fmla="*/ 1052487 h 1871997"/>
              <a:gd name="connsiteX11" fmla="*/ 155289 w 1340415"/>
              <a:gd name="connsiteY11" fmla="*/ 1354412 h 1871997"/>
              <a:gd name="connsiteX12" fmla="*/ 336444 w 1340415"/>
              <a:gd name="connsiteY12" fmla="*/ 1708095 h 1871997"/>
              <a:gd name="connsiteX13" fmla="*/ 646995 w 1340415"/>
              <a:gd name="connsiteY13" fmla="*/ 1871997 h 1871997"/>
              <a:gd name="connsiteX14" fmla="*/ 946905 w 1340415"/>
              <a:gd name="connsiteY14" fmla="*/ 1828887 h 1871997"/>
              <a:gd name="connsiteX15" fmla="*/ 1052502 w 1340415"/>
              <a:gd name="connsiteY15" fmla="*/ 1828887 h 1871997"/>
              <a:gd name="connsiteX16" fmla="*/ 1173280 w 1340415"/>
              <a:gd name="connsiteY16" fmla="*/ 1743130 h 1871997"/>
              <a:gd name="connsiteX17" fmla="*/ 1324718 w 1340415"/>
              <a:gd name="connsiteY17" fmla="*/ 1159483 h 1871997"/>
              <a:gd name="connsiteX18" fmla="*/ 1315864 w 1340415"/>
              <a:gd name="connsiteY18" fmla="*/ 742234 h 1871997"/>
              <a:gd name="connsiteX0" fmla="*/ 1315864 w 1342677"/>
              <a:gd name="connsiteY0" fmla="*/ 742234 h 1871997"/>
              <a:gd name="connsiteX1" fmla="*/ 1272967 w 1342677"/>
              <a:gd name="connsiteY1" fmla="*/ 560682 h 1871997"/>
              <a:gd name="connsiteX2" fmla="*/ 1225638 w 1342677"/>
              <a:gd name="connsiteY2" fmla="*/ 388455 h 1871997"/>
              <a:gd name="connsiteX3" fmla="*/ 1180408 w 1342677"/>
              <a:gd name="connsiteY3" fmla="*/ 258970 h 1871997"/>
              <a:gd name="connsiteX4" fmla="*/ 1130694 w 1342677"/>
              <a:gd name="connsiteY4" fmla="*/ 138117 h 1871997"/>
              <a:gd name="connsiteX5" fmla="*/ 1059570 w 1342677"/>
              <a:gd name="connsiteY5" fmla="*/ 77889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72967 w 1342677"/>
              <a:gd name="connsiteY1" fmla="*/ 560682 h 1871997"/>
              <a:gd name="connsiteX2" fmla="*/ 1225638 w 1342677"/>
              <a:gd name="connsiteY2" fmla="*/ 388455 h 1871997"/>
              <a:gd name="connsiteX3" fmla="*/ 1180408 w 1342677"/>
              <a:gd name="connsiteY3" fmla="*/ 258970 h 1871997"/>
              <a:gd name="connsiteX4" fmla="*/ 1130694 w 1342677"/>
              <a:gd name="connsiteY4" fmla="*/ 138117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72967 w 1342677"/>
              <a:gd name="connsiteY1" fmla="*/ 560682 h 1871997"/>
              <a:gd name="connsiteX2" fmla="*/ 1225638 w 1342677"/>
              <a:gd name="connsiteY2" fmla="*/ 388455 h 1871997"/>
              <a:gd name="connsiteX3" fmla="*/ 1180408 w 1342677"/>
              <a:gd name="connsiteY3" fmla="*/ 258970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72967 w 1342677"/>
              <a:gd name="connsiteY1" fmla="*/ 560682 h 1871997"/>
              <a:gd name="connsiteX2" fmla="*/ 1225638 w 1342677"/>
              <a:gd name="connsiteY2" fmla="*/ 388455 h 1871997"/>
              <a:gd name="connsiteX3" fmla="*/ 1246142 w 1342677"/>
              <a:gd name="connsiteY3" fmla="*/ 258970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72967 w 1342677"/>
              <a:gd name="connsiteY1" fmla="*/ 560682 h 1871997"/>
              <a:gd name="connsiteX2" fmla="*/ 1300763 w 1342677"/>
              <a:gd name="connsiteY2" fmla="*/ 388455 h 1871997"/>
              <a:gd name="connsiteX3" fmla="*/ 1246142 w 1342677"/>
              <a:gd name="connsiteY3" fmla="*/ 258970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82358 w 1342677"/>
              <a:gd name="connsiteY1" fmla="*/ 523138 h 1871997"/>
              <a:gd name="connsiteX2" fmla="*/ 1300763 w 1342677"/>
              <a:gd name="connsiteY2" fmla="*/ 388455 h 1871997"/>
              <a:gd name="connsiteX3" fmla="*/ 1246142 w 1342677"/>
              <a:gd name="connsiteY3" fmla="*/ 258970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9875"/>
              <a:gd name="connsiteY0" fmla="*/ 742234 h 1871997"/>
              <a:gd name="connsiteX1" fmla="*/ 1319921 w 1349875"/>
              <a:gd name="connsiteY1" fmla="*/ 532524 h 1871997"/>
              <a:gd name="connsiteX2" fmla="*/ 1300763 w 1349875"/>
              <a:gd name="connsiteY2" fmla="*/ 388455 h 1871997"/>
              <a:gd name="connsiteX3" fmla="*/ 1246142 w 1349875"/>
              <a:gd name="connsiteY3" fmla="*/ 258970 h 1871997"/>
              <a:gd name="connsiteX4" fmla="*/ 1252772 w 1349875"/>
              <a:gd name="connsiteY4" fmla="*/ 119345 h 1871997"/>
              <a:gd name="connsiteX5" fmla="*/ 1134695 w 1349875"/>
              <a:gd name="connsiteY5" fmla="*/ 49730 h 1871997"/>
              <a:gd name="connsiteX6" fmla="*/ 909032 w 1349875"/>
              <a:gd name="connsiteY6" fmla="*/ 0 h 1871997"/>
              <a:gd name="connsiteX7" fmla="*/ 567375 w 1349875"/>
              <a:gd name="connsiteY7" fmla="*/ 8630 h 1871997"/>
              <a:gd name="connsiteX8" fmla="*/ 129424 w 1349875"/>
              <a:gd name="connsiteY8" fmla="*/ 138089 h 1871997"/>
              <a:gd name="connsiteX9" fmla="*/ 0 w 1349875"/>
              <a:gd name="connsiteY9" fmla="*/ 560571 h 1871997"/>
              <a:gd name="connsiteX10" fmla="*/ 86278 w 1349875"/>
              <a:gd name="connsiteY10" fmla="*/ 1052487 h 1871997"/>
              <a:gd name="connsiteX11" fmla="*/ 155289 w 1349875"/>
              <a:gd name="connsiteY11" fmla="*/ 1354412 h 1871997"/>
              <a:gd name="connsiteX12" fmla="*/ 336444 w 1349875"/>
              <a:gd name="connsiteY12" fmla="*/ 1708095 h 1871997"/>
              <a:gd name="connsiteX13" fmla="*/ 646995 w 1349875"/>
              <a:gd name="connsiteY13" fmla="*/ 1871997 h 1871997"/>
              <a:gd name="connsiteX14" fmla="*/ 946905 w 1349875"/>
              <a:gd name="connsiteY14" fmla="*/ 1828887 h 1871997"/>
              <a:gd name="connsiteX15" fmla="*/ 1052502 w 1349875"/>
              <a:gd name="connsiteY15" fmla="*/ 1828887 h 1871997"/>
              <a:gd name="connsiteX16" fmla="*/ 1173280 w 1349875"/>
              <a:gd name="connsiteY16" fmla="*/ 1743130 h 1871997"/>
              <a:gd name="connsiteX17" fmla="*/ 1329928 w 1349875"/>
              <a:gd name="connsiteY17" fmla="*/ 1109790 h 1871997"/>
              <a:gd name="connsiteX18" fmla="*/ 1315864 w 1349875"/>
              <a:gd name="connsiteY18" fmla="*/ 742234 h 1871997"/>
              <a:gd name="connsiteX0" fmla="*/ 1315864 w 1342677"/>
              <a:gd name="connsiteY0" fmla="*/ 742234 h 1871997"/>
              <a:gd name="connsiteX1" fmla="*/ 1272968 w 1342677"/>
              <a:gd name="connsiteY1" fmla="*/ 532524 h 1871997"/>
              <a:gd name="connsiteX2" fmla="*/ 1300763 w 1342677"/>
              <a:gd name="connsiteY2" fmla="*/ 388455 h 1871997"/>
              <a:gd name="connsiteX3" fmla="*/ 1246142 w 1342677"/>
              <a:gd name="connsiteY3" fmla="*/ 258970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310530 w 1342677"/>
              <a:gd name="connsiteY1" fmla="*/ 523138 h 1871997"/>
              <a:gd name="connsiteX2" fmla="*/ 1300763 w 1342677"/>
              <a:gd name="connsiteY2" fmla="*/ 388455 h 1871997"/>
              <a:gd name="connsiteX3" fmla="*/ 1246142 w 1342677"/>
              <a:gd name="connsiteY3" fmla="*/ 258970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310530 w 1342677"/>
              <a:gd name="connsiteY1" fmla="*/ 523138 h 1871997"/>
              <a:gd name="connsiteX2" fmla="*/ 1300763 w 1342677"/>
              <a:gd name="connsiteY2" fmla="*/ 388455 h 1871997"/>
              <a:gd name="connsiteX3" fmla="*/ 1302486 w 1342677"/>
              <a:gd name="connsiteY3" fmla="*/ 240198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72968 w 1342677"/>
              <a:gd name="connsiteY1" fmla="*/ 541910 h 1871997"/>
              <a:gd name="connsiteX2" fmla="*/ 1300763 w 1342677"/>
              <a:gd name="connsiteY2" fmla="*/ 388455 h 1871997"/>
              <a:gd name="connsiteX3" fmla="*/ 1302486 w 1342677"/>
              <a:gd name="connsiteY3" fmla="*/ 240198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9875"/>
              <a:gd name="connsiteY0" fmla="*/ 742234 h 1871997"/>
              <a:gd name="connsiteX1" fmla="*/ 1319921 w 1349875"/>
              <a:gd name="connsiteY1" fmla="*/ 523138 h 1871997"/>
              <a:gd name="connsiteX2" fmla="*/ 1300763 w 1349875"/>
              <a:gd name="connsiteY2" fmla="*/ 388455 h 1871997"/>
              <a:gd name="connsiteX3" fmla="*/ 1302486 w 1349875"/>
              <a:gd name="connsiteY3" fmla="*/ 240198 h 1871997"/>
              <a:gd name="connsiteX4" fmla="*/ 1252772 w 1349875"/>
              <a:gd name="connsiteY4" fmla="*/ 119345 h 1871997"/>
              <a:gd name="connsiteX5" fmla="*/ 1134695 w 1349875"/>
              <a:gd name="connsiteY5" fmla="*/ 49730 h 1871997"/>
              <a:gd name="connsiteX6" fmla="*/ 909032 w 1349875"/>
              <a:gd name="connsiteY6" fmla="*/ 0 h 1871997"/>
              <a:gd name="connsiteX7" fmla="*/ 567375 w 1349875"/>
              <a:gd name="connsiteY7" fmla="*/ 8630 h 1871997"/>
              <a:gd name="connsiteX8" fmla="*/ 129424 w 1349875"/>
              <a:gd name="connsiteY8" fmla="*/ 138089 h 1871997"/>
              <a:gd name="connsiteX9" fmla="*/ 0 w 1349875"/>
              <a:gd name="connsiteY9" fmla="*/ 560571 h 1871997"/>
              <a:gd name="connsiteX10" fmla="*/ 86278 w 1349875"/>
              <a:gd name="connsiteY10" fmla="*/ 1052487 h 1871997"/>
              <a:gd name="connsiteX11" fmla="*/ 155289 w 1349875"/>
              <a:gd name="connsiteY11" fmla="*/ 1354412 h 1871997"/>
              <a:gd name="connsiteX12" fmla="*/ 336444 w 1349875"/>
              <a:gd name="connsiteY12" fmla="*/ 1708095 h 1871997"/>
              <a:gd name="connsiteX13" fmla="*/ 646995 w 1349875"/>
              <a:gd name="connsiteY13" fmla="*/ 1871997 h 1871997"/>
              <a:gd name="connsiteX14" fmla="*/ 946905 w 1349875"/>
              <a:gd name="connsiteY14" fmla="*/ 1828887 h 1871997"/>
              <a:gd name="connsiteX15" fmla="*/ 1052502 w 1349875"/>
              <a:gd name="connsiteY15" fmla="*/ 1828887 h 1871997"/>
              <a:gd name="connsiteX16" fmla="*/ 1173280 w 1349875"/>
              <a:gd name="connsiteY16" fmla="*/ 1743130 h 1871997"/>
              <a:gd name="connsiteX17" fmla="*/ 1329928 w 1349875"/>
              <a:gd name="connsiteY17" fmla="*/ 1109790 h 1871997"/>
              <a:gd name="connsiteX18" fmla="*/ 1315864 w 1349875"/>
              <a:gd name="connsiteY18" fmla="*/ 742234 h 1871997"/>
              <a:gd name="connsiteX0" fmla="*/ 1315864 w 1342677"/>
              <a:gd name="connsiteY0" fmla="*/ 742234 h 1871997"/>
              <a:gd name="connsiteX1" fmla="*/ 1272968 w 1342677"/>
              <a:gd name="connsiteY1" fmla="*/ 523138 h 1871997"/>
              <a:gd name="connsiteX2" fmla="*/ 1300763 w 1342677"/>
              <a:gd name="connsiteY2" fmla="*/ 388455 h 1871997"/>
              <a:gd name="connsiteX3" fmla="*/ 1302486 w 1342677"/>
              <a:gd name="connsiteY3" fmla="*/ 240198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272968 w 1342677"/>
              <a:gd name="connsiteY1" fmla="*/ 523138 h 1871997"/>
              <a:gd name="connsiteX2" fmla="*/ 1300763 w 1342677"/>
              <a:gd name="connsiteY2" fmla="*/ 388455 h 1871997"/>
              <a:gd name="connsiteX3" fmla="*/ 1302486 w 1342677"/>
              <a:gd name="connsiteY3" fmla="*/ 240198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301140 w 1342677"/>
              <a:gd name="connsiteY1" fmla="*/ 523138 h 1871997"/>
              <a:gd name="connsiteX2" fmla="*/ 1300763 w 1342677"/>
              <a:gd name="connsiteY2" fmla="*/ 388455 h 1871997"/>
              <a:gd name="connsiteX3" fmla="*/ 1302486 w 1342677"/>
              <a:gd name="connsiteY3" fmla="*/ 240198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 name="connsiteX0" fmla="*/ 1315864 w 1342677"/>
              <a:gd name="connsiteY0" fmla="*/ 742234 h 1871997"/>
              <a:gd name="connsiteX1" fmla="*/ 1301140 w 1342677"/>
              <a:gd name="connsiteY1" fmla="*/ 523138 h 1871997"/>
              <a:gd name="connsiteX2" fmla="*/ 1300763 w 1342677"/>
              <a:gd name="connsiteY2" fmla="*/ 388455 h 1871997"/>
              <a:gd name="connsiteX3" fmla="*/ 1302486 w 1342677"/>
              <a:gd name="connsiteY3" fmla="*/ 240198 h 1871997"/>
              <a:gd name="connsiteX4" fmla="*/ 1252772 w 1342677"/>
              <a:gd name="connsiteY4" fmla="*/ 119345 h 1871997"/>
              <a:gd name="connsiteX5" fmla="*/ 1134695 w 1342677"/>
              <a:gd name="connsiteY5" fmla="*/ 49730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257795 w 1342677"/>
              <a:gd name="connsiteY16" fmla="*/ 1711809 h 1871997"/>
              <a:gd name="connsiteX17" fmla="*/ 1329928 w 1342677"/>
              <a:gd name="connsiteY17" fmla="*/ 1109790 h 1871997"/>
              <a:gd name="connsiteX18" fmla="*/ 1315864 w 1342677"/>
              <a:gd name="connsiteY18" fmla="*/ 742234 h 1871997"/>
              <a:gd name="connsiteX0" fmla="*/ 1315864 w 1342677"/>
              <a:gd name="connsiteY0" fmla="*/ 742234 h 1881089"/>
              <a:gd name="connsiteX1" fmla="*/ 1301140 w 1342677"/>
              <a:gd name="connsiteY1" fmla="*/ 523138 h 1881089"/>
              <a:gd name="connsiteX2" fmla="*/ 1300763 w 1342677"/>
              <a:gd name="connsiteY2" fmla="*/ 388455 h 1881089"/>
              <a:gd name="connsiteX3" fmla="*/ 1302486 w 1342677"/>
              <a:gd name="connsiteY3" fmla="*/ 240198 h 1881089"/>
              <a:gd name="connsiteX4" fmla="*/ 1252772 w 1342677"/>
              <a:gd name="connsiteY4" fmla="*/ 119345 h 1881089"/>
              <a:gd name="connsiteX5" fmla="*/ 1134695 w 1342677"/>
              <a:gd name="connsiteY5" fmla="*/ 49730 h 1881089"/>
              <a:gd name="connsiteX6" fmla="*/ 909032 w 1342677"/>
              <a:gd name="connsiteY6" fmla="*/ 0 h 1881089"/>
              <a:gd name="connsiteX7" fmla="*/ 567375 w 1342677"/>
              <a:gd name="connsiteY7" fmla="*/ 8630 h 1881089"/>
              <a:gd name="connsiteX8" fmla="*/ 129424 w 1342677"/>
              <a:gd name="connsiteY8" fmla="*/ 138089 h 1881089"/>
              <a:gd name="connsiteX9" fmla="*/ 0 w 1342677"/>
              <a:gd name="connsiteY9" fmla="*/ 560571 h 1881089"/>
              <a:gd name="connsiteX10" fmla="*/ 86278 w 1342677"/>
              <a:gd name="connsiteY10" fmla="*/ 1052487 h 1881089"/>
              <a:gd name="connsiteX11" fmla="*/ 155289 w 1342677"/>
              <a:gd name="connsiteY11" fmla="*/ 1354412 h 1881089"/>
              <a:gd name="connsiteX12" fmla="*/ 336444 w 1342677"/>
              <a:gd name="connsiteY12" fmla="*/ 1708095 h 1881089"/>
              <a:gd name="connsiteX13" fmla="*/ 646995 w 1342677"/>
              <a:gd name="connsiteY13" fmla="*/ 1871997 h 1881089"/>
              <a:gd name="connsiteX14" fmla="*/ 946905 w 1342677"/>
              <a:gd name="connsiteY14" fmla="*/ 1828887 h 1881089"/>
              <a:gd name="connsiteX15" fmla="*/ 1108845 w 1342677"/>
              <a:gd name="connsiteY15" fmla="*/ 1881089 h 1881089"/>
              <a:gd name="connsiteX16" fmla="*/ 1257795 w 1342677"/>
              <a:gd name="connsiteY16" fmla="*/ 1711809 h 1881089"/>
              <a:gd name="connsiteX17" fmla="*/ 1329928 w 1342677"/>
              <a:gd name="connsiteY17" fmla="*/ 1109790 h 1881089"/>
              <a:gd name="connsiteX18" fmla="*/ 1315864 w 1342677"/>
              <a:gd name="connsiteY18" fmla="*/ 742234 h 1881089"/>
              <a:gd name="connsiteX0" fmla="*/ 1315864 w 1342677"/>
              <a:gd name="connsiteY0" fmla="*/ 742234 h 1881089"/>
              <a:gd name="connsiteX1" fmla="*/ 1301140 w 1342677"/>
              <a:gd name="connsiteY1" fmla="*/ 523138 h 1881089"/>
              <a:gd name="connsiteX2" fmla="*/ 1300763 w 1342677"/>
              <a:gd name="connsiteY2" fmla="*/ 388455 h 1881089"/>
              <a:gd name="connsiteX3" fmla="*/ 1302486 w 1342677"/>
              <a:gd name="connsiteY3" fmla="*/ 240198 h 1881089"/>
              <a:gd name="connsiteX4" fmla="*/ 1252772 w 1342677"/>
              <a:gd name="connsiteY4" fmla="*/ 119345 h 1881089"/>
              <a:gd name="connsiteX5" fmla="*/ 1134695 w 1342677"/>
              <a:gd name="connsiteY5" fmla="*/ 49730 h 1881089"/>
              <a:gd name="connsiteX6" fmla="*/ 909032 w 1342677"/>
              <a:gd name="connsiteY6" fmla="*/ 0 h 1881089"/>
              <a:gd name="connsiteX7" fmla="*/ 567375 w 1342677"/>
              <a:gd name="connsiteY7" fmla="*/ 8630 h 1881089"/>
              <a:gd name="connsiteX8" fmla="*/ 129424 w 1342677"/>
              <a:gd name="connsiteY8" fmla="*/ 138089 h 1881089"/>
              <a:gd name="connsiteX9" fmla="*/ 0 w 1342677"/>
              <a:gd name="connsiteY9" fmla="*/ 560571 h 1881089"/>
              <a:gd name="connsiteX10" fmla="*/ 86278 w 1342677"/>
              <a:gd name="connsiteY10" fmla="*/ 1052487 h 1881089"/>
              <a:gd name="connsiteX11" fmla="*/ 155289 w 1342677"/>
              <a:gd name="connsiteY11" fmla="*/ 1354412 h 1881089"/>
              <a:gd name="connsiteX12" fmla="*/ 336444 w 1342677"/>
              <a:gd name="connsiteY12" fmla="*/ 1708095 h 1881089"/>
              <a:gd name="connsiteX13" fmla="*/ 646995 w 1342677"/>
              <a:gd name="connsiteY13" fmla="*/ 1871997 h 1881089"/>
              <a:gd name="connsiteX14" fmla="*/ 937514 w 1342677"/>
              <a:gd name="connsiteY14" fmla="*/ 1870648 h 1881089"/>
              <a:gd name="connsiteX15" fmla="*/ 1108845 w 1342677"/>
              <a:gd name="connsiteY15" fmla="*/ 1881089 h 1881089"/>
              <a:gd name="connsiteX16" fmla="*/ 1257795 w 1342677"/>
              <a:gd name="connsiteY16" fmla="*/ 1711809 h 1881089"/>
              <a:gd name="connsiteX17" fmla="*/ 1329928 w 1342677"/>
              <a:gd name="connsiteY17" fmla="*/ 1109790 h 1881089"/>
              <a:gd name="connsiteX18" fmla="*/ 1315864 w 1342677"/>
              <a:gd name="connsiteY18" fmla="*/ 742234 h 1881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42677" h="1881089">
                <a:moveTo>
                  <a:pt x="1315864" y="742234"/>
                </a:moveTo>
                <a:cubicBezTo>
                  <a:pt x="1272396" y="503726"/>
                  <a:pt x="1331770" y="623061"/>
                  <a:pt x="1301140" y="523138"/>
                </a:cubicBezTo>
                <a:cubicBezTo>
                  <a:pt x="1301848" y="508774"/>
                  <a:pt x="1300055" y="402819"/>
                  <a:pt x="1300763" y="388455"/>
                </a:cubicBezTo>
                <a:cubicBezTo>
                  <a:pt x="1288559" y="333854"/>
                  <a:pt x="1310484" y="285050"/>
                  <a:pt x="1302486" y="240198"/>
                </a:cubicBezTo>
                <a:cubicBezTo>
                  <a:pt x="1294488" y="195346"/>
                  <a:pt x="1276134" y="145209"/>
                  <a:pt x="1252772" y="119345"/>
                </a:cubicBezTo>
                <a:cubicBezTo>
                  <a:pt x="1252758" y="86259"/>
                  <a:pt x="1175015" y="72745"/>
                  <a:pt x="1134695" y="49730"/>
                </a:cubicBezTo>
                <a:lnTo>
                  <a:pt x="909032" y="0"/>
                </a:lnTo>
                <a:lnTo>
                  <a:pt x="567375" y="8630"/>
                </a:lnTo>
                <a:lnTo>
                  <a:pt x="129424" y="138089"/>
                </a:lnTo>
                <a:lnTo>
                  <a:pt x="0" y="560571"/>
                </a:lnTo>
                <a:lnTo>
                  <a:pt x="86278" y="1052487"/>
                </a:lnTo>
                <a:lnTo>
                  <a:pt x="155289" y="1354412"/>
                </a:lnTo>
                <a:lnTo>
                  <a:pt x="336444" y="1708095"/>
                </a:lnTo>
                <a:lnTo>
                  <a:pt x="646995" y="1871997"/>
                </a:lnTo>
                <a:lnTo>
                  <a:pt x="937514" y="1870648"/>
                </a:lnTo>
                <a:lnTo>
                  <a:pt x="1108845" y="1881089"/>
                </a:lnTo>
                <a:cubicBezTo>
                  <a:pt x="1157801" y="1838140"/>
                  <a:pt x="1157230" y="1781213"/>
                  <a:pt x="1257795" y="1711809"/>
                </a:cubicBezTo>
                <a:cubicBezTo>
                  <a:pt x="1257868" y="1608253"/>
                  <a:pt x="1329855" y="1213346"/>
                  <a:pt x="1329928" y="1109790"/>
                </a:cubicBezTo>
                <a:cubicBezTo>
                  <a:pt x="1339843" y="802605"/>
                  <a:pt x="1358598" y="1033060"/>
                  <a:pt x="1315864" y="742234"/>
                </a:cubicBezTo>
                <a:close/>
              </a:path>
            </a:pathLst>
          </a:custGeom>
          <a:solidFill>
            <a:schemeClr val="accent4"/>
          </a:solidFill>
          <a:ln w="57150" cap="flat" cmpd="sng" algn="ctr">
            <a:solidFill>
              <a:srgbClr val="FFC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nvGrpSpPr>
          <p:cNvPr id="27" name="Group 26"/>
          <p:cNvGrpSpPr/>
          <p:nvPr/>
        </p:nvGrpSpPr>
        <p:grpSpPr>
          <a:xfrm>
            <a:off x="1893409" y="4598795"/>
            <a:ext cx="858520" cy="838200"/>
            <a:chOff x="2819400" y="3625768"/>
            <a:chExt cx="858520" cy="838200"/>
          </a:xfrm>
        </p:grpSpPr>
        <p:sp>
          <p:nvSpPr>
            <p:cNvPr id="7" name="Oval 6"/>
            <p:cNvSpPr/>
            <p:nvPr/>
          </p:nvSpPr>
          <p:spPr bwMode="auto">
            <a:xfrm>
              <a:off x="2819400" y="3625768"/>
              <a:ext cx="858520" cy="838200"/>
            </a:xfrm>
            <a:prstGeom prst="ellipse">
              <a:avLst/>
            </a:prstGeom>
            <a:solidFill>
              <a:schemeClr val="tx1"/>
            </a:solidFill>
            <a:ln w="571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11" name="Oval 10"/>
            <p:cNvSpPr/>
            <p:nvPr/>
          </p:nvSpPr>
          <p:spPr bwMode="auto">
            <a:xfrm>
              <a:off x="3152140" y="3726655"/>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1" name="Oval 30"/>
            <p:cNvSpPr/>
            <p:nvPr/>
          </p:nvSpPr>
          <p:spPr bwMode="auto">
            <a:xfrm>
              <a:off x="3449320" y="3913568"/>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2" name="Oval 31"/>
            <p:cNvSpPr/>
            <p:nvPr/>
          </p:nvSpPr>
          <p:spPr bwMode="auto">
            <a:xfrm>
              <a:off x="3228340" y="4101244"/>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3" name="Oval 32"/>
            <p:cNvSpPr/>
            <p:nvPr/>
          </p:nvSpPr>
          <p:spPr bwMode="auto">
            <a:xfrm>
              <a:off x="2964180" y="3937936"/>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grpSp>
        <p:nvGrpSpPr>
          <p:cNvPr id="35" name="Group 34"/>
          <p:cNvGrpSpPr/>
          <p:nvPr/>
        </p:nvGrpSpPr>
        <p:grpSpPr>
          <a:xfrm>
            <a:off x="1676949" y="2545228"/>
            <a:ext cx="858520" cy="838200"/>
            <a:chOff x="2819400" y="3625768"/>
            <a:chExt cx="858520" cy="838200"/>
          </a:xfrm>
        </p:grpSpPr>
        <p:sp>
          <p:nvSpPr>
            <p:cNvPr id="36" name="Oval 35"/>
            <p:cNvSpPr/>
            <p:nvPr/>
          </p:nvSpPr>
          <p:spPr bwMode="auto">
            <a:xfrm>
              <a:off x="2819400" y="3625768"/>
              <a:ext cx="858520" cy="838200"/>
            </a:xfrm>
            <a:prstGeom prst="ellipse">
              <a:avLst/>
            </a:prstGeom>
            <a:solidFill>
              <a:schemeClr val="tx1"/>
            </a:solidFill>
            <a:ln w="571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7" name="Oval 36"/>
            <p:cNvSpPr/>
            <p:nvPr/>
          </p:nvSpPr>
          <p:spPr bwMode="auto">
            <a:xfrm>
              <a:off x="3152140" y="3726655"/>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8" name="Oval 37"/>
            <p:cNvSpPr/>
            <p:nvPr/>
          </p:nvSpPr>
          <p:spPr bwMode="auto">
            <a:xfrm>
              <a:off x="3449320" y="3913568"/>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9" name="Oval 38"/>
            <p:cNvSpPr/>
            <p:nvPr/>
          </p:nvSpPr>
          <p:spPr bwMode="auto">
            <a:xfrm>
              <a:off x="3228340" y="4101244"/>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40" name="Oval 39"/>
            <p:cNvSpPr/>
            <p:nvPr/>
          </p:nvSpPr>
          <p:spPr bwMode="auto">
            <a:xfrm>
              <a:off x="2964180" y="3937936"/>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sp>
        <p:nvSpPr>
          <p:cNvPr id="48" name="Oval 47"/>
          <p:cNvSpPr/>
          <p:nvPr/>
        </p:nvSpPr>
        <p:spPr bwMode="auto">
          <a:xfrm>
            <a:off x="3235959" y="3625768"/>
            <a:ext cx="858520" cy="838200"/>
          </a:xfrm>
          <a:prstGeom prst="ellipse">
            <a:avLst/>
          </a:prstGeom>
          <a:solidFill>
            <a:schemeClr val="tx1"/>
          </a:solidFill>
          <a:ln w="571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0" name="Oval 49"/>
          <p:cNvSpPr/>
          <p:nvPr/>
        </p:nvSpPr>
        <p:spPr bwMode="auto">
          <a:xfrm>
            <a:off x="3865879" y="3913568"/>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1" name="Oval 50"/>
          <p:cNvSpPr/>
          <p:nvPr/>
        </p:nvSpPr>
        <p:spPr bwMode="auto">
          <a:xfrm>
            <a:off x="3695700" y="3775005"/>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2" name="Oval 51"/>
          <p:cNvSpPr/>
          <p:nvPr/>
        </p:nvSpPr>
        <p:spPr bwMode="auto">
          <a:xfrm>
            <a:off x="3380739" y="3937936"/>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29" name="Right Arrow 28"/>
          <p:cNvSpPr/>
          <p:nvPr/>
        </p:nvSpPr>
        <p:spPr bwMode="auto">
          <a:xfrm rot="2359129">
            <a:off x="2691071" y="3290240"/>
            <a:ext cx="571500" cy="450275"/>
          </a:xfrm>
          <a:prstGeom prst="rightArrow">
            <a:avLst/>
          </a:prstGeom>
          <a:solidFill>
            <a:schemeClr val="tx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5" name="Right Arrow 54"/>
          <p:cNvSpPr/>
          <p:nvPr/>
        </p:nvSpPr>
        <p:spPr bwMode="auto">
          <a:xfrm rot="8571402">
            <a:off x="2749433" y="4375860"/>
            <a:ext cx="571500" cy="450275"/>
          </a:xfrm>
          <a:prstGeom prst="rightArrow">
            <a:avLst/>
          </a:prstGeom>
          <a:solidFill>
            <a:schemeClr val="tx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6" name="Right Arrow 55"/>
          <p:cNvSpPr/>
          <p:nvPr/>
        </p:nvSpPr>
        <p:spPr bwMode="auto">
          <a:xfrm rot="15956210">
            <a:off x="1992761" y="3894912"/>
            <a:ext cx="571500" cy="450275"/>
          </a:xfrm>
          <a:prstGeom prst="rightArrow">
            <a:avLst/>
          </a:prstGeom>
          <a:solidFill>
            <a:schemeClr val="tx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7" name="Freeform 56"/>
          <p:cNvSpPr/>
          <p:nvPr/>
        </p:nvSpPr>
        <p:spPr>
          <a:xfrm flipH="1">
            <a:off x="4943222" y="2042900"/>
            <a:ext cx="2905377" cy="3734170"/>
          </a:xfrm>
          <a:custGeom>
            <a:avLst/>
            <a:gdLst>
              <a:gd name="connsiteX0" fmla="*/ 1311215 w 1311215"/>
              <a:gd name="connsiteY0" fmla="*/ 1043796 h 1621766"/>
              <a:gd name="connsiteX1" fmla="*/ 1293962 w 1311215"/>
              <a:gd name="connsiteY1" fmla="*/ 155275 h 1621766"/>
              <a:gd name="connsiteX2" fmla="*/ 1017917 w 1311215"/>
              <a:gd name="connsiteY2" fmla="*/ 69011 h 1621766"/>
              <a:gd name="connsiteX3" fmla="*/ 638354 w 1311215"/>
              <a:gd name="connsiteY3" fmla="*/ 0 h 1621766"/>
              <a:gd name="connsiteX4" fmla="*/ 431320 w 1311215"/>
              <a:gd name="connsiteY4" fmla="*/ 8626 h 1621766"/>
              <a:gd name="connsiteX5" fmla="*/ 172528 w 1311215"/>
              <a:gd name="connsiteY5" fmla="*/ 43132 h 1621766"/>
              <a:gd name="connsiteX6" fmla="*/ 25879 w 1311215"/>
              <a:gd name="connsiteY6" fmla="*/ 224287 h 1621766"/>
              <a:gd name="connsiteX7" fmla="*/ 0 w 1311215"/>
              <a:gd name="connsiteY7" fmla="*/ 715992 h 1621766"/>
              <a:gd name="connsiteX8" fmla="*/ 69011 w 1311215"/>
              <a:gd name="connsiteY8" fmla="*/ 1017917 h 1621766"/>
              <a:gd name="connsiteX9" fmla="*/ 250166 w 1311215"/>
              <a:gd name="connsiteY9" fmla="*/ 1371600 h 1621766"/>
              <a:gd name="connsiteX10" fmla="*/ 560717 w 1311215"/>
              <a:gd name="connsiteY10" fmla="*/ 1535502 h 1621766"/>
              <a:gd name="connsiteX11" fmla="*/ 879894 w 1311215"/>
              <a:gd name="connsiteY11" fmla="*/ 1621766 h 1621766"/>
              <a:gd name="connsiteX12" fmla="*/ 1017917 w 1311215"/>
              <a:gd name="connsiteY12" fmla="*/ 1587260 h 1621766"/>
              <a:gd name="connsiteX13" fmla="*/ 1181818 w 1311215"/>
              <a:gd name="connsiteY13" fmla="*/ 1500996 h 1621766"/>
              <a:gd name="connsiteX14" fmla="*/ 1276709 w 1311215"/>
              <a:gd name="connsiteY14" fmla="*/ 1242204 h 1621766"/>
              <a:gd name="connsiteX15" fmla="*/ 1311215 w 1311215"/>
              <a:gd name="connsiteY15" fmla="*/ 1043796 h 1621766"/>
              <a:gd name="connsiteX0" fmla="*/ 1355852 w 1355852"/>
              <a:gd name="connsiteY0" fmla="*/ 414224 h 1621766"/>
              <a:gd name="connsiteX1" fmla="*/ 1293962 w 1355852"/>
              <a:gd name="connsiteY1" fmla="*/ 155275 h 1621766"/>
              <a:gd name="connsiteX2" fmla="*/ 1017917 w 1355852"/>
              <a:gd name="connsiteY2" fmla="*/ 69011 h 1621766"/>
              <a:gd name="connsiteX3" fmla="*/ 638354 w 1355852"/>
              <a:gd name="connsiteY3" fmla="*/ 0 h 1621766"/>
              <a:gd name="connsiteX4" fmla="*/ 431320 w 1355852"/>
              <a:gd name="connsiteY4" fmla="*/ 8626 h 1621766"/>
              <a:gd name="connsiteX5" fmla="*/ 172528 w 1355852"/>
              <a:gd name="connsiteY5" fmla="*/ 43132 h 1621766"/>
              <a:gd name="connsiteX6" fmla="*/ 25879 w 1355852"/>
              <a:gd name="connsiteY6" fmla="*/ 224287 h 1621766"/>
              <a:gd name="connsiteX7" fmla="*/ 0 w 1355852"/>
              <a:gd name="connsiteY7" fmla="*/ 715992 h 1621766"/>
              <a:gd name="connsiteX8" fmla="*/ 69011 w 1355852"/>
              <a:gd name="connsiteY8" fmla="*/ 1017917 h 1621766"/>
              <a:gd name="connsiteX9" fmla="*/ 250166 w 1355852"/>
              <a:gd name="connsiteY9" fmla="*/ 1371600 h 1621766"/>
              <a:gd name="connsiteX10" fmla="*/ 560717 w 1355852"/>
              <a:gd name="connsiteY10" fmla="*/ 1535502 h 1621766"/>
              <a:gd name="connsiteX11" fmla="*/ 879894 w 1355852"/>
              <a:gd name="connsiteY11" fmla="*/ 1621766 h 1621766"/>
              <a:gd name="connsiteX12" fmla="*/ 1017917 w 1355852"/>
              <a:gd name="connsiteY12" fmla="*/ 1587260 h 1621766"/>
              <a:gd name="connsiteX13" fmla="*/ 1181818 w 1355852"/>
              <a:gd name="connsiteY13" fmla="*/ 1500996 h 1621766"/>
              <a:gd name="connsiteX14" fmla="*/ 1276709 w 1355852"/>
              <a:gd name="connsiteY14" fmla="*/ 1242204 h 1621766"/>
              <a:gd name="connsiteX15" fmla="*/ 1355852 w 1355852"/>
              <a:gd name="connsiteY15" fmla="*/ 414224 h 1621766"/>
              <a:gd name="connsiteX0" fmla="*/ 1355852 w 1380355"/>
              <a:gd name="connsiteY0" fmla="*/ 414224 h 1621766"/>
              <a:gd name="connsiteX1" fmla="*/ 1293962 w 1380355"/>
              <a:gd name="connsiteY1" fmla="*/ 155275 h 1621766"/>
              <a:gd name="connsiteX2" fmla="*/ 1017917 w 1380355"/>
              <a:gd name="connsiteY2" fmla="*/ 69011 h 1621766"/>
              <a:gd name="connsiteX3" fmla="*/ 638354 w 1380355"/>
              <a:gd name="connsiteY3" fmla="*/ 0 h 1621766"/>
              <a:gd name="connsiteX4" fmla="*/ 431320 w 1380355"/>
              <a:gd name="connsiteY4" fmla="*/ 8626 h 1621766"/>
              <a:gd name="connsiteX5" fmla="*/ 172528 w 1380355"/>
              <a:gd name="connsiteY5" fmla="*/ 43132 h 1621766"/>
              <a:gd name="connsiteX6" fmla="*/ 25879 w 1380355"/>
              <a:gd name="connsiteY6" fmla="*/ 224287 h 1621766"/>
              <a:gd name="connsiteX7" fmla="*/ 0 w 1380355"/>
              <a:gd name="connsiteY7" fmla="*/ 715992 h 1621766"/>
              <a:gd name="connsiteX8" fmla="*/ 69011 w 1380355"/>
              <a:gd name="connsiteY8" fmla="*/ 1017917 h 1621766"/>
              <a:gd name="connsiteX9" fmla="*/ 250166 w 1380355"/>
              <a:gd name="connsiteY9" fmla="*/ 1371600 h 1621766"/>
              <a:gd name="connsiteX10" fmla="*/ 560717 w 1380355"/>
              <a:gd name="connsiteY10" fmla="*/ 1535502 h 1621766"/>
              <a:gd name="connsiteX11" fmla="*/ 879894 w 1380355"/>
              <a:gd name="connsiteY11" fmla="*/ 1621766 h 1621766"/>
              <a:gd name="connsiteX12" fmla="*/ 1017917 w 1380355"/>
              <a:gd name="connsiteY12" fmla="*/ 1587260 h 1621766"/>
              <a:gd name="connsiteX13" fmla="*/ 1181818 w 1380355"/>
              <a:gd name="connsiteY13" fmla="*/ 1500996 h 1621766"/>
              <a:gd name="connsiteX14" fmla="*/ 1380355 w 1380355"/>
              <a:gd name="connsiteY14" fmla="*/ 1208153 h 1621766"/>
              <a:gd name="connsiteX15" fmla="*/ 1355852 w 1380355"/>
              <a:gd name="connsiteY15" fmla="*/ 414224 h 1621766"/>
              <a:gd name="connsiteX0" fmla="*/ 1355852 w 1407535"/>
              <a:gd name="connsiteY0" fmla="*/ 414224 h 1621766"/>
              <a:gd name="connsiteX1" fmla="*/ 1293962 w 1407535"/>
              <a:gd name="connsiteY1" fmla="*/ 155275 h 1621766"/>
              <a:gd name="connsiteX2" fmla="*/ 1017917 w 1407535"/>
              <a:gd name="connsiteY2" fmla="*/ 69011 h 1621766"/>
              <a:gd name="connsiteX3" fmla="*/ 638354 w 1407535"/>
              <a:gd name="connsiteY3" fmla="*/ 0 h 1621766"/>
              <a:gd name="connsiteX4" fmla="*/ 431320 w 1407535"/>
              <a:gd name="connsiteY4" fmla="*/ 8626 h 1621766"/>
              <a:gd name="connsiteX5" fmla="*/ 172528 w 1407535"/>
              <a:gd name="connsiteY5" fmla="*/ 43132 h 1621766"/>
              <a:gd name="connsiteX6" fmla="*/ 25879 w 1407535"/>
              <a:gd name="connsiteY6" fmla="*/ 224287 h 1621766"/>
              <a:gd name="connsiteX7" fmla="*/ 0 w 1407535"/>
              <a:gd name="connsiteY7" fmla="*/ 715992 h 1621766"/>
              <a:gd name="connsiteX8" fmla="*/ 69011 w 1407535"/>
              <a:gd name="connsiteY8" fmla="*/ 1017917 h 1621766"/>
              <a:gd name="connsiteX9" fmla="*/ 250166 w 1407535"/>
              <a:gd name="connsiteY9" fmla="*/ 1371600 h 1621766"/>
              <a:gd name="connsiteX10" fmla="*/ 560717 w 1407535"/>
              <a:gd name="connsiteY10" fmla="*/ 1535502 h 1621766"/>
              <a:gd name="connsiteX11" fmla="*/ 879894 w 1407535"/>
              <a:gd name="connsiteY11" fmla="*/ 1621766 h 1621766"/>
              <a:gd name="connsiteX12" fmla="*/ 1017917 w 1407535"/>
              <a:gd name="connsiteY12" fmla="*/ 1587260 h 1621766"/>
              <a:gd name="connsiteX13" fmla="*/ 1181818 w 1407535"/>
              <a:gd name="connsiteY13" fmla="*/ 1500996 h 1621766"/>
              <a:gd name="connsiteX14" fmla="*/ 1380355 w 1407535"/>
              <a:gd name="connsiteY14" fmla="*/ 1208153 h 1621766"/>
              <a:gd name="connsiteX15" fmla="*/ 1355852 w 1407535"/>
              <a:gd name="connsiteY15" fmla="*/ 414224 h 1621766"/>
              <a:gd name="connsiteX0" fmla="*/ 1380594 w 1413427"/>
              <a:gd name="connsiteY0" fmla="*/ 414224 h 1621766"/>
              <a:gd name="connsiteX1" fmla="*/ 1293962 w 1413427"/>
              <a:gd name="connsiteY1" fmla="*/ 155275 h 1621766"/>
              <a:gd name="connsiteX2" fmla="*/ 1017917 w 1413427"/>
              <a:gd name="connsiteY2" fmla="*/ 69011 h 1621766"/>
              <a:gd name="connsiteX3" fmla="*/ 638354 w 1413427"/>
              <a:gd name="connsiteY3" fmla="*/ 0 h 1621766"/>
              <a:gd name="connsiteX4" fmla="*/ 431320 w 1413427"/>
              <a:gd name="connsiteY4" fmla="*/ 8626 h 1621766"/>
              <a:gd name="connsiteX5" fmla="*/ 172528 w 1413427"/>
              <a:gd name="connsiteY5" fmla="*/ 43132 h 1621766"/>
              <a:gd name="connsiteX6" fmla="*/ 25879 w 1413427"/>
              <a:gd name="connsiteY6" fmla="*/ 224287 h 1621766"/>
              <a:gd name="connsiteX7" fmla="*/ 0 w 1413427"/>
              <a:gd name="connsiteY7" fmla="*/ 715992 h 1621766"/>
              <a:gd name="connsiteX8" fmla="*/ 69011 w 1413427"/>
              <a:gd name="connsiteY8" fmla="*/ 1017917 h 1621766"/>
              <a:gd name="connsiteX9" fmla="*/ 250166 w 1413427"/>
              <a:gd name="connsiteY9" fmla="*/ 1371600 h 1621766"/>
              <a:gd name="connsiteX10" fmla="*/ 560717 w 1413427"/>
              <a:gd name="connsiteY10" fmla="*/ 1535502 h 1621766"/>
              <a:gd name="connsiteX11" fmla="*/ 879894 w 1413427"/>
              <a:gd name="connsiteY11" fmla="*/ 1621766 h 1621766"/>
              <a:gd name="connsiteX12" fmla="*/ 1017917 w 1413427"/>
              <a:gd name="connsiteY12" fmla="*/ 1587260 h 1621766"/>
              <a:gd name="connsiteX13" fmla="*/ 1181818 w 1413427"/>
              <a:gd name="connsiteY13" fmla="*/ 1500996 h 1621766"/>
              <a:gd name="connsiteX14" fmla="*/ 1380355 w 1413427"/>
              <a:gd name="connsiteY14" fmla="*/ 1208153 h 1621766"/>
              <a:gd name="connsiteX15" fmla="*/ 1380594 w 1413427"/>
              <a:gd name="connsiteY15" fmla="*/ 414224 h 1621766"/>
              <a:gd name="connsiteX0" fmla="*/ 1380594 w 1413427"/>
              <a:gd name="connsiteY0" fmla="*/ 414224 h 1621766"/>
              <a:gd name="connsiteX1" fmla="*/ 1240616 w 1413427"/>
              <a:gd name="connsiteY1" fmla="*/ 146704 h 1621766"/>
              <a:gd name="connsiteX2" fmla="*/ 1017917 w 1413427"/>
              <a:gd name="connsiteY2" fmla="*/ 69011 h 1621766"/>
              <a:gd name="connsiteX3" fmla="*/ 638354 w 1413427"/>
              <a:gd name="connsiteY3" fmla="*/ 0 h 1621766"/>
              <a:gd name="connsiteX4" fmla="*/ 431320 w 1413427"/>
              <a:gd name="connsiteY4" fmla="*/ 8626 h 1621766"/>
              <a:gd name="connsiteX5" fmla="*/ 172528 w 1413427"/>
              <a:gd name="connsiteY5" fmla="*/ 43132 h 1621766"/>
              <a:gd name="connsiteX6" fmla="*/ 25879 w 1413427"/>
              <a:gd name="connsiteY6" fmla="*/ 224287 h 1621766"/>
              <a:gd name="connsiteX7" fmla="*/ 0 w 1413427"/>
              <a:gd name="connsiteY7" fmla="*/ 715992 h 1621766"/>
              <a:gd name="connsiteX8" fmla="*/ 69011 w 1413427"/>
              <a:gd name="connsiteY8" fmla="*/ 1017917 h 1621766"/>
              <a:gd name="connsiteX9" fmla="*/ 250166 w 1413427"/>
              <a:gd name="connsiteY9" fmla="*/ 1371600 h 1621766"/>
              <a:gd name="connsiteX10" fmla="*/ 560717 w 1413427"/>
              <a:gd name="connsiteY10" fmla="*/ 1535502 h 1621766"/>
              <a:gd name="connsiteX11" fmla="*/ 879894 w 1413427"/>
              <a:gd name="connsiteY11" fmla="*/ 1621766 h 1621766"/>
              <a:gd name="connsiteX12" fmla="*/ 1017917 w 1413427"/>
              <a:gd name="connsiteY12" fmla="*/ 1587260 h 1621766"/>
              <a:gd name="connsiteX13" fmla="*/ 1181818 w 1413427"/>
              <a:gd name="connsiteY13" fmla="*/ 1500996 h 1621766"/>
              <a:gd name="connsiteX14" fmla="*/ 1380355 w 1413427"/>
              <a:gd name="connsiteY14" fmla="*/ 1208153 h 1621766"/>
              <a:gd name="connsiteX15" fmla="*/ 1380594 w 1413427"/>
              <a:gd name="connsiteY15" fmla="*/ 414224 h 1621766"/>
              <a:gd name="connsiteX0" fmla="*/ 1380594 w 1439058"/>
              <a:gd name="connsiteY0" fmla="*/ 414224 h 1621766"/>
              <a:gd name="connsiteX1" fmla="*/ 1240616 w 1439058"/>
              <a:gd name="connsiteY1" fmla="*/ 146704 h 1621766"/>
              <a:gd name="connsiteX2" fmla="*/ 1017917 w 1439058"/>
              <a:gd name="connsiteY2" fmla="*/ 69011 h 1621766"/>
              <a:gd name="connsiteX3" fmla="*/ 638354 w 1439058"/>
              <a:gd name="connsiteY3" fmla="*/ 0 h 1621766"/>
              <a:gd name="connsiteX4" fmla="*/ 431320 w 1439058"/>
              <a:gd name="connsiteY4" fmla="*/ 8626 h 1621766"/>
              <a:gd name="connsiteX5" fmla="*/ 172528 w 1439058"/>
              <a:gd name="connsiteY5" fmla="*/ 43132 h 1621766"/>
              <a:gd name="connsiteX6" fmla="*/ 25879 w 1439058"/>
              <a:gd name="connsiteY6" fmla="*/ 224287 h 1621766"/>
              <a:gd name="connsiteX7" fmla="*/ 0 w 1439058"/>
              <a:gd name="connsiteY7" fmla="*/ 715992 h 1621766"/>
              <a:gd name="connsiteX8" fmla="*/ 69011 w 1439058"/>
              <a:gd name="connsiteY8" fmla="*/ 1017917 h 1621766"/>
              <a:gd name="connsiteX9" fmla="*/ 250166 w 1439058"/>
              <a:gd name="connsiteY9" fmla="*/ 1371600 h 1621766"/>
              <a:gd name="connsiteX10" fmla="*/ 560717 w 1439058"/>
              <a:gd name="connsiteY10" fmla="*/ 1535502 h 1621766"/>
              <a:gd name="connsiteX11" fmla="*/ 879894 w 1439058"/>
              <a:gd name="connsiteY11" fmla="*/ 1621766 h 1621766"/>
              <a:gd name="connsiteX12" fmla="*/ 1017917 w 1439058"/>
              <a:gd name="connsiteY12" fmla="*/ 1587260 h 1621766"/>
              <a:gd name="connsiteX13" fmla="*/ 1181818 w 1439058"/>
              <a:gd name="connsiteY13" fmla="*/ 1500996 h 1621766"/>
              <a:gd name="connsiteX14" fmla="*/ 1413427 w 1439058"/>
              <a:gd name="connsiteY14" fmla="*/ 932004 h 1621766"/>
              <a:gd name="connsiteX15" fmla="*/ 1380594 w 1439058"/>
              <a:gd name="connsiteY15" fmla="*/ 414224 h 1621766"/>
              <a:gd name="connsiteX0" fmla="*/ 1438686 w 1455514"/>
              <a:gd name="connsiteY0" fmla="*/ 327928 h 1621766"/>
              <a:gd name="connsiteX1" fmla="*/ 1240616 w 1455514"/>
              <a:gd name="connsiteY1" fmla="*/ 146704 h 1621766"/>
              <a:gd name="connsiteX2" fmla="*/ 1017917 w 1455514"/>
              <a:gd name="connsiteY2" fmla="*/ 69011 h 1621766"/>
              <a:gd name="connsiteX3" fmla="*/ 638354 w 1455514"/>
              <a:gd name="connsiteY3" fmla="*/ 0 h 1621766"/>
              <a:gd name="connsiteX4" fmla="*/ 431320 w 1455514"/>
              <a:gd name="connsiteY4" fmla="*/ 8626 h 1621766"/>
              <a:gd name="connsiteX5" fmla="*/ 172528 w 1455514"/>
              <a:gd name="connsiteY5" fmla="*/ 43132 h 1621766"/>
              <a:gd name="connsiteX6" fmla="*/ 25879 w 1455514"/>
              <a:gd name="connsiteY6" fmla="*/ 224287 h 1621766"/>
              <a:gd name="connsiteX7" fmla="*/ 0 w 1455514"/>
              <a:gd name="connsiteY7" fmla="*/ 715992 h 1621766"/>
              <a:gd name="connsiteX8" fmla="*/ 69011 w 1455514"/>
              <a:gd name="connsiteY8" fmla="*/ 1017917 h 1621766"/>
              <a:gd name="connsiteX9" fmla="*/ 250166 w 1455514"/>
              <a:gd name="connsiteY9" fmla="*/ 1371600 h 1621766"/>
              <a:gd name="connsiteX10" fmla="*/ 560717 w 1455514"/>
              <a:gd name="connsiteY10" fmla="*/ 1535502 h 1621766"/>
              <a:gd name="connsiteX11" fmla="*/ 879894 w 1455514"/>
              <a:gd name="connsiteY11" fmla="*/ 1621766 h 1621766"/>
              <a:gd name="connsiteX12" fmla="*/ 1017917 w 1455514"/>
              <a:gd name="connsiteY12" fmla="*/ 1587260 h 1621766"/>
              <a:gd name="connsiteX13" fmla="*/ 1181818 w 1455514"/>
              <a:gd name="connsiteY13" fmla="*/ 1500996 h 1621766"/>
              <a:gd name="connsiteX14" fmla="*/ 1413427 w 1455514"/>
              <a:gd name="connsiteY14" fmla="*/ 932004 h 1621766"/>
              <a:gd name="connsiteX15" fmla="*/ 1438686 w 1455514"/>
              <a:gd name="connsiteY15" fmla="*/ 327928 h 1621766"/>
              <a:gd name="connsiteX0" fmla="*/ 1438686 w 1455514"/>
              <a:gd name="connsiteY0" fmla="*/ 327928 h 1621766"/>
              <a:gd name="connsiteX1" fmla="*/ 1240616 w 1455514"/>
              <a:gd name="connsiteY1" fmla="*/ 146704 h 1621766"/>
              <a:gd name="connsiteX2" fmla="*/ 1017917 w 1455514"/>
              <a:gd name="connsiteY2" fmla="*/ 69011 h 1621766"/>
              <a:gd name="connsiteX3" fmla="*/ 638354 w 1455514"/>
              <a:gd name="connsiteY3" fmla="*/ 0 h 1621766"/>
              <a:gd name="connsiteX4" fmla="*/ 431320 w 1455514"/>
              <a:gd name="connsiteY4" fmla="*/ 8626 h 1621766"/>
              <a:gd name="connsiteX5" fmla="*/ 172528 w 1455514"/>
              <a:gd name="connsiteY5" fmla="*/ 43132 h 1621766"/>
              <a:gd name="connsiteX6" fmla="*/ 25879 w 1455514"/>
              <a:gd name="connsiteY6" fmla="*/ 224287 h 1621766"/>
              <a:gd name="connsiteX7" fmla="*/ 0 w 1455514"/>
              <a:gd name="connsiteY7" fmla="*/ 715992 h 1621766"/>
              <a:gd name="connsiteX8" fmla="*/ 69011 w 1455514"/>
              <a:gd name="connsiteY8" fmla="*/ 1017917 h 1621766"/>
              <a:gd name="connsiteX9" fmla="*/ 250166 w 1455514"/>
              <a:gd name="connsiteY9" fmla="*/ 1371600 h 1621766"/>
              <a:gd name="connsiteX10" fmla="*/ 560717 w 1455514"/>
              <a:gd name="connsiteY10" fmla="*/ 1535502 h 1621766"/>
              <a:gd name="connsiteX11" fmla="*/ 879894 w 1455514"/>
              <a:gd name="connsiteY11" fmla="*/ 1621766 h 1621766"/>
              <a:gd name="connsiteX12" fmla="*/ 1017917 w 1455514"/>
              <a:gd name="connsiteY12" fmla="*/ 1587260 h 1621766"/>
              <a:gd name="connsiteX13" fmla="*/ 1355345 w 1455514"/>
              <a:gd name="connsiteY13" fmla="*/ 1311708 h 1621766"/>
              <a:gd name="connsiteX14" fmla="*/ 1413427 w 1455514"/>
              <a:gd name="connsiteY14" fmla="*/ 932004 h 1621766"/>
              <a:gd name="connsiteX15" fmla="*/ 1438686 w 1455514"/>
              <a:gd name="connsiteY15" fmla="*/ 327928 h 1621766"/>
              <a:gd name="connsiteX0" fmla="*/ 1438631 w 1455490"/>
              <a:gd name="connsiteY0" fmla="*/ 474632 h 1621766"/>
              <a:gd name="connsiteX1" fmla="*/ 1240616 w 1455490"/>
              <a:gd name="connsiteY1" fmla="*/ 146704 h 1621766"/>
              <a:gd name="connsiteX2" fmla="*/ 1017917 w 1455490"/>
              <a:gd name="connsiteY2" fmla="*/ 69011 h 1621766"/>
              <a:gd name="connsiteX3" fmla="*/ 638354 w 1455490"/>
              <a:gd name="connsiteY3" fmla="*/ 0 h 1621766"/>
              <a:gd name="connsiteX4" fmla="*/ 431320 w 1455490"/>
              <a:gd name="connsiteY4" fmla="*/ 8626 h 1621766"/>
              <a:gd name="connsiteX5" fmla="*/ 172528 w 1455490"/>
              <a:gd name="connsiteY5" fmla="*/ 43132 h 1621766"/>
              <a:gd name="connsiteX6" fmla="*/ 25879 w 1455490"/>
              <a:gd name="connsiteY6" fmla="*/ 224287 h 1621766"/>
              <a:gd name="connsiteX7" fmla="*/ 0 w 1455490"/>
              <a:gd name="connsiteY7" fmla="*/ 715992 h 1621766"/>
              <a:gd name="connsiteX8" fmla="*/ 69011 w 1455490"/>
              <a:gd name="connsiteY8" fmla="*/ 1017917 h 1621766"/>
              <a:gd name="connsiteX9" fmla="*/ 250166 w 1455490"/>
              <a:gd name="connsiteY9" fmla="*/ 1371600 h 1621766"/>
              <a:gd name="connsiteX10" fmla="*/ 560717 w 1455490"/>
              <a:gd name="connsiteY10" fmla="*/ 1535502 h 1621766"/>
              <a:gd name="connsiteX11" fmla="*/ 879894 w 1455490"/>
              <a:gd name="connsiteY11" fmla="*/ 1621766 h 1621766"/>
              <a:gd name="connsiteX12" fmla="*/ 1017917 w 1455490"/>
              <a:gd name="connsiteY12" fmla="*/ 1587260 h 1621766"/>
              <a:gd name="connsiteX13" fmla="*/ 1355345 w 1455490"/>
              <a:gd name="connsiteY13" fmla="*/ 1311708 h 1621766"/>
              <a:gd name="connsiteX14" fmla="*/ 1413427 w 1455490"/>
              <a:gd name="connsiteY14" fmla="*/ 932004 h 1621766"/>
              <a:gd name="connsiteX15" fmla="*/ 1438631 w 1455490"/>
              <a:gd name="connsiteY15" fmla="*/ 474632 h 1621766"/>
              <a:gd name="connsiteX0" fmla="*/ 1438607 w 1455479"/>
              <a:gd name="connsiteY0" fmla="*/ 517049 h 1621766"/>
              <a:gd name="connsiteX1" fmla="*/ 1240616 w 1455479"/>
              <a:gd name="connsiteY1" fmla="*/ 146704 h 1621766"/>
              <a:gd name="connsiteX2" fmla="*/ 1017917 w 1455479"/>
              <a:gd name="connsiteY2" fmla="*/ 69011 h 1621766"/>
              <a:gd name="connsiteX3" fmla="*/ 638354 w 1455479"/>
              <a:gd name="connsiteY3" fmla="*/ 0 h 1621766"/>
              <a:gd name="connsiteX4" fmla="*/ 431320 w 1455479"/>
              <a:gd name="connsiteY4" fmla="*/ 8626 h 1621766"/>
              <a:gd name="connsiteX5" fmla="*/ 172528 w 1455479"/>
              <a:gd name="connsiteY5" fmla="*/ 43132 h 1621766"/>
              <a:gd name="connsiteX6" fmla="*/ 25879 w 1455479"/>
              <a:gd name="connsiteY6" fmla="*/ 224287 h 1621766"/>
              <a:gd name="connsiteX7" fmla="*/ 0 w 1455479"/>
              <a:gd name="connsiteY7" fmla="*/ 715992 h 1621766"/>
              <a:gd name="connsiteX8" fmla="*/ 69011 w 1455479"/>
              <a:gd name="connsiteY8" fmla="*/ 1017917 h 1621766"/>
              <a:gd name="connsiteX9" fmla="*/ 250166 w 1455479"/>
              <a:gd name="connsiteY9" fmla="*/ 1371600 h 1621766"/>
              <a:gd name="connsiteX10" fmla="*/ 560717 w 1455479"/>
              <a:gd name="connsiteY10" fmla="*/ 1535502 h 1621766"/>
              <a:gd name="connsiteX11" fmla="*/ 879894 w 1455479"/>
              <a:gd name="connsiteY11" fmla="*/ 1621766 h 1621766"/>
              <a:gd name="connsiteX12" fmla="*/ 1017917 w 1455479"/>
              <a:gd name="connsiteY12" fmla="*/ 1587260 h 1621766"/>
              <a:gd name="connsiteX13" fmla="*/ 1355345 w 1455479"/>
              <a:gd name="connsiteY13" fmla="*/ 1311708 h 1621766"/>
              <a:gd name="connsiteX14" fmla="*/ 1413427 w 1455479"/>
              <a:gd name="connsiteY14" fmla="*/ 932004 h 1621766"/>
              <a:gd name="connsiteX15" fmla="*/ 1438607 w 1455479"/>
              <a:gd name="connsiteY15" fmla="*/ 517049 h 1621766"/>
              <a:gd name="connsiteX0" fmla="*/ 1438607 w 1468738"/>
              <a:gd name="connsiteY0" fmla="*/ 517049 h 1621766"/>
              <a:gd name="connsiteX1" fmla="*/ 1240616 w 1468738"/>
              <a:gd name="connsiteY1" fmla="*/ 146704 h 1621766"/>
              <a:gd name="connsiteX2" fmla="*/ 1017917 w 1468738"/>
              <a:gd name="connsiteY2" fmla="*/ 69011 h 1621766"/>
              <a:gd name="connsiteX3" fmla="*/ 638354 w 1468738"/>
              <a:gd name="connsiteY3" fmla="*/ 0 h 1621766"/>
              <a:gd name="connsiteX4" fmla="*/ 431320 w 1468738"/>
              <a:gd name="connsiteY4" fmla="*/ 8626 h 1621766"/>
              <a:gd name="connsiteX5" fmla="*/ 172528 w 1468738"/>
              <a:gd name="connsiteY5" fmla="*/ 43132 h 1621766"/>
              <a:gd name="connsiteX6" fmla="*/ 25879 w 1468738"/>
              <a:gd name="connsiteY6" fmla="*/ 224287 h 1621766"/>
              <a:gd name="connsiteX7" fmla="*/ 0 w 1468738"/>
              <a:gd name="connsiteY7" fmla="*/ 715992 h 1621766"/>
              <a:gd name="connsiteX8" fmla="*/ 69011 w 1468738"/>
              <a:gd name="connsiteY8" fmla="*/ 1017917 h 1621766"/>
              <a:gd name="connsiteX9" fmla="*/ 250166 w 1468738"/>
              <a:gd name="connsiteY9" fmla="*/ 1371600 h 1621766"/>
              <a:gd name="connsiteX10" fmla="*/ 560717 w 1468738"/>
              <a:gd name="connsiteY10" fmla="*/ 1535502 h 1621766"/>
              <a:gd name="connsiteX11" fmla="*/ 879894 w 1468738"/>
              <a:gd name="connsiteY11" fmla="*/ 1621766 h 1621766"/>
              <a:gd name="connsiteX12" fmla="*/ 1017917 w 1468738"/>
              <a:gd name="connsiteY12" fmla="*/ 1587260 h 1621766"/>
              <a:gd name="connsiteX13" fmla="*/ 1355345 w 1468738"/>
              <a:gd name="connsiteY13" fmla="*/ 1311708 h 1621766"/>
              <a:gd name="connsiteX14" fmla="*/ 1413427 w 1468738"/>
              <a:gd name="connsiteY14" fmla="*/ 932004 h 1621766"/>
              <a:gd name="connsiteX15" fmla="*/ 1438607 w 1468738"/>
              <a:gd name="connsiteY15" fmla="*/ 517049 h 1621766"/>
              <a:gd name="connsiteX0" fmla="*/ 1438607 w 1501537"/>
              <a:gd name="connsiteY0" fmla="*/ 517049 h 1621766"/>
              <a:gd name="connsiteX1" fmla="*/ 1240616 w 1501537"/>
              <a:gd name="connsiteY1" fmla="*/ 146704 h 1621766"/>
              <a:gd name="connsiteX2" fmla="*/ 1017917 w 1501537"/>
              <a:gd name="connsiteY2" fmla="*/ 69011 h 1621766"/>
              <a:gd name="connsiteX3" fmla="*/ 638354 w 1501537"/>
              <a:gd name="connsiteY3" fmla="*/ 0 h 1621766"/>
              <a:gd name="connsiteX4" fmla="*/ 431320 w 1501537"/>
              <a:gd name="connsiteY4" fmla="*/ 8626 h 1621766"/>
              <a:gd name="connsiteX5" fmla="*/ 172528 w 1501537"/>
              <a:gd name="connsiteY5" fmla="*/ 43132 h 1621766"/>
              <a:gd name="connsiteX6" fmla="*/ 25879 w 1501537"/>
              <a:gd name="connsiteY6" fmla="*/ 224287 h 1621766"/>
              <a:gd name="connsiteX7" fmla="*/ 0 w 1501537"/>
              <a:gd name="connsiteY7" fmla="*/ 715992 h 1621766"/>
              <a:gd name="connsiteX8" fmla="*/ 69011 w 1501537"/>
              <a:gd name="connsiteY8" fmla="*/ 1017917 h 1621766"/>
              <a:gd name="connsiteX9" fmla="*/ 250166 w 1501537"/>
              <a:gd name="connsiteY9" fmla="*/ 1371600 h 1621766"/>
              <a:gd name="connsiteX10" fmla="*/ 560717 w 1501537"/>
              <a:gd name="connsiteY10" fmla="*/ 1535502 h 1621766"/>
              <a:gd name="connsiteX11" fmla="*/ 879894 w 1501537"/>
              <a:gd name="connsiteY11" fmla="*/ 1621766 h 1621766"/>
              <a:gd name="connsiteX12" fmla="*/ 1017917 w 1501537"/>
              <a:gd name="connsiteY12" fmla="*/ 1587260 h 1621766"/>
              <a:gd name="connsiteX13" fmla="*/ 1355345 w 1501537"/>
              <a:gd name="connsiteY13" fmla="*/ 1311708 h 1621766"/>
              <a:gd name="connsiteX14" fmla="*/ 1468738 w 1501537"/>
              <a:gd name="connsiteY14" fmla="*/ 992411 h 1621766"/>
              <a:gd name="connsiteX15" fmla="*/ 1438607 w 1501537"/>
              <a:gd name="connsiteY15" fmla="*/ 517049 h 1621766"/>
              <a:gd name="connsiteX0" fmla="*/ 1501537 w 1528642"/>
              <a:gd name="connsiteY0" fmla="*/ 474632 h 1621766"/>
              <a:gd name="connsiteX1" fmla="*/ 1240616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501537 w 1528642"/>
              <a:gd name="connsiteY0" fmla="*/ 474632 h 1621766"/>
              <a:gd name="connsiteX1" fmla="*/ 1240616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501537 w 1528642"/>
              <a:gd name="connsiteY0" fmla="*/ 474632 h 1621766"/>
              <a:gd name="connsiteX1" fmla="*/ 1240616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501537 w 1528642"/>
              <a:gd name="connsiteY0" fmla="*/ 474632 h 1621766"/>
              <a:gd name="connsiteX1" fmla="*/ 1292542 w 1528642"/>
              <a:gd name="connsiteY1" fmla="*/ 146704 h 1621766"/>
              <a:gd name="connsiteX2" fmla="*/ 1017917 w 1528642"/>
              <a:gd name="connsiteY2" fmla="*/ 69011 h 1621766"/>
              <a:gd name="connsiteX3" fmla="*/ 638354 w 1528642"/>
              <a:gd name="connsiteY3" fmla="*/ 0 h 1621766"/>
              <a:gd name="connsiteX4" fmla="*/ 431320 w 1528642"/>
              <a:gd name="connsiteY4" fmla="*/ 8626 h 1621766"/>
              <a:gd name="connsiteX5" fmla="*/ 172528 w 1528642"/>
              <a:gd name="connsiteY5" fmla="*/ 43132 h 1621766"/>
              <a:gd name="connsiteX6" fmla="*/ 25879 w 1528642"/>
              <a:gd name="connsiteY6" fmla="*/ 224287 h 1621766"/>
              <a:gd name="connsiteX7" fmla="*/ 0 w 1528642"/>
              <a:gd name="connsiteY7" fmla="*/ 715992 h 1621766"/>
              <a:gd name="connsiteX8" fmla="*/ 69011 w 1528642"/>
              <a:gd name="connsiteY8" fmla="*/ 1017917 h 1621766"/>
              <a:gd name="connsiteX9" fmla="*/ 250166 w 1528642"/>
              <a:gd name="connsiteY9" fmla="*/ 1371600 h 1621766"/>
              <a:gd name="connsiteX10" fmla="*/ 560717 w 1528642"/>
              <a:gd name="connsiteY10" fmla="*/ 1535502 h 1621766"/>
              <a:gd name="connsiteX11" fmla="*/ 879894 w 1528642"/>
              <a:gd name="connsiteY11" fmla="*/ 1621766 h 1621766"/>
              <a:gd name="connsiteX12" fmla="*/ 1017917 w 1528642"/>
              <a:gd name="connsiteY12" fmla="*/ 1587260 h 1621766"/>
              <a:gd name="connsiteX13" fmla="*/ 1355345 w 1528642"/>
              <a:gd name="connsiteY13" fmla="*/ 1311708 h 1621766"/>
              <a:gd name="connsiteX14" fmla="*/ 1468738 w 1528642"/>
              <a:gd name="connsiteY14" fmla="*/ 992411 h 1621766"/>
              <a:gd name="connsiteX15" fmla="*/ 1501537 w 1528642"/>
              <a:gd name="connsiteY15" fmla="*/ 474632 h 1621766"/>
              <a:gd name="connsiteX0" fmla="*/ 1438723 w 1501568"/>
              <a:gd name="connsiteY0" fmla="*/ 517049 h 1621766"/>
              <a:gd name="connsiteX1" fmla="*/ 1292542 w 1501568"/>
              <a:gd name="connsiteY1" fmla="*/ 146704 h 1621766"/>
              <a:gd name="connsiteX2" fmla="*/ 1017917 w 1501568"/>
              <a:gd name="connsiteY2" fmla="*/ 69011 h 1621766"/>
              <a:gd name="connsiteX3" fmla="*/ 638354 w 1501568"/>
              <a:gd name="connsiteY3" fmla="*/ 0 h 1621766"/>
              <a:gd name="connsiteX4" fmla="*/ 431320 w 1501568"/>
              <a:gd name="connsiteY4" fmla="*/ 8626 h 1621766"/>
              <a:gd name="connsiteX5" fmla="*/ 172528 w 1501568"/>
              <a:gd name="connsiteY5" fmla="*/ 43132 h 1621766"/>
              <a:gd name="connsiteX6" fmla="*/ 25879 w 1501568"/>
              <a:gd name="connsiteY6" fmla="*/ 224287 h 1621766"/>
              <a:gd name="connsiteX7" fmla="*/ 0 w 1501568"/>
              <a:gd name="connsiteY7" fmla="*/ 715992 h 1621766"/>
              <a:gd name="connsiteX8" fmla="*/ 69011 w 1501568"/>
              <a:gd name="connsiteY8" fmla="*/ 1017917 h 1621766"/>
              <a:gd name="connsiteX9" fmla="*/ 250166 w 1501568"/>
              <a:gd name="connsiteY9" fmla="*/ 1371600 h 1621766"/>
              <a:gd name="connsiteX10" fmla="*/ 560717 w 1501568"/>
              <a:gd name="connsiteY10" fmla="*/ 1535502 h 1621766"/>
              <a:gd name="connsiteX11" fmla="*/ 879894 w 1501568"/>
              <a:gd name="connsiteY11" fmla="*/ 1621766 h 1621766"/>
              <a:gd name="connsiteX12" fmla="*/ 1017917 w 1501568"/>
              <a:gd name="connsiteY12" fmla="*/ 1587260 h 1621766"/>
              <a:gd name="connsiteX13" fmla="*/ 1355345 w 1501568"/>
              <a:gd name="connsiteY13" fmla="*/ 1311708 h 1621766"/>
              <a:gd name="connsiteX14" fmla="*/ 1468738 w 1501568"/>
              <a:gd name="connsiteY14" fmla="*/ 992411 h 1621766"/>
              <a:gd name="connsiteX15" fmla="*/ 1438723 w 1501568"/>
              <a:gd name="connsiteY15" fmla="*/ 517049 h 1621766"/>
              <a:gd name="connsiteX0" fmla="*/ 1438723 w 1458281"/>
              <a:gd name="connsiteY0" fmla="*/ 517049 h 1621766"/>
              <a:gd name="connsiteX1" fmla="*/ 1292542 w 1458281"/>
              <a:gd name="connsiteY1" fmla="*/ 146704 h 1621766"/>
              <a:gd name="connsiteX2" fmla="*/ 1017917 w 1458281"/>
              <a:gd name="connsiteY2" fmla="*/ 69011 h 1621766"/>
              <a:gd name="connsiteX3" fmla="*/ 638354 w 1458281"/>
              <a:gd name="connsiteY3" fmla="*/ 0 h 1621766"/>
              <a:gd name="connsiteX4" fmla="*/ 431320 w 1458281"/>
              <a:gd name="connsiteY4" fmla="*/ 8626 h 1621766"/>
              <a:gd name="connsiteX5" fmla="*/ 172528 w 1458281"/>
              <a:gd name="connsiteY5" fmla="*/ 43132 h 1621766"/>
              <a:gd name="connsiteX6" fmla="*/ 25879 w 1458281"/>
              <a:gd name="connsiteY6" fmla="*/ 224287 h 1621766"/>
              <a:gd name="connsiteX7" fmla="*/ 0 w 1458281"/>
              <a:gd name="connsiteY7" fmla="*/ 715992 h 1621766"/>
              <a:gd name="connsiteX8" fmla="*/ 69011 w 1458281"/>
              <a:gd name="connsiteY8" fmla="*/ 1017917 h 1621766"/>
              <a:gd name="connsiteX9" fmla="*/ 250166 w 1458281"/>
              <a:gd name="connsiteY9" fmla="*/ 1371600 h 1621766"/>
              <a:gd name="connsiteX10" fmla="*/ 560717 w 1458281"/>
              <a:gd name="connsiteY10" fmla="*/ 1535502 h 1621766"/>
              <a:gd name="connsiteX11" fmla="*/ 879894 w 1458281"/>
              <a:gd name="connsiteY11" fmla="*/ 1621766 h 1621766"/>
              <a:gd name="connsiteX12" fmla="*/ 1017917 w 1458281"/>
              <a:gd name="connsiteY12" fmla="*/ 1587260 h 1621766"/>
              <a:gd name="connsiteX13" fmla="*/ 1355345 w 1458281"/>
              <a:gd name="connsiteY13" fmla="*/ 1311708 h 1621766"/>
              <a:gd name="connsiteX14" fmla="*/ 1380620 w 1458281"/>
              <a:gd name="connsiteY14" fmla="*/ 992411 h 1621766"/>
              <a:gd name="connsiteX15" fmla="*/ 1438723 w 1458281"/>
              <a:gd name="connsiteY15" fmla="*/ 517049 h 1621766"/>
              <a:gd name="connsiteX0" fmla="*/ 1438723 w 1450079"/>
              <a:gd name="connsiteY0" fmla="*/ 517049 h 1621766"/>
              <a:gd name="connsiteX1" fmla="*/ 1292542 w 1450079"/>
              <a:gd name="connsiteY1" fmla="*/ 146704 h 1621766"/>
              <a:gd name="connsiteX2" fmla="*/ 1017917 w 1450079"/>
              <a:gd name="connsiteY2" fmla="*/ 69011 h 1621766"/>
              <a:gd name="connsiteX3" fmla="*/ 638354 w 1450079"/>
              <a:gd name="connsiteY3" fmla="*/ 0 h 1621766"/>
              <a:gd name="connsiteX4" fmla="*/ 431320 w 1450079"/>
              <a:gd name="connsiteY4" fmla="*/ 8626 h 1621766"/>
              <a:gd name="connsiteX5" fmla="*/ 172528 w 1450079"/>
              <a:gd name="connsiteY5" fmla="*/ 43132 h 1621766"/>
              <a:gd name="connsiteX6" fmla="*/ 25879 w 1450079"/>
              <a:gd name="connsiteY6" fmla="*/ 224287 h 1621766"/>
              <a:gd name="connsiteX7" fmla="*/ 0 w 1450079"/>
              <a:gd name="connsiteY7" fmla="*/ 715992 h 1621766"/>
              <a:gd name="connsiteX8" fmla="*/ 69011 w 1450079"/>
              <a:gd name="connsiteY8" fmla="*/ 1017917 h 1621766"/>
              <a:gd name="connsiteX9" fmla="*/ 250166 w 1450079"/>
              <a:gd name="connsiteY9" fmla="*/ 1371600 h 1621766"/>
              <a:gd name="connsiteX10" fmla="*/ 560717 w 1450079"/>
              <a:gd name="connsiteY10" fmla="*/ 1535502 h 1621766"/>
              <a:gd name="connsiteX11" fmla="*/ 879894 w 1450079"/>
              <a:gd name="connsiteY11" fmla="*/ 1621766 h 1621766"/>
              <a:gd name="connsiteX12" fmla="*/ 1017917 w 1450079"/>
              <a:gd name="connsiteY12" fmla="*/ 1587260 h 1621766"/>
              <a:gd name="connsiteX13" fmla="*/ 1355345 w 1450079"/>
              <a:gd name="connsiteY13" fmla="*/ 1311708 h 1621766"/>
              <a:gd name="connsiteX14" fmla="*/ 1380620 w 1450079"/>
              <a:gd name="connsiteY14" fmla="*/ 992411 h 1621766"/>
              <a:gd name="connsiteX15" fmla="*/ 1438723 w 1450079"/>
              <a:gd name="connsiteY15" fmla="*/ 517049 h 1621766"/>
              <a:gd name="connsiteX0" fmla="*/ 1363325 w 1391721"/>
              <a:gd name="connsiteY0" fmla="*/ 474632 h 1621766"/>
              <a:gd name="connsiteX1" fmla="*/ 1292542 w 1391721"/>
              <a:gd name="connsiteY1" fmla="*/ 146704 h 1621766"/>
              <a:gd name="connsiteX2" fmla="*/ 1017917 w 1391721"/>
              <a:gd name="connsiteY2" fmla="*/ 69011 h 1621766"/>
              <a:gd name="connsiteX3" fmla="*/ 638354 w 1391721"/>
              <a:gd name="connsiteY3" fmla="*/ 0 h 1621766"/>
              <a:gd name="connsiteX4" fmla="*/ 431320 w 1391721"/>
              <a:gd name="connsiteY4" fmla="*/ 8626 h 1621766"/>
              <a:gd name="connsiteX5" fmla="*/ 172528 w 1391721"/>
              <a:gd name="connsiteY5" fmla="*/ 43132 h 1621766"/>
              <a:gd name="connsiteX6" fmla="*/ 25879 w 1391721"/>
              <a:gd name="connsiteY6" fmla="*/ 224287 h 1621766"/>
              <a:gd name="connsiteX7" fmla="*/ 0 w 1391721"/>
              <a:gd name="connsiteY7" fmla="*/ 715992 h 1621766"/>
              <a:gd name="connsiteX8" fmla="*/ 69011 w 1391721"/>
              <a:gd name="connsiteY8" fmla="*/ 1017917 h 1621766"/>
              <a:gd name="connsiteX9" fmla="*/ 250166 w 1391721"/>
              <a:gd name="connsiteY9" fmla="*/ 1371600 h 1621766"/>
              <a:gd name="connsiteX10" fmla="*/ 560717 w 1391721"/>
              <a:gd name="connsiteY10" fmla="*/ 1535502 h 1621766"/>
              <a:gd name="connsiteX11" fmla="*/ 879894 w 1391721"/>
              <a:gd name="connsiteY11" fmla="*/ 1621766 h 1621766"/>
              <a:gd name="connsiteX12" fmla="*/ 1017917 w 1391721"/>
              <a:gd name="connsiteY12" fmla="*/ 1587260 h 1621766"/>
              <a:gd name="connsiteX13" fmla="*/ 1355345 w 1391721"/>
              <a:gd name="connsiteY13" fmla="*/ 1311708 h 1621766"/>
              <a:gd name="connsiteX14" fmla="*/ 1380620 w 1391721"/>
              <a:gd name="connsiteY14" fmla="*/ 992411 h 1621766"/>
              <a:gd name="connsiteX15" fmla="*/ 1363325 w 1391721"/>
              <a:gd name="connsiteY15" fmla="*/ 474632 h 1621766"/>
              <a:gd name="connsiteX0" fmla="*/ 1164931 w 1381008"/>
              <a:gd name="connsiteY0" fmla="*/ 552477 h 1621766"/>
              <a:gd name="connsiteX1" fmla="*/ 1292542 w 1381008"/>
              <a:gd name="connsiteY1" fmla="*/ 146704 h 1621766"/>
              <a:gd name="connsiteX2" fmla="*/ 1017917 w 1381008"/>
              <a:gd name="connsiteY2" fmla="*/ 69011 h 1621766"/>
              <a:gd name="connsiteX3" fmla="*/ 638354 w 1381008"/>
              <a:gd name="connsiteY3" fmla="*/ 0 h 1621766"/>
              <a:gd name="connsiteX4" fmla="*/ 431320 w 1381008"/>
              <a:gd name="connsiteY4" fmla="*/ 8626 h 1621766"/>
              <a:gd name="connsiteX5" fmla="*/ 172528 w 1381008"/>
              <a:gd name="connsiteY5" fmla="*/ 43132 h 1621766"/>
              <a:gd name="connsiteX6" fmla="*/ 25879 w 1381008"/>
              <a:gd name="connsiteY6" fmla="*/ 224287 h 1621766"/>
              <a:gd name="connsiteX7" fmla="*/ 0 w 1381008"/>
              <a:gd name="connsiteY7" fmla="*/ 715992 h 1621766"/>
              <a:gd name="connsiteX8" fmla="*/ 69011 w 1381008"/>
              <a:gd name="connsiteY8" fmla="*/ 1017917 h 1621766"/>
              <a:gd name="connsiteX9" fmla="*/ 250166 w 1381008"/>
              <a:gd name="connsiteY9" fmla="*/ 1371600 h 1621766"/>
              <a:gd name="connsiteX10" fmla="*/ 560717 w 1381008"/>
              <a:gd name="connsiteY10" fmla="*/ 1535502 h 1621766"/>
              <a:gd name="connsiteX11" fmla="*/ 879894 w 1381008"/>
              <a:gd name="connsiteY11" fmla="*/ 1621766 h 1621766"/>
              <a:gd name="connsiteX12" fmla="*/ 1017917 w 1381008"/>
              <a:gd name="connsiteY12" fmla="*/ 1587260 h 1621766"/>
              <a:gd name="connsiteX13" fmla="*/ 1355345 w 1381008"/>
              <a:gd name="connsiteY13" fmla="*/ 1311708 h 1621766"/>
              <a:gd name="connsiteX14" fmla="*/ 1380620 w 1381008"/>
              <a:gd name="connsiteY14" fmla="*/ 992411 h 1621766"/>
              <a:gd name="connsiteX15" fmla="*/ 1164931 w 1381008"/>
              <a:gd name="connsiteY15" fmla="*/ 552477 h 1621766"/>
              <a:gd name="connsiteX0" fmla="*/ 1164931 w 1355345"/>
              <a:gd name="connsiteY0" fmla="*/ 552477 h 1621766"/>
              <a:gd name="connsiteX1" fmla="*/ 1292542 w 1355345"/>
              <a:gd name="connsiteY1" fmla="*/ 146704 h 1621766"/>
              <a:gd name="connsiteX2" fmla="*/ 1017917 w 1355345"/>
              <a:gd name="connsiteY2" fmla="*/ 69011 h 1621766"/>
              <a:gd name="connsiteX3" fmla="*/ 638354 w 1355345"/>
              <a:gd name="connsiteY3" fmla="*/ 0 h 1621766"/>
              <a:gd name="connsiteX4" fmla="*/ 431320 w 1355345"/>
              <a:gd name="connsiteY4" fmla="*/ 8626 h 1621766"/>
              <a:gd name="connsiteX5" fmla="*/ 172528 w 1355345"/>
              <a:gd name="connsiteY5" fmla="*/ 43132 h 1621766"/>
              <a:gd name="connsiteX6" fmla="*/ 25879 w 1355345"/>
              <a:gd name="connsiteY6" fmla="*/ 224287 h 1621766"/>
              <a:gd name="connsiteX7" fmla="*/ 0 w 1355345"/>
              <a:gd name="connsiteY7" fmla="*/ 715992 h 1621766"/>
              <a:gd name="connsiteX8" fmla="*/ 69011 w 1355345"/>
              <a:gd name="connsiteY8" fmla="*/ 1017917 h 1621766"/>
              <a:gd name="connsiteX9" fmla="*/ 250166 w 1355345"/>
              <a:gd name="connsiteY9" fmla="*/ 1371600 h 1621766"/>
              <a:gd name="connsiteX10" fmla="*/ 560717 w 1355345"/>
              <a:gd name="connsiteY10" fmla="*/ 1535502 h 1621766"/>
              <a:gd name="connsiteX11" fmla="*/ 879894 w 1355345"/>
              <a:gd name="connsiteY11" fmla="*/ 1621766 h 1621766"/>
              <a:gd name="connsiteX12" fmla="*/ 1017917 w 1355345"/>
              <a:gd name="connsiteY12" fmla="*/ 1587260 h 1621766"/>
              <a:gd name="connsiteX13" fmla="*/ 1355345 w 1355345"/>
              <a:gd name="connsiteY13" fmla="*/ 1311708 h 1621766"/>
              <a:gd name="connsiteX14" fmla="*/ 1165003 w 1355345"/>
              <a:gd name="connsiteY14" fmla="*/ 1147745 h 1621766"/>
              <a:gd name="connsiteX15" fmla="*/ 1164931 w 1355345"/>
              <a:gd name="connsiteY15" fmla="*/ 552477 h 1621766"/>
              <a:gd name="connsiteX0" fmla="*/ 1164931 w 1355345"/>
              <a:gd name="connsiteY0" fmla="*/ 552477 h 1621766"/>
              <a:gd name="connsiteX1" fmla="*/ 1033944 w 1355345"/>
              <a:gd name="connsiteY1" fmla="*/ 181277 h 1621766"/>
              <a:gd name="connsiteX2" fmla="*/ 1017917 w 1355345"/>
              <a:gd name="connsiteY2" fmla="*/ 69011 h 1621766"/>
              <a:gd name="connsiteX3" fmla="*/ 638354 w 1355345"/>
              <a:gd name="connsiteY3" fmla="*/ 0 h 1621766"/>
              <a:gd name="connsiteX4" fmla="*/ 431320 w 1355345"/>
              <a:gd name="connsiteY4" fmla="*/ 8626 h 1621766"/>
              <a:gd name="connsiteX5" fmla="*/ 172528 w 1355345"/>
              <a:gd name="connsiteY5" fmla="*/ 43132 h 1621766"/>
              <a:gd name="connsiteX6" fmla="*/ 25879 w 1355345"/>
              <a:gd name="connsiteY6" fmla="*/ 224287 h 1621766"/>
              <a:gd name="connsiteX7" fmla="*/ 0 w 1355345"/>
              <a:gd name="connsiteY7" fmla="*/ 715992 h 1621766"/>
              <a:gd name="connsiteX8" fmla="*/ 69011 w 1355345"/>
              <a:gd name="connsiteY8" fmla="*/ 1017917 h 1621766"/>
              <a:gd name="connsiteX9" fmla="*/ 250166 w 1355345"/>
              <a:gd name="connsiteY9" fmla="*/ 1371600 h 1621766"/>
              <a:gd name="connsiteX10" fmla="*/ 560717 w 1355345"/>
              <a:gd name="connsiteY10" fmla="*/ 1535502 h 1621766"/>
              <a:gd name="connsiteX11" fmla="*/ 879894 w 1355345"/>
              <a:gd name="connsiteY11" fmla="*/ 1621766 h 1621766"/>
              <a:gd name="connsiteX12" fmla="*/ 1017917 w 1355345"/>
              <a:gd name="connsiteY12" fmla="*/ 1587260 h 1621766"/>
              <a:gd name="connsiteX13" fmla="*/ 1355345 w 1355345"/>
              <a:gd name="connsiteY13" fmla="*/ 1311708 h 1621766"/>
              <a:gd name="connsiteX14" fmla="*/ 1165003 w 1355345"/>
              <a:gd name="connsiteY14" fmla="*/ 1147745 h 1621766"/>
              <a:gd name="connsiteX15" fmla="*/ 1164931 w 1355345"/>
              <a:gd name="connsiteY15" fmla="*/ 552477 h 1621766"/>
              <a:gd name="connsiteX0" fmla="*/ 1164931 w 1355345"/>
              <a:gd name="connsiteY0" fmla="*/ 552477 h 1621766"/>
              <a:gd name="connsiteX1" fmla="*/ 1033944 w 1355345"/>
              <a:gd name="connsiteY1" fmla="*/ 181277 h 1621766"/>
              <a:gd name="connsiteX2" fmla="*/ 860730 w 1355345"/>
              <a:gd name="connsiteY2" fmla="*/ 69037 h 1621766"/>
              <a:gd name="connsiteX3" fmla="*/ 638354 w 1355345"/>
              <a:gd name="connsiteY3" fmla="*/ 0 h 1621766"/>
              <a:gd name="connsiteX4" fmla="*/ 431320 w 1355345"/>
              <a:gd name="connsiteY4" fmla="*/ 8626 h 1621766"/>
              <a:gd name="connsiteX5" fmla="*/ 172528 w 1355345"/>
              <a:gd name="connsiteY5" fmla="*/ 43132 h 1621766"/>
              <a:gd name="connsiteX6" fmla="*/ 25879 w 1355345"/>
              <a:gd name="connsiteY6" fmla="*/ 224287 h 1621766"/>
              <a:gd name="connsiteX7" fmla="*/ 0 w 1355345"/>
              <a:gd name="connsiteY7" fmla="*/ 715992 h 1621766"/>
              <a:gd name="connsiteX8" fmla="*/ 69011 w 1355345"/>
              <a:gd name="connsiteY8" fmla="*/ 1017917 h 1621766"/>
              <a:gd name="connsiteX9" fmla="*/ 250166 w 1355345"/>
              <a:gd name="connsiteY9" fmla="*/ 1371600 h 1621766"/>
              <a:gd name="connsiteX10" fmla="*/ 560717 w 1355345"/>
              <a:gd name="connsiteY10" fmla="*/ 1535502 h 1621766"/>
              <a:gd name="connsiteX11" fmla="*/ 879894 w 1355345"/>
              <a:gd name="connsiteY11" fmla="*/ 1621766 h 1621766"/>
              <a:gd name="connsiteX12" fmla="*/ 1017917 w 1355345"/>
              <a:gd name="connsiteY12" fmla="*/ 1587260 h 1621766"/>
              <a:gd name="connsiteX13" fmla="*/ 1355345 w 1355345"/>
              <a:gd name="connsiteY13" fmla="*/ 1311708 h 1621766"/>
              <a:gd name="connsiteX14" fmla="*/ 1165003 w 1355345"/>
              <a:gd name="connsiteY14" fmla="*/ 1147745 h 1621766"/>
              <a:gd name="connsiteX15" fmla="*/ 1164931 w 1355345"/>
              <a:gd name="connsiteY15" fmla="*/ 552477 h 1621766"/>
              <a:gd name="connsiteX0" fmla="*/ 1164931 w 1186347"/>
              <a:gd name="connsiteY0" fmla="*/ 552477 h 1621766"/>
              <a:gd name="connsiteX1" fmla="*/ 1033944 w 1186347"/>
              <a:gd name="connsiteY1" fmla="*/ 181277 h 1621766"/>
              <a:gd name="connsiteX2" fmla="*/ 860730 w 1186347"/>
              <a:gd name="connsiteY2" fmla="*/ 69037 h 1621766"/>
              <a:gd name="connsiteX3" fmla="*/ 638354 w 1186347"/>
              <a:gd name="connsiteY3" fmla="*/ 0 h 1621766"/>
              <a:gd name="connsiteX4" fmla="*/ 431320 w 1186347"/>
              <a:gd name="connsiteY4" fmla="*/ 8626 h 1621766"/>
              <a:gd name="connsiteX5" fmla="*/ 172528 w 1186347"/>
              <a:gd name="connsiteY5" fmla="*/ 43132 h 1621766"/>
              <a:gd name="connsiteX6" fmla="*/ 25879 w 1186347"/>
              <a:gd name="connsiteY6" fmla="*/ 224287 h 1621766"/>
              <a:gd name="connsiteX7" fmla="*/ 0 w 1186347"/>
              <a:gd name="connsiteY7" fmla="*/ 715992 h 1621766"/>
              <a:gd name="connsiteX8" fmla="*/ 69011 w 1186347"/>
              <a:gd name="connsiteY8" fmla="*/ 1017917 h 1621766"/>
              <a:gd name="connsiteX9" fmla="*/ 250166 w 1186347"/>
              <a:gd name="connsiteY9" fmla="*/ 1371600 h 1621766"/>
              <a:gd name="connsiteX10" fmla="*/ 560717 w 1186347"/>
              <a:gd name="connsiteY10" fmla="*/ 1535502 h 1621766"/>
              <a:gd name="connsiteX11" fmla="*/ 879894 w 1186347"/>
              <a:gd name="connsiteY11" fmla="*/ 1621766 h 1621766"/>
              <a:gd name="connsiteX12" fmla="*/ 1017917 w 1186347"/>
              <a:gd name="connsiteY12" fmla="*/ 1587260 h 1621766"/>
              <a:gd name="connsiteX13" fmla="*/ 1164785 w 1186347"/>
              <a:gd name="connsiteY13" fmla="*/ 1458413 h 1621766"/>
              <a:gd name="connsiteX14" fmla="*/ 1165003 w 1186347"/>
              <a:gd name="connsiteY14" fmla="*/ 1147745 h 1621766"/>
              <a:gd name="connsiteX15" fmla="*/ 1164931 w 1186347"/>
              <a:gd name="connsiteY15" fmla="*/ 552477 h 1621766"/>
              <a:gd name="connsiteX0" fmla="*/ 1164931 w 1186347"/>
              <a:gd name="connsiteY0" fmla="*/ 552477 h 1621766"/>
              <a:gd name="connsiteX1" fmla="*/ 1033944 w 1186347"/>
              <a:gd name="connsiteY1" fmla="*/ 181277 h 1621766"/>
              <a:gd name="connsiteX2" fmla="*/ 860730 w 1186347"/>
              <a:gd name="connsiteY2" fmla="*/ 69037 h 1621766"/>
              <a:gd name="connsiteX3" fmla="*/ 638354 w 1186347"/>
              <a:gd name="connsiteY3" fmla="*/ 0 h 1621766"/>
              <a:gd name="connsiteX4" fmla="*/ 431320 w 1186347"/>
              <a:gd name="connsiteY4" fmla="*/ 8626 h 1621766"/>
              <a:gd name="connsiteX5" fmla="*/ 172528 w 1186347"/>
              <a:gd name="connsiteY5" fmla="*/ 43132 h 1621766"/>
              <a:gd name="connsiteX6" fmla="*/ 25879 w 1186347"/>
              <a:gd name="connsiteY6" fmla="*/ 224287 h 1621766"/>
              <a:gd name="connsiteX7" fmla="*/ 0 w 1186347"/>
              <a:gd name="connsiteY7" fmla="*/ 715992 h 1621766"/>
              <a:gd name="connsiteX8" fmla="*/ 69011 w 1186347"/>
              <a:gd name="connsiteY8" fmla="*/ 1017917 h 1621766"/>
              <a:gd name="connsiteX9" fmla="*/ 250166 w 1186347"/>
              <a:gd name="connsiteY9" fmla="*/ 1371600 h 1621766"/>
              <a:gd name="connsiteX10" fmla="*/ 560717 w 1186347"/>
              <a:gd name="connsiteY10" fmla="*/ 1535502 h 1621766"/>
              <a:gd name="connsiteX11" fmla="*/ 879894 w 1186347"/>
              <a:gd name="connsiteY11" fmla="*/ 1621766 h 1621766"/>
              <a:gd name="connsiteX12" fmla="*/ 1017917 w 1186347"/>
              <a:gd name="connsiteY12" fmla="*/ 1587260 h 1621766"/>
              <a:gd name="connsiteX13" fmla="*/ 1164785 w 1186347"/>
              <a:gd name="connsiteY13" fmla="*/ 1458413 h 1621766"/>
              <a:gd name="connsiteX14" fmla="*/ 1165003 w 1186347"/>
              <a:gd name="connsiteY14" fmla="*/ 1147745 h 1621766"/>
              <a:gd name="connsiteX15" fmla="*/ 1164931 w 1186347"/>
              <a:gd name="connsiteY15" fmla="*/ 552477 h 1621766"/>
              <a:gd name="connsiteX0" fmla="*/ 1164931 w 1186261"/>
              <a:gd name="connsiteY0" fmla="*/ 552477 h 1621766"/>
              <a:gd name="connsiteX1" fmla="*/ 1033944 w 1186261"/>
              <a:gd name="connsiteY1" fmla="*/ 181277 h 1621766"/>
              <a:gd name="connsiteX2" fmla="*/ 860730 w 1186261"/>
              <a:gd name="connsiteY2" fmla="*/ 69037 h 1621766"/>
              <a:gd name="connsiteX3" fmla="*/ 638354 w 1186261"/>
              <a:gd name="connsiteY3" fmla="*/ 0 h 1621766"/>
              <a:gd name="connsiteX4" fmla="*/ 431320 w 1186261"/>
              <a:gd name="connsiteY4" fmla="*/ 8626 h 1621766"/>
              <a:gd name="connsiteX5" fmla="*/ 172528 w 1186261"/>
              <a:gd name="connsiteY5" fmla="*/ 43132 h 1621766"/>
              <a:gd name="connsiteX6" fmla="*/ 25879 w 1186261"/>
              <a:gd name="connsiteY6" fmla="*/ 224287 h 1621766"/>
              <a:gd name="connsiteX7" fmla="*/ 0 w 1186261"/>
              <a:gd name="connsiteY7" fmla="*/ 715992 h 1621766"/>
              <a:gd name="connsiteX8" fmla="*/ 69011 w 1186261"/>
              <a:gd name="connsiteY8" fmla="*/ 1017917 h 1621766"/>
              <a:gd name="connsiteX9" fmla="*/ 250166 w 1186261"/>
              <a:gd name="connsiteY9" fmla="*/ 1371600 h 1621766"/>
              <a:gd name="connsiteX10" fmla="*/ 560717 w 1186261"/>
              <a:gd name="connsiteY10" fmla="*/ 1535502 h 1621766"/>
              <a:gd name="connsiteX11" fmla="*/ 879894 w 1186261"/>
              <a:gd name="connsiteY11" fmla="*/ 1621766 h 1621766"/>
              <a:gd name="connsiteX12" fmla="*/ 1017917 w 1186261"/>
              <a:gd name="connsiteY12" fmla="*/ 1587260 h 1621766"/>
              <a:gd name="connsiteX13" fmla="*/ 1164785 w 1186261"/>
              <a:gd name="connsiteY13" fmla="*/ 1458413 h 1621766"/>
              <a:gd name="connsiteX14" fmla="*/ 1164730 w 1186261"/>
              <a:gd name="connsiteY14" fmla="*/ 1147745 h 1621766"/>
              <a:gd name="connsiteX15" fmla="*/ 1164931 w 1186261"/>
              <a:gd name="connsiteY15" fmla="*/ 552477 h 1621766"/>
              <a:gd name="connsiteX0" fmla="*/ 1164931 w 1186261"/>
              <a:gd name="connsiteY0" fmla="*/ 552477 h 1621766"/>
              <a:gd name="connsiteX1" fmla="*/ 1033944 w 1186261"/>
              <a:gd name="connsiteY1" fmla="*/ 181277 h 1621766"/>
              <a:gd name="connsiteX2" fmla="*/ 860730 w 1186261"/>
              <a:gd name="connsiteY2" fmla="*/ 69037 h 1621766"/>
              <a:gd name="connsiteX3" fmla="*/ 638354 w 1186261"/>
              <a:gd name="connsiteY3" fmla="*/ 0 h 1621766"/>
              <a:gd name="connsiteX4" fmla="*/ 431320 w 1186261"/>
              <a:gd name="connsiteY4" fmla="*/ 8626 h 1621766"/>
              <a:gd name="connsiteX5" fmla="*/ 172528 w 1186261"/>
              <a:gd name="connsiteY5" fmla="*/ 43132 h 1621766"/>
              <a:gd name="connsiteX6" fmla="*/ 25879 w 1186261"/>
              <a:gd name="connsiteY6" fmla="*/ 224287 h 1621766"/>
              <a:gd name="connsiteX7" fmla="*/ 0 w 1186261"/>
              <a:gd name="connsiteY7" fmla="*/ 715992 h 1621766"/>
              <a:gd name="connsiteX8" fmla="*/ 69011 w 1186261"/>
              <a:gd name="connsiteY8" fmla="*/ 1017917 h 1621766"/>
              <a:gd name="connsiteX9" fmla="*/ 250166 w 1186261"/>
              <a:gd name="connsiteY9" fmla="*/ 1371600 h 1621766"/>
              <a:gd name="connsiteX10" fmla="*/ 560717 w 1186261"/>
              <a:gd name="connsiteY10" fmla="*/ 1535502 h 1621766"/>
              <a:gd name="connsiteX11" fmla="*/ 879894 w 1186261"/>
              <a:gd name="connsiteY11" fmla="*/ 1621766 h 1621766"/>
              <a:gd name="connsiteX12" fmla="*/ 1017917 w 1186261"/>
              <a:gd name="connsiteY12" fmla="*/ 1587260 h 1621766"/>
              <a:gd name="connsiteX13" fmla="*/ 1087002 w 1186261"/>
              <a:gd name="connsiteY13" fmla="*/ 1406635 h 1621766"/>
              <a:gd name="connsiteX14" fmla="*/ 1164730 w 1186261"/>
              <a:gd name="connsiteY14" fmla="*/ 1147745 h 1621766"/>
              <a:gd name="connsiteX15" fmla="*/ 1164931 w 1186261"/>
              <a:gd name="connsiteY15" fmla="*/ 552477 h 1621766"/>
              <a:gd name="connsiteX0" fmla="*/ 1164931 w 1186261"/>
              <a:gd name="connsiteY0" fmla="*/ 552477 h 1621766"/>
              <a:gd name="connsiteX1" fmla="*/ 1033944 w 1186261"/>
              <a:gd name="connsiteY1" fmla="*/ 181277 h 1621766"/>
              <a:gd name="connsiteX2" fmla="*/ 860730 w 1186261"/>
              <a:gd name="connsiteY2" fmla="*/ 69037 h 1621766"/>
              <a:gd name="connsiteX3" fmla="*/ 638354 w 1186261"/>
              <a:gd name="connsiteY3" fmla="*/ 0 h 1621766"/>
              <a:gd name="connsiteX4" fmla="*/ 431320 w 1186261"/>
              <a:gd name="connsiteY4" fmla="*/ 8626 h 1621766"/>
              <a:gd name="connsiteX5" fmla="*/ 172528 w 1186261"/>
              <a:gd name="connsiteY5" fmla="*/ 43132 h 1621766"/>
              <a:gd name="connsiteX6" fmla="*/ 25879 w 1186261"/>
              <a:gd name="connsiteY6" fmla="*/ 224287 h 1621766"/>
              <a:gd name="connsiteX7" fmla="*/ 0 w 1186261"/>
              <a:gd name="connsiteY7" fmla="*/ 715992 h 1621766"/>
              <a:gd name="connsiteX8" fmla="*/ 69011 w 1186261"/>
              <a:gd name="connsiteY8" fmla="*/ 1017917 h 1621766"/>
              <a:gd name="connsiteX9" fmla="*/ 250166 w 1186261"/>
              <a:gd name="connsiteY9" fmla="*/ 1371600 h 1621766"/>
              <a:gd name="connsiteX10" fmla="*/ 560717 w 1186261"/>
              <a:gd name="connsiteY10" fmla="*/ 1535502 h 1621766"/>
              <a:gd name="connsiteX11" fmla="*/ 879894 w 1186261"/>
              <a:gd name="connsiteY11" fmla="*/ 1621766 h 1621766"/>
              <a:gd name="connsiteX12" fmla="*/ 966224 w 1186261"/>
              <a:gd name="connsiteY12" fmla="*/ 1492392 h 1621766"/>
              <a:gd name="connsiteX13" fmla="*/ 1087002 w 1186261"/>
              <a:gd name="connsiteY13" fmla="*/ 1406635 h 1621766"/>
              <a:gd name="connsiteX14" fmla="*/ 1164730 w 1186261"/>
              <a:gd name="connsiteY14" fmla="*/ 1147745 h 1621766"/>
              <a:gd name="connsiteX15" fmla="*/ 1164931 w 1186261"/>
              <a:gd name="connsiteY15" fmla="*/ 552477 h 1621766"/>
              <a:gd name="connsiteX0" fmla="*/ 1164931 w 1186261"/>
              <a:gd name="connsiteY0" fmla="*/ 552477 h 1535502"/>
              <a:gd name="connsiteX1" fmla="*/ 1033944 w 1186261"/>
              <a:gd name="connsiteY1" fmla="*/ 181277 h 1535502"/>
              <a:gd name="connsiteX2" fmla="*/ 860730 w 1186261"/>
              <a:gd name="connsiteY2" fmla="*/ 69037 h 1535502"/>
              <a:gd name="connsiteX3" fmla="*/ 638354 w 1186261"/>
              <a:gd name="connsiteY3" fmla="*/ 0 h 1535502"/>
              <a:gd name="connsiteX4" fmla="*/ 431320 w 1186261"/>
              <a:gd name="connsiteY4" fmla="*/ 8626 h 1535502"/>
              <a:gd name="connsiteX5" fmla="*/ 172528 w 1186261"/>
              <a:gd name="connsiteY5" fmla="*/ 43132 h 1535502"/>
              <a:gd name="connsiteX6" fmla="*/ 25879 w 1186261"/>
              <a:gd name="connsiteY6" fmla="*/ 224287 h 1535502"/>
              <a:gd name="connsiteX7" fmla="*/ 0 w 1186261"/>
              <a:gd name="connsiteY7" fmla="*/ 715992 h 1535502"/>
              <a:gd name="connsiteX8" fmla="*/ 69011 w 1186261"/>
              <a:gd name="connsiteY8" fmla="*/ 1017917 h 1535502"/>
              <a:gd name="connsiteX9" fmla="*/ 250166 w 1186261"/>
              <a:gd name="connsiteY9" fmla="*/ 1371600 h 1535502"/>
              <a:gd name="connsiteX10" fmla="*/ 560717 w 1186261"/>
              <a:gd name="connsiteY10" fmla="*/ 1535502 h 1535502"/>
              <a:gd name="connsiteX11" fmla="*/ 860627 w 1186261"/>
              <a:gd name="connsiteY11" fmla="*/ 1492392 h 1535502"/>
              <a:gd name="connsiteX12" fmla="*/ 966224 w 1186261"/>
              <a:gd name="connsiteY12" fmla="*/ 1492392 h 1535502"/>
              <a:gd name="connsiteX13" fmla="*/ 1087002 w 1186261"/>
              <a:gd name="connsiteY13" fmla="*/ 1406635 h 1535502"/>
              <a:gd name="connsiteX14" fmla="*/ 1164730 w 1186261"/>
              <a:gd name="connsiteY14" fmla="*/ 1147745 h 1535502"/>
              <a:gd name="connsiteX15" fmla="*/ 1164931 w 1186261"/>
              <a:gd name="connsiteY15" fmla="*/ 552477 h 1535502"/>
              <a:gd name="connsiteX0" fmla="*/ 1164931 w 1186261"/>
              <a:gd name="connsiteY0" fmla="*/ 742268 h 1725293"/>
              <a:gd name="connsiteX1" fmla="*/ 1033944 w 1186261"/>
              <a:gd name="connsiteY1" fmla="*/ 371068 h 1725293"/>
              <a:gd name="connsiteX2" fmla="*/ 860730 w 1186261"/>
              <a:gd name="connsiteY2" fmla="*/ 258828 h 1725293"/>
              <a:gd name="connsiteX3" fmla="*/ 638354 w 1186261"/>
              <a:gd name="connsiteY3" fmla="*/ 189791 h 1725293"/>
              <a:gd name="connsiteX4" fmla="*/ 431320 w 1186261"/>
              <a:gd name="connsiteY4" fmla="*/ 198417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033944 w 1186261"/>
              <a:gd name="connsiteY1" fmla="*/ 371068 h 1725293"/>
              <a:gd name="connsiteX2" fmla="*/ 860730 w 1186261"/>
              <a:gd name="connsiteY2" fmla="*/ 258828 h 1725293"/>
              <a:gd name="connsiteX3" fmla="*/ 638354 w 1186261"/>
              <a:gd name="connsiteY3" fmla="*/ 189791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033944 w 1186261"/>
              <a:gd name="connsiteY1" fmla="*/ 371068 h 1725293"/>
              <a:gd name="connsiteX2" fmla="*/ 860730 w 1186261"/>
              <a:gd name="connsiteY2" fmla="*/ 258828 h 1725293"/>
              <a:gd name="connsiteX3" fmla="*/ 811848 w 1186261"/>
              <a:gd name="connsiteY3" fmla="*/ 0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033944 w 1186261"/>
              <a:gd name="connsiteY1" fmla="*/ 371068 h 1725293"/>
              <a:gd name="connsiteX2" fmla="*/ 1007286 w 1186261"/>
              <a:gd name="connsiteY2" fmla="*/ 43183 h 1725293"/>
              <a:gd name="connsiteX3" fmla="*/ 811848 w 1186261"/>
              <a:gd name="connsiteY3" fmla="*/ 0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186261"/>
              <a:gd name="connsiteY0" fmla="*/ 742268 h 1725293"/>
              <a:gd name="connsiteX1" fmla="*/ 1128064 w 1186261"/>
              <a:gd name="connsiteY1" fmla="*/ 284776 h 1725293"/>
              <a:gd name="connsiteX2" fmla="*/ 1007286 w 1186261"/>
              <a:gd name="connsiteY2" fmla="*/ 43183 h 1725293"/>
              <a:gd name="connsiteX3" fmla="*/ 811848 w 1186261"/>
              <a:gd name="connsiteY3" fmla="*/ 0 h 1725293"/>
              <a:gd name="connsiteX4" fmla="*/ 465858 w 1186261"/>
              <a:gd name="connsiteY4" fmla="*/ 0 h 1725293"/>
              <a:gd name="connsiteX5" fmla="*/ 120777 w 1186261"/>
              <a:gd name="connsiteY5" fmla="*/ 0 h 1725293"/>
              <a:gd name="connsiteX6" fmla="*/ 25879 w 1186261"/>
              <a:gd name="connsiteY6" fmla="*/ 414078 h 1725293"/>
              <a:gd name="connsiteX7" fmla="*/ 0 w 1186261"/>
              <a:gd name="connsiteY7" fmla="*/ 905783 h 1725293"/>
              <a:gd name="connsiteX8" fmla="*/ 69011 w 1186261"/>
              <a:gd name="connsiteY8" fmla="*/ 1207708 h 1725293"/>
              <a:gd name="connsiteX9" fmla="*/ 250166 w 1186261"/>
              <a:gd name="connsiteY9" fmla="*/ 1561391 h 1725293"/>
              <a:gd name="connsiteX10" fmla="*/ 560717 w 1186261"/>
              <a:gd name="connsiteY10" fmla="*/ 1725293 h 1725293"/>
              <a:gd name="connsiteX11" fmla="*/ 860627 w 1186261"/>
              <a:gd name="connsiteY11" fmla="*/ 1682183 h 1725293"/>
              <a:gd name="connsiteX12" fmla="*/ 966224 w 1186261"/>
              <a:gd name="connsiteY12" fmla="*/ 1682183 h 1725293"/>
              <a:gd name="connsiteX13" fmla="*/ 1087002 w 1186261"/>
              <a:gd name="connsiteY13" fmla="*/ 1596426 h 1725293"/>
              <a:gd name="connsiteX14" fmla="*/ 1164730 w 1186261"/>
              <a:gd name="connsiteY14" fmla="*/ 1337536 h 1725293"/>
              <a:gd name="connsiteX15" fmla="*/ 1164931 w 1186261"/>
              <a:gd name="connsiteY15" fmla="*/ 742268 h 1725293"/>
              <a:gd name="connsiteX0" fmla="*/ 1164931 w 1213664"/>
              <a:gd name="connsiteY0" fmla="*/ 742268 h 1725293"/>
              <a:gd name="connsiteX1" fmla="*/ 1186261 w 1213664"/>
              <a:gd name="connsiteY1" fmla="*/ 120918 h 1725293"/>
              <a:gd name="connsiteX2" fmla="*/ 1007286 w 1213664"/>
              <a:gd name="connsiteY2" fmla="*/ 43183 h 1725293"/>
              <a:gd name="connsiteX3" fmla="*/ 811848 w 1213664"/>
              <a:gd name="connsiteY3" fmla="*/ 0 h 1725293"/>
              <a:gd name="connsiteX4" fmla="*/ 465858 w 1213664"/>
              <a:gd name="connsiteY4" fmla="*/ 0 h 1725293"/>
              <a:gd name="connsiteX5" fmla="*/ 120777 w 1213664"/>
              <a:gd name="connsiteY5" fmla="*/ 0 h 1725293"/>
              <a:gd name="connsiteX6" fmla="*/ 25879 w 1213664"/>
              <a:gd name="connsiteY6" fmla="*/ 414078 h 1725293"/>
              <a:gd name="connsiteX7" fmla="*/ 0 w 1213664"/>
              <a:gd name="connsiteY7" fmla="*/ 905783 h 1725293"/>
              <a:gd name="connsiteX8" fmla="*/ 69011 w 1213664"/>
              <a:gd name="connsiteY8" fmla="*/ 1207708 h 1725293"/>
              <a:gd name="connsiteX9" fmla="*/ 250166 w 1213664"/>
              <a:gd name="connsiteY9" fmla="*/ 1561391 h 1725293"/>
              <a:gd name="connsiteX10" fmla="*/ 560717 w 1213664"/>
              <a:gd name="connsiteY10" fmla="*/ 1725293 h 1725293"/>
              <a:gd name="connsiteX11" fmla="*/ 860627 w 1213664"/>
              <a:gd name="connsiteY11" fmla="*/ 1682183 h 1725293"/>
              <a:gd name="connsiteX12" fmla="*/ 966224 w 1213664"/>
              <a:gd name="connsiteY12" fmla="*/ 1682183 h 1725293"/>
              <a:gd name="connsiteX13" fmla="*/ 1087002 w 1213664"/>
              <a:gd name="connsiteY13" fmla="*/ 1596426 h 1725293"/>
              <a:gd name="connsiteX14" fmla="*/ 1164730 w 1213664"/>
              <a:gd name="connsiteY14" fmla="*/ 1337536 h 1725293"/>
              <a:gd name="connsiteX15" fmla="*/ 1164931 w 1213664"/>
              <a:gd name="connsiteY15" fmla="*/ 742268 h 1725293"/>
              <a:gd name="connsiteX0" fmla="*/ 1164931 w 1261984"/>
              <a:gd name="connsiteY0" fmla="*/ 742268 h 1725293"/>
              <a:gd name="connsiteX1" fmla="*/ 1240314 w 1261984"/>
              <a:gd name="connsiteY1" fmla="*/ 371072 h 1725293"/>
              <a:gd name="connsiteX2" fmla="*/ 1007286 w 1261984"/>
              <a:gd name="connsiteY2" fmla="*/ 43183 h 1725293"/>
              <a:gd name="connsiteX3" fmla="*/ 811848 w 1261984"/>
              <a:gd name="connsiteY3" fmla="*/ 0 h 1725293"/>
              <a:gd name="connsiteX4" fmla="*/ 465858 w 1261984"/>
              <a:gd name="connsiteY4" fmla="*/ 0 h 1725293"/>
              <a:gd name="connsiteX5" fmla="*/ 120777 w 1261984"/>
              <a:gd name="connsiteY5" fmla="*/ 0 h 1725293"/>
              <a:gd name="connsiteX6" fmla="*/ 25879 w 1261984"/>
              <a:gd name="connsiteY6" fmla="*/ 414078 h 1725293"/>
              <a:gd name="connsiteX7" fmla="*/ 0 w 1261984"/>
              <a:gd name="connsiteY7" fmla="*/ 905783 h 1725293"/>
              <a:gd name="connsiteX8" fmla="*/ 69011 w 1261984"/>
              <a:gd name="connsiteY8" fmla="*/ 1207708 h 1725293"/>
              <a:gd name="connsiteX9" fmla="*/ 250166 w 1261984"/>
              <a:gd name="connsiteY9" fmla="*/ 1561391 h 1725293"/>
              <a:gd name="connsiteX10" fmla="*/ 560717 w 1261984"/>
              <a:gd name="connsiteY10" fmla="*/ 1725293 h 1725293"/>
              <a:gd name="connsiteX11" fmla="*/ 860627 w 1261984"/>
              <a:gd name="connsiteY11" fmla="*/ 1682183 h 1725293"/>
              <a:gd name="connsiteX12" fmla="*/ 966224 w 1261984"/>
              <a:gd name="connsiteY12" fmla="*/ 1682183 h 1725293"/>
              <a:gd name="connsiteX13" fmla="*/ 1087002 w 1261984"/>
              <a:gd name="connsiteY13" fmla="*/ 1596426 h 1725293"/>
              <a:gd name="connsiteX14" fmla="*/ 1164730 w 1261984"/>
              <a:gd name="connsiteY14" fmla="*/ 1337536 h 1725293"/>
              <a:gd name="connsiteX15" fmla="*/ 1164931 w 1261984"/>
              <a:gd name="connsiteY15" fmla="*/ 742268 h 1725293"/>
              <a:gd name="connsiteX0" fmla="*/ 1164931 w 1261984"/>
              <a:gd name="connsiteY0" fmla="*/ 742268 h 1725293"/>
              <a:gd name="connsiteX1" fmla="*/ 1240314 w 1261984"/>
              <a:gd name="connsiteY1" fmla="*/ 371072 h 1725293"/>
              <a:gd name="connsiteX2" fmla="*/ 1007408 w 1261984"/>
              <a:gd name="connsiteY2" fmla="*/ 155384 h 1725293"/>
              <a:gd name="connsiteX3" fmla="*/ 811848 w 1261984"/>
              <a:gd name="connsiteY3" fmla="*/ 0 h 1725293"/>
              <a:gd name="connsiteX4" fmla="*/ 465858 w 1261984"/>
              <a:gd name="connsiteY4" fmla="*/ 0 h 1725293"/>
              <a:gd name="connsiteX5" fmla="*/ 120777 w 1261984"/>
              <a:gd name="connsiteY5" fmla="*/ 0 h 1725293"/>
              <a:gd name="connsiteX6" fmla="*/ 25879 w 1261984"/>
              <a:gd name="connsiteY6" fmla="*/ 414078 h 1725293"/>
              <a:gd name="connsiteX7" fmla="*/ 0 w 1261984"/>
              <a:gd name="connsiteY7" fmla="*/ 905783 h 1725293"/>
              <a:gd name="connsiteX8" fmla="*/ 69011 w 1261984"/>
              <a:gd name="connsiteY8" fmla="*/ 1207708 h 1725293"/>
              <a:gd name="connsiteX9" fmla="*/ 250166 w 1261984"/>
              <a:gd name="connsiteY9" fmla="*/ 1561391 h 1725293"/>
              <a:gd name="connsiteX10" fmla="*/ 560717 w 1261984"/>
              <a:gd name="connsiteY10" fmla="*/ 1725293 h 1725293"/>
              <a:gd name="connsiteX11" fmla="*/ 860627 w 1261984"/>
              <a:gd name="connsiteY11" fmla="*/ 1682183 h 1725293"/>
              <a:gd name="connsiteX12" fmla="*/ 966224 w 1261984"/>
              <a:gd name="connsiteY12" fmla="*/ 1682183 h 1725293"/>
              <a:gd name="connsiteX13" fmla="*/ 1087002 w 1261984"/>
              <a:gd name="connsiteY13" fmla="*/ 1596426 h 1725293"/>
              <a:gd name="connsiteX14" fmla="*/ 1164730 w 1261984"/>
              <a:gd name="connsiteY14" fmla="*/ 1337536 h 1725293"/>
              <a:gd name="connsiteX15" fmla="*/ 1164931 w 1261984"/>
              <a:gd name="connsiteY15" fmla="*/ 742268 h 1725293"/>
              <a:gd name="connsiteX0" fmla="*/ 1164931 w 1261984"/>
              <a:gd name="connsiteY0" fmla="*/ 880342 h 1863367"/>
              <a:gd name="connsiteX1" fmla="*/ 1240314 w 1261984"/>
              <a:gd name="connsiteY1" fmla="*/ 509146 h 1863367"/>
              <a:gd name="connsiteX2" fmla="*/ 1007408 w 1261984"/>
              <a:gd name="connsiteY2" fmla="*/ 293458 h 1863367"/>
              <a:gd name="connsiteX3" fmla="*/ 811848 w 1261984"/>
              <a:gd name="connsiteY3" fmla="*/ 138074 h 1863367"/>
              <a:gd name="connsiteX4" fmla="*/ 481097 w 1261984"/>
              <a:gd name="connsiteY4" fmla="*/ 0 h 1863367"/>
              <a:gd name="connsiteX5" fmla="*/ 120777 w 1261984"/>
              <a:gd name="connsiteY5" fmla="*/ 138074 h 1863367"/>
              <a:gd name="connsiteX6" fmla="*/ 25879 w 1261984"/>
              <a:gd name="connsiteY6" fmla="*/ 552152 h 1863367"/>
              <a:gd name="connsiteX7" fmla="*/ 0 w 1261984"/>
              <a:gd name="connsiteY7" fmla="*/ 1043857 h 1863367"/>
              <a:gd name="connsiteX8" fmla="*/ 69011 w 1261984"/>
              <a:gd name="connsiteY8" fmla="*/ 1345782 h 1863367"/>
              <a:gd name="connsiteX9" fmla="*/ 250166 w 1261984"/>
              <a:gd name="connsiteY9" fmla="*/ 1699465 h 1863367"/>
              <a:gd name="connsiteX10" fmla="*/ 560717 w 1261984"/>
              <a:gd name="connsiteY10" fmla="*/ 1863367 h 1863367"/>
              <a:gd name="connsiteX11" fmla="*/ 860627 w 1261984"/>
              <a:gd name="connsiteY11" fmla="*/ 1820257 h 1863367"/>
              <a:gd name="connsiteX12" fmla="*/ 966224 w 1261984"/>
              <a:gd name="connsiteY12" fmla="*/ 1820257 h 1863367"/>
              <a:gd name="connsiteX13" fmla="*/ 1087002 w 1261984"/>
              <a:gd name="connsiteY13" fmla="*/ 1734500 h 1863367"/>
              <a:gd name="connsiteX14" fmla="*/ 1164730 w 1261984"/>
              <a:gd name="connsiteY14" fmla="*/ 1475610 h 1863367"/>
              <a:gd name="connsiteX15" fmla="*/ 1164931 w 1261984"/>
              <a:gd name="connsiteY15" fmla="*/ 880342 h 1863367"/>
              <a:gd name="connsiteX0" fmla="*/ 1164931 w 1261984"/>
              <a:gd name="connsiteY0" fmla="*/ 880342 h 1863367"/>
              <a:gd name="connsiteX1" fmla="*/ 1240314 w 1261984"/>
              <a:gd name="connsiteY1" fmla="*/ 509146 h 1863367"/>
              <a:gd name="connsiteX2" fmla="*/ 1007408 w 1261984"/>
              <a:gd name="connsiteY2" fmla="*/ 293458 h 1863367"/>
              <a:gd name="connsiteX3" fmla="*/ 931828 w 1261984"/>
              <a:gd name="connsiteY3" fmla="*/ 0 h 1863367"/>
              <a:gd name="connsiteX4" fmla="*/ 481097 w 1261984"/>
              <a:gd name="connsiteY4" fmla="*/ 0 h 1863367"/>
              <a:gd name="connsiteX5" fmla="*/ 120777 w 1261984"/>
              <a:gd name="connsiteY5" fmla="*/ 138074 h 1863367"/>
              <a:gd name="connsiteX6" fmla="*/ 25879 w 1261984"/>
              <a:gd name="connsiteY6" fmla="*/ 552152 h 1863367"/>
              <a:gd name="connsiteX7" fmla="*/ 0 w 1261984"/>
              <a:gd name="connsiteY7" fmla="*/ 1043857 h 1863367"/>
              <a:gd name="connsiteX8" fmla="*/ 69011 w 1261984"/>
              <a:gd name="connsiteY8" fmla="*/ 1345782 h 1863367"/>
              <a:gd name="connsiteX9" fmla="*/ 250166 w 1261984"/>
              <a:gd name="connsiteY9" fmla="*/ 1699465 h 1863367"/>
              <a:gd name="connsiteX10" fmla="*/ 560717 w 1261984"/>
              <a:gd name="connsiteY10" fmla="*/ 1863367 h 1863367"/>
              <a:gd name="connsiteX11" fmla="*/ 860627 w 1261984"/>
              <a:gd name="connsiteY11" fmla="*/ 1820257 h 1863367"/>
              <a:gd name="connsiteX12" fmla="*/ 966224 w 1261984"/>
              <a:gd name="connsiteY12" fmla="*/ 1820257 h 1863367"/>
              <a:gd name="connsiteX13" fmla="*/ 1087002 w 1261984"/>
              <a:gd name="connsiteY13" fmla="*/ 1734500 h 1863367"/>
              <a:gd name="connsiteX14" fmla="*/ 1164730 w 1261984"/>
              <a:gd name="connsiteY14" fmla="*/ 1475610 h 1863367"/>
              <a:gd name="connsiteX15" fmla="*/ 1164931 w 1261984"/>
              <a:gd name="connsiteY15" fmla="*/ 880342 h 1863367"/>
              <a:gd name="connsiteX0" fmla="*/ 1164931 w 1261984"/>
              <a:gd name="connsiteY0" fmla="*/ 880342 h 1863367"/>
              <a:gd name="connsiteX1" fmla="*/ 1240314 w 1261984"/>
              <a:gd name="connsiteY1" fmla="*/ 509146 h 1863367"/>
              <a:gd name="connsiteX2" fmla="*/ 1173414 w 1261984"/>
              <a:gd name="connsiteY2" fmla="*/ 103728 h 1863367"/>
              <a:gd name="connsiteX3" fmla="*/ 931828 w 1261984"/>
              <a:gd name="connsiteY3" fmla="*/ 0 h 1863367"/>
              <a:gd name="connsiteX4" fmla="*/ 481097 w 1261984"/>
              <a:gd name="connsiteY4" fmla="*/ 0 h 1863367"/>
              <a:gd name="connsiteX5" fmla="*/ 120777 w 1261984"/>
              <a:gd name="connsiteY5" fmla="*/ 138074 h 1863367"/>
              <a:gd name="connsiteX6" fmla="*/ 25879 w 1261984"/>
              <a:gd name="connsiteY6" fmla="*/ 552152 h 1863367"/>
              <a:gd name="connsiteX7" fmla="*/ 0 w 1261984"/>
              <a:gd name="connsiteY7" fmla="*/ 1043857 h 1863367"/>
              <a:gd name="connsiteX8" fmla="*/ 69011 w 1261984"/>
              <a:gd name="connsiteY8" fmla="*/ 1345782 h 1863367"/>
              <a:gd name="connsiteX9" fmla="*/ 250166 w 1261984"/>
              <a:gd name="connsiteY9" fmla="*/ 1699465 h 1863367"/>
              <a:gd name="connsiteX10" fmla="*/ 560717 w 1261984"/>
              <a:gd name="connsiteY10" fmla="*/ 1863367 h 1863367"/>
              <a:gd name="connsiteX11" fmla="*/ 860627 w 1261984"/>
              <a:gd name="connsiteY11" fmla="*/ 1820257 h 1863367"/>
              <a:gd name="connsiteX12" fmla="*/ 966224 w 1261984"/>
              <a:gd name="connsiteY12" fmla="*/ 1820257 h 1863367"/>
              <a:gd name="connsiteX13" fmla="*/ 1087002 w 1261984"/>
              <a:gd name="connsiteY13" fmla="*/ 1734500 h 1863367"/>
              <a:gd name="connsiteX14" fmla="*/ 1164730 w 1261984"/>
              <a:gd name="connsiteY14" fmla="*/ 1475610 h 1863367"/>
              <a:gd name="connsiteX15" fmla="*/ 1164931 w 1261984"/>
              <a:gd name="connsiteY15" fmla="*/ 880342 h 1863367"/>
              <a:gd name="connsiteX0" fmla="*/ 1164931 w 1285578"/>
              <a:gd name="connsiteY0" fmla="*/ 880342 h 1863367"/>
              <a:gd name="connsiteX1" fmla="*/ 1240314 w 1285578"/>
              <a:gd name="connsiteY1" fmla="*/ 509146 h 1863367"/>
              <a:gd name="connsiteX2" fmla="*/ 1285578 w 1285578"/>
              <a:gd name="connsiteY2" fmla="*/ 345226 h 1863367"/>
              <a:gd name="connsiteX3" fmla="*/ 1173414 w 1285578"/>
              <a:gd name="connsiteY3" fmla="*/ 103728 h 1863367"/>
              <a:gd name="connsiteX4" fmla="*/ 931828 w 1285578"/>
              <a:gd name="connsiteY4" fmla="*/ 0 h 1863367"/>
              <a:gd name="connsiteX5" fmla="*/ 481097 w 1285578"/>
              <a:gd name="connsiteY5" fmla="*/ 0 h 1863367"/>
              <a:gd name="connsiteX6" fmla="*/ 120777 w 1285578"/>
              <a:gd name="connsiteY6" fmla="*/ 138074 h 1863367"/>
              <a:gd name="connsiteX7" fmla="*/ 25879 w 1285578"/>
              <a:gd name="connsiteY7" fmla="*/ 552152 h 1863367"/>
              <a:gd name="connsiteX8" fmla="*/ 0 w 1285578"/>
              <a:gd name="connsiteY8" fmla="*/ 1043857 h 1863367"/>
              <a:gd name="connsiteX9" fmla="*/ 69011 w 1285578"/>
              <a:gd name="connsiteY9" fmla="*/ 1345782 h 1863367"/>
              <a:gd name="connsiteX10" fmla="*/ 250166 w 1285578"/>
              <a:gd name="connsiteY10" fmla="*/ 1699465 h 1863367"/>
              <a:gd name="connsiteX11" fmla="*/ 560717 w 1285578"/>
              <a:gd name="connsiteY11" fmla="*/ 1863367 h 1863367"/>
              <a:gd name="connsiteX12" fmla="*/ 860627 w 1285578"/>
              <a:gd name="connsiteY12" fmla="*/ 1820257 h 1863367"/>
              <a:gd name="connsiteX13" fmla="*/ 966224 w 1285578"/>
              <a:gd name="connsiteY13" fmla="*/ 1820257 h 1863367"/>
              <a:gd name="connsiteX14" fmla="*/ 1087002 w 1285578"/>
              <a:gd name="connsiteY14" fmla="*/ 1734500 h 1863367"/>
              <a:gd name="connsiteX15" fmla="*/ 1164730 w 1285578"/>
              <a:gd name="connsiteY15" fmla="*/ 1475610 h 1863367"/>
              <a:gd name="connsiteX16" fmla="*/ 1164931 w 1285578"/>
              <a:gd name="connsiteY16" fmla="*/ 880342 h 1863367"/>
              <a:gd name="connsiteX0" fmla="*/ 1164931 w 1285578"/>
              <a:gd name="connsiteY0" fmla="*/ 880342 h 1863367"/>
              <a:gd name="connsiteX1" fmla="*/ 1154169 w 1285578"/>
              <a:gd name="connsiteY1" fmla="*/ 509208 h 1863367"/>
              <a:gd name="connsiteX2" fmla="*/ 1285578 w 1285578"/>
              <a:gd name="connsiteY2" fmla="*/ 345226 h 1863367"/>
              <a:gd name="connsiteX3" fmla="*/ 1173414 w 1285578"/>
              <a:gd name="connsiteY3" fmla="*/ 103728 h 1863367"/>
              <a:gd name="connsiteX4" fmla="*/ 931828 w 1285578"/>
              <a:gd name="connsiteY4" fmla="*/ 0 h 1863367"/>
              <a:gd name="connsiteX5" fmla="*/ 481097 w 1285578"/>
              <a:gd name="connsiteY5" fmla="*/ 0 h 1863367"/>
              <a:gd name="connsiteX6" fmla="*/ 120777 w 1285578"/>
              <a:gd name="connsiteY6" fmla="*/ 138074 h 1863367"/>
              <a:gd name="connsiteX7" fmla="*/ 25879 w 1285578"/>
              <a:gd name="connsiteY7" fmla="*/ 552152 h 1863367"/>
              <a:gd name="connsiteX8" fmla="*/ 0 w 1285578"/>
              <a:gd name="connsiteY8" fmla="*/ 1043857 h 1863367"/>
              <a:gd name="connsiteX9" fmla="*/ 69011 w 1285578"/>
              <a:gd name="connsiteY9" fmla="*/ 1345782 h 1863367"/>
              <a:gd name="connsiteX10" fmla="*/ 250166 w 1285578"/>
              <a:gd name="connsiteY10" fmla="*/ 1699465 h 1863367"/>
              <a:gd name="connsiteX11" fmla="*/ 560717 w 1285578"/>
              <a:gd name="connsiteY11" fmla="*/ 1863367 h 1863367"/>
              <a:gd name="connsiteX12" fmla="*/ 860627 w 1285578"/>
              <a:gd name="connsiteY12" fmla="*/ 1820257 h 1863367"/>
              <a:gd name="connsiteX13" fmla="*/ 966224 w 1285578"/>
              <a:gd name="connsiteY13" fmla="*/ 1820257 h 1863367"/>
              <a:gd name="connsiteX14" fmla="*/ 1087002 w 1285578"/>
              <a:gd name="connsiteY14" fmla="*/ 1734500 h 1863367"/>
              <a:gd name="connsiteX15" fmla="*/ 1164730 w 1285578"/>
              <a:gd name="connsiteY15" fmla="*/ 1475610 h 1863367"/>
              <a:gd name="connsiteX16" fmla="*/ 1164931 w 1285578"/>
              <a:gd name="connsiteY16" fmla="*/ 880342 h 1863367"/>
              <a:gd name="connsiteX0" fmla="*/ 1164931 w 1186740"/>
              <a:gd name="connsiteY0" fmla="*/ 880342 h 1863367"/>
              <a:gd name="connsiteX1" fmla="*/ 1154169 w 1186740"/>
              <a:gd name="connsiteY1" fmla="*/ 509208 h 1863367"/>
              <a:gd name="connsiteX2" fmla="*/ 1173501 w 1186740"/>
              <a:gd name="connsiteY2" fmla="*/ 302242 h 1863367"/>
              <a:gd name="connsiteX3" fmla="*/ 1173414 w 1186740"/>
              <a:gd name="connsiteY3" fmla="*/ 103728 h 1863367"/>
              <a:gd name="connsiteX4" fmla="*/ 931828 w 1186740"/>
              <a:gd name="connsiteY4" fmla="*/ 0 h 1863367"/>
              <a:gd name="connsiteX5" fmla="*/ 481097 w 1186740"/>
              <a:gd name="connsiteY5" fmla="*/ 0 h 1863367"/>
              <a:gd name="connsiteX6" fmla="*/ 120777 w 1186740"/>
              <a:gd name="connsiteY6" fmla="*/ 138074 h 1863367"/>
              <a:gd name="connsiteX7" fmla="*/ 25879 w 1186740"/>
              <a:gd name="connsiteY7" fmla="*/ 552152 h 1863367"/>
              <a:gd name="connsiteX8" fmla="*/ 0 w 1186740"/>
              <a:gd name="connsiteY8" fmla="*/ 1043857 h 1863367"/>
              <a:gd name="connsiteX9" fmla="*/ 69011 w 1186740"/>
              <a:gd name="connsiteY9" fmla="*/ 1345782 h 1863367"/>
              <a:gd name="connsiteX10" fmla="*/ 250166 w 1186740"/>
              <a:gd name="connsiteY10" fmla="*/ 1699465 h 1863367"/>
              <a:gd name="connsiteX11" fmla="*/ 560717 w 1186740"/>
              <a:gd name="connsiteY11" fmla="*/ 1863367 h 1863367"/>
              <a:gd name="connsiteX12" fmla="*/ 860627 w 1186740"/>
              <a:gd name="connsiteY12" fmla="*/ 1820257 h 1863367"/>
              <a:gd name="connsiteX13" fmla="*/ 966224 w 1186740"/>
              <a:gd name="connsiteY13" fmla="*/ 1820257 h 1863367"/>
              <a:gd name="connsiteX14" fmla="*/ 1087002 w 1186740"/>
              <a:gd name="connsiteY14" fmla="*/ 1734500 h 1863367"/>
              <a:gd name="connsiteX15" fmla="*/ 1164730 w 1186740"/>
              <a:gd name="connsiteY15" fmla="*/ 1475610 h 1863367"/>
              <a:gd name="connsiteX16" fmla="*/ 1164931 w 1186740"/>
              <a:gd name="connsiteY16" fmla="*/ 880342 h 1863367"/>
              <a:gd name="connsiteX0" fmla="*/ 1164931 w 1186740"/>
              <a:gd name="connsiteY0" fmla="*/ 880342 h 1863367"/>
              <a:gd name="connsiteX1" fmla="*/ 1154169 w 1186740"/>
              <a:gd name="connsiteY1" fmla="*/ 509208 h 1863367"/>
              <a:gd name="connsiteX2" fmla="*/ 1173501 w 1186740"/>
              <a:gd name="connsiteY2" fmla="*/ 302242 h 1863367"/>
              <a:gd name="connsiteX3" fmla="*/ 1128520 w 1186740"/>
              <a:gd name="connsiteY3" fmla="*/ 112199 h 1863367"/>
              <a:gd name="connsiteX4" fmla="*/ 1173414 w 1186740"/>
              <a:gd name="connsiteY4" fmla="*/ 103728 h 1863367"/>
              <a:gd name="connsiteX5" fmla="*/ 931828 w 1186740"/>
              <a:gd name="connsiteY5" fmla="*/ 0 h 1863367"/>
              <a:gd name="connsiteX6" fmla="*/ 481097 w 1186740"/>
              <a:gd name="connsiteY6" fmla="*/ 0 h 1863367"/>
              <a:gd name="connsiteX7" fmla="*/ 120777 w 1186740"/>
              <a:gd name="connsiteY7" fmla="*/ 138074 h 1863367"/>
              <a:gd name="connsiteX8" fmla="*/ 25879 w 1186740"/>
              <a:gd name="connsiteY8" fmla="*/ 552152 h 1863367"/>
              <a:gd name="connsiteX9" fmla="*/ 0 w 1186740"/>
              <a:gd name="connsiteY9" fmla="*/ 1043857 h 1863367"/>
              <a:gd name="connsiteX10" fmla="*/ 69011 w 1186740"/>
              <a:gd name="connsiteY10" fmla="*/ 1345782 h 1863367"/>
              <a:gd name="connsiteX11" fmla="*/ 250166 w 1186740"/>
              <a:gd name="connsiteY11" fmla="*/ 1699465 h 1863367"/>
              <a:gd name="connsiteX12" fmla="*/ 560717 w 1186740"/>
              <a:gd name="connsiteY12" fmla="*/ 1863367 h 1863367"/>
              <a:gd name="connsiteX13" fmla="*/ 860627 w 1186740"/>
              <a:gd name="connsiteY13" fmla="*/ 1820257 h 1863367"/>
              <a:gd name="connsiteX14" fmla="*/ 966224 w 1186740"/>
              <a:gd name="connsiteY14" fmla="*/ 1820257 h 1863367"/>
              <a:gd name="connsiteX15" fmla="*/ 1087002 w 1186740"/>
              <a:gd name="connsiteY15" fmla="*/ 1734500 h 1863367"/>
              <a:gd name="connsiteX16" fmla="*/ 1164730 w 1186740"/>
              <a:gd name="connsiteY16" fmla="*/ 1475610 h 1863367"/>
              <a:gd name="connsiteX17" fmla="*/ 1164931 w 1186740"/>
              <a:gd name="connsiteY17" fmla="*/ 880342 h 1863367"/>
              <a:gd name="connsiteX0" fmla="*/ 1164931 w 1186740"/>
              <a:gd name="connsiteY0" fmla="*/ 880342 h 1863367"/>
              <a:gd name="connsiteX1" fmla="*/ 1154169 w 1186740"/>
              <a:gd name="connsiteY1" fmla="*/ 509208 h 1863367"/>
              <a:gd name="connsiteX2" fmla="*/ 1173501 w 1186740"/>
              <a:gd name="connsiteY2" fmla="*/ 302242 h 1863367"/>
              <a:gd name="connsiteX3" fmla="*/ 1128520 w 1186740"/>
              <a:gd name="connsiteY3" fmla="*/ 112199 h 1863367"/>
              <a:gd name="connsiteX4" fmla="*/ 1044289 w 1186740"/>
              <a:gd name="connsiteY4" fmla="*/ 51994 h 1863367"/>
              <a:gd name="connsiteX5" fmla="*/ 931828 w 1186740"/>
              <a:gd name="connsiteY5" fmla="*/ 0 h 1863367"/>
              <a:gd name="connsiteX6" fmla="*/ 481097 w 1186740"/>
              <a:gd name="connsiteY6" fmla="*/ 0 h 1863367"/>
              <a:gd name="connsiteX7" fmla="*/ 120777 w 1186740"/>
              <a:gd name="connsiteY7" fmla="*/ 138074 h 1863367"/>
              <a:gd name="connsiteX8" fmla="*/ 25879 w 1186740"/>
              <a:gd name="connsiteY8" fmla="*/ 552152 h 1863367"/>
              <a:gd name="connsiteX9" fmla="*/ 0 w 1186740"/>
              <a:gd name="connsiteY9" fmla="*/ 1043857 h 1863367"/>
              <a:gd name="connsiteX10" fmla="*/ 69011 w 1186740"/>
              <a:gd name="connsiteY10" fmla="*/ 1345782 h 1863367"/>
              <a:gd name="connsiteX11" fmla="*/ 250166 w 1186740"/>
              <a:gd name="connsiteY11" fmla="*/ 1699465 h 1863367"/>
              <a:gd name="connsiteX12" fmla="*/ 560717 w 1186740"/>
              <a:gd name="connsiteY12" fmla="*/ 1863367 h 1863367"/>
              <a:gd name="connsiteX13" fmla="*/ 860627 w 1186740"/>
              <a:gd name="connsiteY13" fmla="*/ 1820257 h 1863367"/>
              <a:gd name="connsiteX14" fmla="*/ 966224 w 1186740"/>
              <a:gd name="connsiteY14" fmla="*/ 1820257 h 1863367"/>
              <a:gd name="connsiteX15" fmla="*/ 1087002 w 1186740"/>
              <a:gd name="connsiteY15" fmla="*/ 1734500 h 1863367"/>
              <a:gd name="connsiteX16" fmla="*/ 1164730 w 1186740"/>
              <a:gd name="connsiteY16" fmla="*/ 1475610 h 1863367"/>
              <a:gd name="connsiteX17" fmla="*/ 1164931 w 1186740"/>
              <a:gd name="connsiteY17" fmla="*/ 880342 h 1863367"/>
              <a:gd name="connsiteX0" fmla="*/ 1164931 w 1226155"/>
              <a:gd name="connsiteY0" fmla="*/ 880342 h 1863367"/>
              <a:gd name="connsiteX1" fmla="*/ 1200549 w 1226155"/>
              <a:gd name="connsiteY1" fmla="*/ 509208 h 1863367"/>
              <a:gd name="connsiteX2" fmla="*/ 1173501 w 1226155"/>
              <a:gd name="connsiteY2" fmla="*/ 302242 h 1863367"/>
              <a:gd name="connsiteX3" fmla="*/ 1128520 w 1226155"/>
              <a:gd name="connsiteY3" fmla="*/ 112199 h 1863367"/>
              <a:gd name="connsiteX4" fmla="*/ 1044289 w 1226155"/>
              <a:gd name="connsiteY4" fmla="*/ 51994 h 1863367"/>
              <a:gd name="connsiteX5" fmla="*/ 931828 w 1226155"/>
              <a:gd name="connsiteY5" fmla="*/ 0 h 1863367"/>
              <a:gd name="connsiteX6" fmla="*/ 481097 w 1226155"/>
              <a:gd name="connsiteY6" fmla="*/ 0 h 1863367"/>
              <a:gd name="connsiteX7" fmla="*/ 120777 w 1226155"/>
              <a:gd name="connsiteY7" fmla="*/ 138074 h 1863367"/>
              <a:gd name="connsiteX8" fmla="*/ 25879 w 1226155"/>
              <a:gd name="connsiteY8" fmla="*/ 552152 h 1863367"/>
              <a:gd name="connsiteX9" fmla="*/ 0 w 1226155"/>
              <a:gd name="connsiteY9" fmla="*/ 1043857 h 1863367"/>
              <a:gd name="connsiteX10" fmla="*/ 69011 w 1226155"/>
              <a:gd name="connsiteY10" fmla="*/ 1345782 h 1863367"/>
              <a:gd name="connsiteX11" fmla="*/ 250166 w 1226155"/>
              <a:gd name="connsiteY11" fmla="*/ 1699465 h 1863367"/>
              <a:gd name="connsiteX12" fmla="*/ 560717 w 1226155"/>
              <a:gd name="connsiteY12" fmla="*/ 1863367 h 1863367"/>
              <a:gd name="connsiteX13" fmla="*/ 860627 w 1226155"/>
              <a:gd name="connsiteY13" fmla="*/ 1820257 h 1863367"/>
              <a:gd name="connsiteX14" fmla="*/ 966224 w 1226155"/>
              <a:gd name="connsiteY14" fmla="*/ 1820257 h 1863367"/>
              <a:gd name="connsiteX15" fmla="*/ 1087002 w 1226155"/>
              <a:gd name="connsiteY15" fmla="*/ 1734500 h 1863367"/>
              <a:gd name="connsiteX16" fmla="*/ 1164730 w 1226155"/>
              <a:gd name="connsiteY16" fmla="*/ 1475610 h 1863367"/>
              <a:gd name="connsiteX17" fmla="*/ 1164931 w 1226155"/>
              <a:gd name="connsiteY17" fmla="*/ 880342 h 1863367"/>
              <a:gd name="connsiteX0" fmla="*/ 1191033 w 1229645"/>
              <a:gd name="connsiteY0" fmla="*/ 767588 h 1863367"/>
              <a:gd name="connsiteX1" fmla="*/ 1200549 w 1229645"/>
              <a:gd name="connsiteY1" fmla="*/ 509208 h 1863367"/>
              <a:gd name="connsiteX2" fmla="*/ 1173501 w 1229645"/>
              <a:gd name="connsiteY2" fmla="*/ 302242 h 1863367"/>
              <a:gd name="connsiteX3" fmla="*/ 1128520 w 1229645"/>
              <a:gd name="connsiteY3" fmla="*/ 112199 h 1863367"/>
              <a:gd name="connsiteX4" fmla="*/ 1044289 w 1229645"/>
              <a:gd name="connsiteY4" fmla="*/ 51994 h 1863367"/>
              <a:gd name="connsiteX5" fmla="*/ 931828 w 1229645"/>
              <a:gd name="connsiteY5" fmla="*/ 0 h 1863367"/>
              <a:gd name="connsiteX6" fmla="*/ 481097 w 1229645"/>
              <a:gd name="connsiteY6" fmla="*/ 0 h 1863367"/>
              <a:gd name="connsiteX7" fmla="*/ 120777 w 1229645"/>
              <a:gd name="connsiteY7" fmla="*/ 138074 h 1863367"/>
              <a:gd name="connsiteX8" fmla="*/ 25879 w 1229645"/>
              <a:gd name="connsiteY8" fmla="*/ 552152 h 1863367"/>
              <a:gd name="connsiteX9" fmla="*/ 0 w 1229645"/>
              <a:gd name="connsiteY9" fmla="*/ 1043857 h 1863367"/>
              <a:gd name="connsiteX10" fmla="*/ 69011 w 1229645"/>
              <a:gd name="connsiteY10" fmla="*/ 1345782 h 1863367"/>
              <a:gd name="connsiteX11" fmla="*/ 250166 w 1229645"/>
              <a:gd name="connsiteY11" fmla="*/ 1699465 h 1863367"/>
              <a:gd name="connsiteX12" fmla="*/ 560717 w 1229645"/>
              <a:gd name="connsiteY12" fmla="*/ 1863367 h 1863367"/>
              <a:gd name="connsiteX13" fmla="*/ 860627 w 1229645"/>
              <a:gd name="connsiteY13" fmla="*/ 1820257 h 1863367"/>
              <a:gd name="connsiteX14" fmla="*/ 966224 w 1229645"/>
              <a:gd name="connsiteY14" fmla="*/ 1820257 h 1863367"/>
              <a:gd name="connsiteX15" fmla="*/ 1087002 w 1229645"/>
              <a:gd name="connsiteY15" fmla="*/ 1734500 h 1863367"/>
              <a:gd name="connsiteX16" fmla="*/ 1164730 w 1229645"/>
              <a:gd name="connsiteY16" fmla="*/ 1475610 h 1863367"/>
              <a:gd name="connsiteX17" fmla="*/ 1191033 w 1229645"/>
              <a:gd name="connsiteY17" fmla="*/ 767588 h 1863367"/>
              <a:gd name="connsiteX0" fmla="*/ 1191033 w 1206364"/>
              <a:gd name="connsiteY0" fmla="*/ 767588 h 1863367"/>
              <a:gd name="connsiteX1" fmla="*/ 1138951 w 1206364"/>
              <a:gd name="connsiteY1" fmla="*/ 509208 h 1863367"/>
              <a:gd name="connsiteX2" fmla="*/ 1173501 w 1206364"/>
              <a:gd name="connsiteY2" fmla="*/ 302242 h 1863367"/>
              <a:gd name="connsiteX3" fmla="*/ 1128520 w 1206364"/>
              <a:gd name="connsiteY3" fmla="*/ 112199 h 1863367"/>
              <a:gd name="connsiteX4" fmla="*/ 1044289 w 1206364"/>
              <a:gd name="connsiteY4" fmla="*/ 51994 h 1863367"/>
              <a:gd name="connsiteX5" fmla="*/ 931828 w 1206364"/>
              <a:gd name="connsiteY5" fmla="*/ 0 h 1863367"/>
              <a:gd name="connsiteX6" fmla="*/ 481097 w 1206364"/>
              <a:gd name="connsiteY6" fmla="*/ 0 h 1863367"/>
              <a:gd name="connsiteX7" fmla="*/ 120777 w 1206364"/>
              <a:gd name="connsiteY7" fmla="*/ 138074 h 1863367"/>
              <a:gd name="connsiteX8" fmla="*/ 25879 w 1206364"/>
              <a:gd name="connsiteY8" fmla="*/ 552152 h 1863367"/>
              <a:gd name="connsiteX9" fmla="*/ 0 w 1206364"/>
              <a:gd name="connsiteY9" fmla="*/ 1043857 h 1863367"/>
              <a:gd name="connsiteX10" fmla="*/ 69011 w 1206364"/>
              <a:gd name="connsiteY10" fmla="*/ 1345782 h 1863367"/>
              <a:gd name="connsiteX11" fmla="*/ 250166 w 1206364"/>
              <a:gd name="connsiteY11" fmla="*/ 1699465 h 1863367"/>
              <a:gd name="connsiteX12" fmla="*/ 560717 w 1206364"/>
              <a:gd name="connsiteY12" fmla="*/ 1863367 h 1863367"/>
              <a:gd name="connsiteX13" fmla="*/ 860627 w 1206364"/>
              <a:gd name="connsiteY13" fmla="*/ 1820257 h 1863367"/>
              <a:gd name="connsiteX14" fmla="*/ 966224 w 1206364"/>
              <a:gd name="connsiteY14" fmla="*/ 1820257 h 1863367"/>
              <a:gd name="connsiteX15" fmla="*/ 1087002 w 1206364"/>
              <a:gd name="connsiteY15" fmla="*/ 1734500 h 1863367"/>
              <a:gd name="connsiteX16" fmla="*/ 1164730 w 1206364"/>
              <a:gd name="connsiteY16" fmla="*/ 1475610 h 1863367"/>
              <a:gd name="connsiteX17" fmla="*/ 1191033 w 1206364"/>
              <a:gd name="connsiteY17" fmla="*/ 767588 h 1863367"/>
              <a:gd name="connsiteX0" fmla="*/ 1191033 w 1229586"/>
              <a:gd name="connsiteY0" fmla="*/ 767588 h 1863367"/>
              <a:gd name="connsiteX1" fmla="*/ 1200479 w 1229586"/>
              <a:gd name="connsiteY1" fmla="*/ 509208 h 1863367"/>
              <a:gd name="connsiteX2" fmla="*/ 1173501 w 1229586"/>
              <a:gd name="connsiteY2" fmla="*/ 302242 h 1863367"/>
              <a:gd name="connsiteX3" fmla="*/ 1128520 w 1229586"/>
              <a:gd name="connsiteY3" fmla="*/ 112199 h 1863367"/>
              <a:gd name="connsiteX4" fmla="*/ 1044289 w 1229586"/>
              <a:gd name="connsiteY4" fmla="*/ 51994 h 1863367"/>
              <a:gd name="connsiteX5" fmla="*/ 931828 w 1229586"/>
              <a:gd name="connsiteY5" fmla="*/ 0 h 1863367"/>
              <a:gd name="connsiteX6" fmla="*/ 481097 w 1229586"/>
              <a:gd name="connsiteY6" fmla="*/ 0 h 1863367"/>
              <a:gd name="connsiteX7" fmla="*/ 120777 w 1229586"/>
              <a:gd name="connsiteY7" fmla="*/ 138074 h 1863367"/>
              <a:gd name="connsiteX8" fmla="*/ 25879 w 1229586"/>
              <a:gd name="connsiteY8" fmla="*/ 552152 h 1863367"/>
              <a:gd name="connsiteX9" fmla="*/ 0 w 1229586"/>
              <a:gd name="connsiteY9" fmla="*/ 1043857 h 1863367"/>
              <a:gd name="connsiteX10" fmla="*/ 69011 w 1229586"/>
              <a:gd name="connsiteY10" fmla="*/ 1345782 h 1863367"/>
              <a:gd name="connsiteX11" fmla="*/ 250166 w 1229586"/>
              <a:gd name="connsiteY11" fmla="*/ 1699465 h 1863367"/>
              <a:gd name="connsiteX12" fmla="*/ 560717 w 1229586"/>
              <a:gd name="connsiteY12" fmla="*/ 1863367 h 1863367"/>
              <a:gd name="connsiteX13" fmla="*/ 860627 w 1229586"/>
              <a:gd name="connsiteY13" fmla="*/ 1820257 h 1863367"/>
              <a:gd name="connsiteX14" fmla="*/ 966224 w 1229586"/>
              <a:gd name="connsiteY14" fmla="*/ 1820257 h 1863367"/>
              <a:gd name="connsiteX15" fmla="*/ 1087002 w 1229586"/>
              <a:gd name="connsiteY15" fmla="*/ 1734500 h 1863367"/>
              <a:gd name="connsiteX16" fmla="*/ 1164730 w 1229586"/>
              <a:gd name="connsiteY16" fmla="*/ 1475610 h 1863367"/>
              <a:gd name="connsiteX17" fmla="*/ 1191033 w 1229586"/>
              <a:gd name="connsiteY17" fmla="*/ 767588 h 1863367"/>
              <a:gd name="connsiteX0" fmla="*/ 1229586 w 1240346"/>
              <a:gd name="connsiteY0" fmla="*/ 733604 h 1863367"/>
              <a:gd name="connsiteX1" fmla="*/ 1200479 w 1240346"/>
              <a:gd name="connsiteY1" fmla="*/ 509208 h 1863367"/>
              <a:gd name="connsiteX2" fmla="*/ 1173501 w 1240346"/>
              <a:gd name="connsiteY2" fmla="*/ 302242 h 1863367"/>
              <a:gd name="connsiteX3" fmla="*/ 1128520 w 1240346"/>
              <a:gd name="connsiteY3" fmla="*/ 112199 h 1863367"/>
              <a:gd name="connsiteX4" fmla="*/ 1044289 w 1240346"/>
              <a:gd name="connsiteY4" fmla="*/ 51994 h 1863367"/>
              <a:gd name="connsiteX5" fmla="*/ 931828 w 1240346"/>
              <a:gd name="connsiteY5" fmla="*/ 0 h 1863367"/>
              <a:gd name="connsiteX6" fmla="*/ 481097 w 1240346"/>
              <a:gd name="connsiteY6" fmla="*/ 0 h 1863367"/>
              <a:gd name="connsiteX7" fmla="*/ 120777 w 1240346"/>
              <a:gd name="connsiteY7" fmla="*/ 138074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229586 w 1240346"/>
              <a:gd name="connsiteY0" fmla="*/ 733604 h 1863367"/>
              <a:gd name="connsiteX1" fmla="*/ 1200479 w 1240346"/>
              <a:gd name="connsiteY1" fmla="*/ 509208 h 1863367"/>
              <a:gd name="connsiteX2" fmla="*/ 1173501 w 1240346"/>
              <a:gd name="connsiteY2" fmla="*/ 302242 h 1863367"/>
              <a:gd name="connsiteX3" fmla="*/ 1190628 w 1240346"/>
              <a:gd name="connsiteY3" fmla="*/ 138146 h 1863367"/>
              <a:gd name="connsiteX4" fmla="*/ 1044289 w 1240346"/>
              <a:gd name="connsiteY4" fmla="*/ 51994 h 1863367"/>
              <a:gd name="connsiteX5" fmla="*/ 931828 w 1240346"/>
              <a:gd name="connsiteY5" fmla="*/ 0 h 1863367"/>
              <a:gd name="connsiteX6" fmla="*/ 481097 w 1240346"/>
              <a:gd name="connsiteY6" fmla="*/ 0 h 1863367"/>
              <a:gd name="connsiteX7" fmla="*/ 120777 w 1240346"/>
              <a:gd name="connsiteY7" fmla="*/ 138074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229586 w 1240346"/>
              <a:gd name="connsiteY0" fmla="*/ 733604 h 1863367"/>
              <a:gd name="connsiteX1" fmla="*/ 1200479 w 1240346"/>
              <a:gd name="connsiteY1" fmla="*/ 509208 h 1863367"/>
              <a:gd name="connsiteX2" fmla="*/ 1207884 w 1240346"/>
              <a:gd name="connsiteY2" fmla="*/ 293759 h 1863367"/>
              <a:gd name="connsiteX3" fmla="*/ 1190628 w 1240346"/>
              <a:gd name="connsiteY3" fmla="*/ 138146 h 1863367"/>
              <a:gd name="connsiteX4" fmla="*/ 1044289 w 1240346"/>
              <a:gd name="connsiteY4" fmla="*/ 51994 h 1863367"/>
              <a:gd name="connsiteX5" fmla="*/ 931828 w 1240346"/>
              <a:gd name="connsiteY5" fmla="*/ 0 h 1863367"/>
              <a:gd name="connsiteX6" fmla="*/ 481097 w 1240346"/>
              <a:gd name="connsiteY6" fmla="*/ 0 h 1863367"/>
              <a:gd name="connsiteX7" fmla="*/ 120777 w 1240346"/>
              <a:gd name="connsiteY7" fmla="*/ 138074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229586 w 1240346"/>
              <a:gd name="connsiteY0" fmla="*/ 733604 h 1863367"/>
              <a:gd name="connsiteX1" fmla="*/ 1200479 w 1240346"/>
              <a:gd name="connsiteY1" fmla="*/ 509208 h 1863367"/>
              <a:gd name="connsiteX2" fmla="*/ 1207884 w 1240346"/>
              <a:gd name="connsiteY2" fmla="*/ 293759 h 1863367"/>
              <a:gd name="connsiteX3" fmla="*/ 1190628 w 1240346"/>
              <a:gd name="connsiteY3" fmla="*/ 138146 h 1863367"/>
              <a:gd name="connsiteX4" fmla="*/ 1044289 w 1240346"/>
              <a:gd name="connsiteY4" fmla="*/ 51994 h 1863367"/>
              <a:gd name="connsiteX5" fmla="*/ 931828 w 1240346"/>
              <a:gd name="connsiteY5" fmla="*/ 0 h 1863367"/>
              <a:gd name="connsiteX6" fmla="*/ 481097 w 1240346"/>
              <a:gd name="connsiteY6" fmla="*/ 0 h 1863367"/>
              <a:gd name="connsiteX7" fmla="*/ 43146 w 1240346"/>
              <a:gd name="connsiteY7" fmla="*/ 129459 h 1863367"/>
              <a:gd name="connsiteX8" fmla="*/ 25879 w 1240346"/>
              <a:gd name="connsiteY8" fmla="*/ 552152 h 1863367"/>
              <a:gd name="connsiteX9" fmla="*/ 0 w 1240346"/>
              <a:gd name="connsiteY9" fmla="*/ 1043857 h 1863367"/>
              <a:gd name="connsiteX10" fmla="*/ 69011 w 1240346"/>
              <a:gd name="connsiteY10" fmla="*/ 1345782 h 1863367"/>
              <a:gd name="connsiteX11" fmla="*/ 250166 w 1240346"/>
              <a:gd name="connsiteY11" fmla="*/ 1699465 h 1863367"/>
              <a:gd name="connsiteX12" fmla="*/ 560717 w 1240346"/>
              <a:gd name="connsiteY12" fmla="*/ 1863367 h 1863367"/>
              <a:gd name="connsiteX13" fmla="*/ 860627 w 1240346"/>
              <a:gd name="connsiteY13" fmla="*/ 1820257 h 1863367"/>
              <a:gd name="connsiteX14" fmla="*/ 966224 w 1240346"/>
              <a:gd name="connsiteY14" fmla="*/ 1820257 h 1863367"/>
              <a:gd name="connsiteX15" fmla="*/ 1087002 w 1240346"/>
              <a:gd name="connsiteY15" fmla="*/ 1734500 h 1863367"/>
              <a:gd name="connsiteX16" fmla="*/ 1164730 w 1240346"/>
              <a:gd name="connsiteY16" fmla="*/ 1475610 h 1863367"/>
              <a:gd name="connsiteX17" fmla="*/ 1229586 w 1240346"/>
              <a:gd name="connsiteY17" fmla="*/ 733604 h 1863367"/>
              <a:gd name="connsiteX0" fmla="*/ 1315864 w 1326624"/>
              <a:gd name="connsiteY0" fmla="*/ 733604 h 1863367"/>
              <a:gd name="connsiteX1" fmla="*/ 1286757 w 1326624"/>
              <a:gd name="connsiteY1" fmla="*/ 509208 h 1863367"/>
              <a:gd name="connsiteX2" fmla="*/ 1294162 w 1326624"/>
              <a:gd name="connsiteY2" fmla="*/ 293759 h 1863367"/>
              <a:gd name="connsiteX3" fmla="*/ 1276906 w 1326624"/>
              <a:gd name="connsiteY3" fmla="*/ 138146 h 1863367"/>
              <a:gd name="connsiteX4" fmla="*/ 1130567 w 1326624"/>
              <a:gd name="connsiteY4" fmla="*/ 51994 h 1863367"/>
              <a:gd name="connsiteX5" fmla="*/ 1018106 w 1326624"/>
              <a:gd name="connsiteY5" fmla="*/ 0 h 1863367"/>
              <a:gd name="connsiteX6" fmla="*/ 567375 w 1326624"/>
              <a:gd name="connsiteY6" fmla="*/ 0 h 1863367"/>
              <a:gd name="connsiteX7" fmla="*/ 129424 w 1326624"/>
              <a:gd name="connsiteY7" fmla="*/ 129459 h 1863367"/>
              <a:gd name="connsiteX8" fmla="*/ 0 w 1326624"/>
              <a:gd name="connsiteY8" fmla="*/ 551941 h 1863367"/>
              <a:gd name="connsiteX9" fmla="*/ 86278 w 1326624"/>
              <a:gd name="connsiteY9" fmla="*/ 1043857 h 1863367"/>
              <a:gd name="connsiteX10" fmla="*/ 155289 w 1326624"/>
              <a:gd name="connsiteY10" fmla="*/ 1345782 h 1863367"/>
              <a:gd name="connsiteX11" fmla="*/ 336444 w 1326624"/>
              <a:gd name="connsiteY11" fmla="*/ 1699465 h 1863367"/>
              <a:gd name="connsiteX12" fmla="*/ 646995 w 1326624"/>
              <a:gd name="connsiteY12" fmla="*/ 1863367 h 1863367"/>
              <a:gd name="connsiteX13" fmla="*/ 946905 w 1326624"/>
              <a:gd name="connsiteY13" fmla="*/ 1820257 h 1863367"/>
              <a:gd name="connsiteX14" fmla="*/ 1052502 w 1326624"/>
              <a:gd name="connsiteY14" fmla="*/ 1820257 h 1863367"/>
              <a:gd name="connsiteX15" fmla="*/ 1173280 w 1326624"/>
              <a:gd name="connsiteY15" fmla="*/ 1734500 h 1863367"/>
              <a:gd name="connsiteX16" fmla="*/ 1251008 w 1326624"/>
              <a:gd name="connsiteY16" fmla="*/ 1475610 h 1863367"/>
              <a:gd name="connsiteX17" fmla="*/ 1315864 w 1326624"/>
              <a:gd name="connsiteY17" fmla="*/ 733604 h 1863367"/>
              <a:gd name="connsiteX0" fmla="*/ 1315864 w 1326624"/>
              <a:gd name="connsiteY0" fmla="*/ 742234 h 1871997"/>
              <a:gd name="connsiteX1" fmla="*/ 1286757 w 1326624"/>
              <a:gd name="connsiteY1" fmla="*/ 517838 h 1871997"/>
              <a:gd name="connsiteX2" fmla="*/ 1294162 w 1326624"/>
              <a:gd name="connsiteY2" fmla="*/ 302389 h 1871997"/>
              <a:gd name="connsiteX3" fmla="*/ 1276906 w 1326624"/>
              <a:gd name="connsiteY3" fmla="*/ 146776 h 1871997"/>
              <a:gd name="connsiteX4" fmla="*/ 1130567 w 1326624"/>
              <a:gd name="connsiteY4" fmla="*/ 60624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94162 w 1326624"/>
              <a:gd name="connsiteY2" fmla="*/ 302389 h 1871997"/>
              <a:gd name="connsiteX3" fmla="*/ 1276906 w 1326624"/>
              <a:gd name="connsiteY3" fmla="*/ 146776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94162 w 1326624"/>
              <a:gd name="connsiteY2" fmla="*/ 302389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72967 w 1326624"/>
              <a:gd name="connsiteY2" fmla="*/ 311021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86757 w 1326624"/>
              <a:gd name="connsiteY1" fmla="*/ 517838 h 1871997"/>
              <a:gd name="connsiteX2" fmla="*/ 1225638 w 1326624"/>
              <a:gd name="connsiteY2" fmla="*/ 388455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25638 w 1326624"/>
              <a:gd name="connsiteY1" fmla="*/ 560682 h 1871997"/>
              <a:gd name="connsiteX2" fmla="*/ 1225638 w 1326624"/>
              <a:gd name="connsiteY2" fmla="*/ 388455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206302 w 1326624"/>
              <a:gd name="connsiteY3" fmla="*/ 198543 h 1871997"/>
              <a:gd name="connsiteX4" fmla="*/ 1059570 w 1326624"/>
              <a:gd name="connsiteY4" fmla="*/ 77889 h 1871997"/>
              <a:gd name="connsiteX5" fmla="*/ 909032 w 1326624"/>
              <a:gd name="connsiteY5" fmla="*/ 0 h 1871997"/>
              <a:gd name="connsiteX6" fmla="*/ 567375 w 1326624"/>
              <a:gd name="connsiteY6" fmla="*/ 8630 h 1871997"/>
              <a:gd name="connsiteX7" fmla="*/ 129424 w 1326624"/>
              <a:gd name="connsiteY7" fmla="*/ 138089 h 1871997"/>
              <a:gd name="connsiteX8" fmla="*/ 0 w 1326624"/>
              <a:gd name="connsiteY8" fmla="*/ 560571 h 1871997"/>
              <a:gd name="connsiteX9" fmla="*/ 86278 w 1326624"/>
              <a:gd name="connsiteY9" fmla="*/ 1052487 h 1871997"/>
              <a:gd name="connsiteX10" fmla="*/ 155289 w 1326624"/>
              <a:gd name="connsiteY10" fmla="*/ 1354412 h 1871997"/>
              <a:gd name="connsiteX11" fmla="*/ 336444 w 1326624"/>
              <a:gd name="connsiteY11" fmla="*/ 1708095 h 1871997"/>
              <a:gd name="connsiteX12" fmla="*/ 646995 w 1326624"/>
              <a:gd name="connsiteY12" fmla="*/ 1871997 h 1871997"/>
              <a:gd name="connsiteX13" fmla="*/ 946905 w 1326624"/>
              <a:gd name="connsiteY13" fmla="*/ 1828887 h 1871997"/>
              <a:gd name="connsiteX14" fmla="*/ 1052502 w 1326624"/>
              <a:gd name="connsiteY14" fmla="*/ 1828887 h 1871997"/>
              <a:gd name="connsiteX15" fmla="*/ 1173280 w 1326624"/>
              <a:gd name="connsiteY15" fmla="*/ 1743130 h 1871997"/>
              <a:gd name="connsiteX16" fmla="*/ 1251008 w 1326624"/>
              <a:gd name="connsiteY16" fmla="*/ 1484240 h 1871997"/>
              <a:gd name="connsiteX17" fmla="*/ 1315864 w 1326624"/>
              <a:gd name="connsiteY17"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147957 w 1326624"/>
              <a:gd name="connsiteY3" fmla="*/ 258970 h 1871997"/>
              <a:gd name="connsiteX4" fmla="*/ 1206302 w 1326624"/>
              <a:gd name="connsiteY4" fmla="*/ 198543 h 1871997"/>
              <a:gd name="connsiteX5" fmla="*/ 1059570 w 1326624"/>
              <a:gd name="connsiteY5" fmla="*/ 77889 h 1871997"/>
              <a:gd name="connsiteX6" fmla="*/ 909032 w 1326624"/>
              <a:gd name="connsiteY6" fmla="*/ 0 h 1871997"/>
              <a:gd name="connsiteX7" fmla="*/ 567375 w 1326624"/>
              <a:gd name="connsiteY7" fmla="*/ 8630 h 1871997"/>
              <a:gd name="connsiteX8" fmla="*/ 129424 w 1326624"/>
              <a:gd name="connsiteY8" fmla="*/ 138089 h 1871997"/>
              <a:gd name="connsiteX9" fmla="*/ 0 w 1326624"/>
              <a:gd name="connsiteY9" fmla="*/ 560571 h 1871997"/>
              <a:gd name="connsiteX10" fmla="*/ 86278 w 1326624"/>
              <a:gd name="connsiteY10" fmla="*/ 1052487 h 1871997"/>
              <a:gd name="connsiteX11" fmla="*/ 155289 w 1326624"/>
              <a:gd name="connsiteY11" fmla="*/ 1354412 h 1871997"/>
              <a:gd name="connsiteX12" fmla="*/ 336444 w 1326624"/>
              <a:gd name="connsiteY12" fmla="*/ 1708095 h 1871997"/>
              <a:gd name="connsiteX13" fmla="*/ 646995 w 1326624"/>
              <a:gd name="connsiteY13" fmla="*/ 1871997 h 1871997"/>
              <a:gd name="connsiteX14" fmla="*/ 946905 w 1326624"/>
              <a:gd name="connsiteY14" fmla="*/ 1828887 h 1871997"/>
              <a:gd name="connsiteX15" fmla="*/ 1052502 w 1326624"/>
              <a:gd name="connsiteY15" fmla="*/ 1828887 h 1871997"/>
              <a:gd name="connsiteX16" fmla="*/ 1173280 w 1326624"/>
              <a:gd name="connsiteY16" fmla="*/ 1743130 h 1871997"/>
              <a:gd name="connsiteX17" fmla="*/ 1251008 w 1326624"/>
              <a:gd name="connsiteY17" fmla="*/ 1484240 h 1871997"/>
              <a:gd name="connsiteX18" fmla="*/ 1315864 w 1326624"/>
              <a:gd name="connsiteY18"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180408 w 1326624"/>
              <a:gd name="connsiteY3" fmla="*/ 258970 h 1871997"/>
              <a:gd name="connsiteX4" fmla="*/ 1206302 w 1326624"/>
              <a:gd name="connsiteY4" fmla="*/ 198543 h 1871997"/>
              <a:gd name="connsiteX5" fmla="*/ 1059570 w 1326624"/>
              <a:gd name="connsiteY5" fmla="*/ 77889 h 1871997"/>
              <a:gd name="connsiteX6" fmla="*/ 909032 w 1326624"/>
              <a:gd name="connsiteY6" fmla="*/ 0 h 1871997"/>
              <a:gd name="connsiteX7" fmla="*/ 567375 w 1326624"/>
              <a:gd name="connsiteY7" fmla="*/ 8630 h 1871997"/>
              <a:gd name="connsiteX8" fmla="*/ 129424 w 1326624"/>
              <a:gd name="connsiteY8" fmla="*/ 138089 h 1871997"/>
              <a:gd name="connsiteX9" fmla="*/ 0 w 1326624"/>
              <a:gd name="connsiteY9" fmla="*/ 560571 h 1871997"/>
              <a:gd name="connsiteX10" fmla="*/ 86278 w 1326624"/>
              <a:gd name="connsiteY10" fmla="*/ 1052487 h 1871997"/>
              <a:gd name="connsiteX11" fmla="*/ 155289 w 1326624"/>
              <a:gd name="connsiteY11" fmla="*/ 1354412 h 1871997"/>
              <a:gd name="connsiteX12" fmla="*/ 336444 w 1326624"/>
              <a:gd name="connsiteY12" fmla="*/ 1708095 h 1871997"/>
              <a:gd name="connsiteX13" fmla="*/ 646995 w 1326624"/>
              <a:gd name="connsiteY13" fmla="*/ 1871997 h 1871997"/>
              <a:gd name="connsiteX14" fmla="*/ 946905 w 1326624"/>
              <a:gd name="connsiteY14" fmla="*/ 1828887 h 1871997"/>
              <a:gd name="connsiteX15" fmla="*/ 1052502 w 1326624"/>
              <a:gd name="connsiteY15" fmla="*/ 1828887 h 1871997"/>
              <a:gd name="connsiteX16" fmla="*/ 1173280 w 1326624"/>
              <a:gd name="connsiteY16" fmla="*/ 1743130 h 1871997"/>
              <a:gd name="connsiteX17" fmla="*/ 1251008 w 1326624"/>
              <a:gd name="connsiteY17" fmla="*/ 1484240 h 1871997"/>
              <a:gd name="connsiteX18" fmla="*/ 1315864 w 1326624"/>
              <a:gd name="connsiteY18" fmla="*/ 742234 h 1871997"/>
              <a:gd name="connsiteX0" fmla="*/ 1315864 w 1326624"/>
              <a:gd name="connsiteY0" fmla="*/ 742234 h 1871997"/>
              <a:gd name="connsiteX1" fmla="*/ 1272967 w 1326624"/>
              <a:gd name="connsiteY1" fmla="*/ 560682 h 1871997"/>
              <a:gd name="connsiteX2" fmla="*/ 1225638 w 1326624"/>
              <a:gd name="connsiteY2" fmla="*/ 388455 h 1871997"/>
              <a:gd name="connsiteX3" fmla="*/ 1180408 w 1326624"/>
              <a:gd name="connsiteY3" fmla="*/ 258970 h 1871997"/>
              <a:gd name="connsiteX4" fmla="*/ 1130694 w 1326624"/>
              <a:gd name="connsiteY4" fmla="*/ 138117 h 1871997"/>
              <a:gd name="connsiteX5" fmla="*/ 1059570 w 1326624"/>
              <a:gd name="connsiteY5" fmla="*/ 77889 h 1871997"/>
              <a:gd name="connsiteX6" fmla="*/ 909032 w 1326624"/>
              <a:gd name="connsiteY6" fmla="*/ 0 h 1871997"/>
              <a:gd name="connsiteX7" fmla="*/ 567375 w 1326624"/>
              <a:gd name="connsiteY7" fmla="*/ 8630 h 1871997"/>
              <a:gd name="connsiteX8" fmla="*/ 129424 w 1326624"/>
              <a:gd name="connsiteY8" fmla="*/ 138089 h 1871997"/>
              <a:gd name="connsiteX9" fmla="*/ 0 w 1326624"/>
              <a:gd name="connsiteY9" fmla="*/ 560571 h 1871997"/>
              <a:gd name="connsiteX10" fmla="*/ 86278 w 1326624"/>
              <a:gd name="connsiteY10" fmla="*/ 1052487 h 1871997"/>
              <a:gd name="connsiteX11" fmla="*/ 155289 w 1326624"/>
              <a:gd name="connsiteY11" fmla="*/ 1354412 h 1871997"/>
              <a:gd name="connsiteX12" fmla="*/ 336444 w 1326624"/>
              <a:gd name="connsiteY12" fmla="*/ 1708095 h 1871997"/>
              <a:gd name="connsiteX13" fmla="*/ 646995 w 1326624"/>
              <a:gd name="connsiteY13" fmla="*/ 1871997 h 1871997"/>
              <a:gd name="connsiteX14" fmla="*/ 946905 w 1326624"/>
              <a:gd name="connsiteY14" fmla="*/ 1828887 h 1871997"/>
              <a:gd name="connsiteX15" fmla="*/ 1052502 w 1326624"/>
              <a:gd name="connsiteY15" fmla="*/ 1828887 h 1871997"/>
              <a:gd name="connsiteX16" fmla="*/ 1173280 w 1326624"/>
              <a:gd name="connsiteY16" fmla="*/ 1743130 h 1871997"/>
              <a:gd name="connsiteX17" fmla="*/ 1251008 w 1326624"/>
              <a:gd name="connsiteY17" fmla="*/ 1484240 h 1871997"/>
              <a:gd name="connsiteX18" fmla="*/ 1315864 w 1326624"/>
              <a:gd name="connsiteY18" fmla="*/ 742234 h 1871997"/>
              <a:gd name="connsiteX0" fmla="*/ 1315864 w 1340415"/>
              <a:gd name="connsiteY0" fmla="*/ 742234 h 1871997"/>
              <a:gd name="connsiteX1" fmla="*/ 1272967 w 1340415"/>
              <a:gd name="connsiteY1" fmla="*/ 560682 h 1871997"/>
              <a:gd name="connsiteX2" fmla="*/ 1225638 w 1340415"/>
              <a:gd name="connsiteY2" fmla="*/ 388455 h 1871997"/>
              <a:gd name="connsiteX3" fmla="*/ 1180408 w 1340415"/>
              <a:gd name="connsiteY3" fmla="*/ 258970 h 1871997"/>
              <a:gd name="connsiteX4" fmla="*/ 1130694 w 1340415"/>
              <a:gd name="connsiteY4" fmla="*/ 138117 h 1871997"/>
              <a:gd name="connsiteX5" fmla="*/ 1059570 w 1340415"/>
              <a:gd name="connsiteY5" fmla="*/ 77889 h 1871997"/>
              <a:gd name="connsiteX6" fmla="*/ 909032 w 1340415"/>
              <a:gd name="connsiteY6" fmla="*/ 0 h 1871997"/>
              <a:gd name="connsiteX7" fmla="*/ 567375 w 1340415"/>
              <a:gd name="connsiteY7" fmla="*/ 8630 h 1871997"/>
              <a:gd name="connsiteX8" fmla="*/ 129424 w 1340415"/>
              <a:gd name="connsiteY8" fmla="*/ 138089 h 1871997"/>
              <a:gd name="connsiteX9" fmla="*/ 0 w 1340415"/>
              <a:gd name="connsiteY9" fmla="*/ 560571 h 1871997"/>
              <a:gd name="connsiteX10" fmla="*/ 86278 w 1340415"/>
              <a:gd name="connsiteY10" fmla="*/ 1052487 h 1871997"/>
              <a:gd name="connsiteX11" fmla="*/ 155289 w 1340415"/>
              <a:gd name="connsiteY11" fmla="*/ 1354412 h 1871997"/>
              <a:gd name="connsiteX12" fmla="*/ 336444 w 1340415"/>
              <a:gd name="connsiteY12" fmla="*/ 1708095 h 1871997"/>
              <a:gd name="connsiteX13" fmla="*/ 646995 w 1340415"/>
              <a:gd name="connsiteY13" fmla="*/ 1871997 h 1871997"/>
              <a:gd name="connsiteX14" fmla="*/ 946905 w 1340415"/>
              <a:gd name="connsiteY14" fmla="*/ 1828887 h 1871997"/>
              <a:gd name="connsiteX15" fmla="*/ 1052502 w 1340415"/>
              <a:gd name="connsiteY15" fmla="*/ 1828887 h 1871997"/>
              <a:gd name="connsiteX16" fmla="*/ 1173280 w 1340415"/>
              <a:gd name="connsiteY16" fmla="*/ 1743130 h 1871997"/>
              <a:gd name="connsiteX17" fmla="*/ 1324718 w 1340415"/>
              <a:gd name="connsiteY17" fmla="*/ 1159483 h 1871997"/>
              <a:gd name="connsiteX18" fmla="*/ 1315864 w 1340415"/>
              <a:gd name="connsiteY18" fmla="*/ 742234 h 1871997"/>
              <a:gd name="connsiteX0" fmla="*/ 1315864 w 1342677"/>
              <a:gd name="connsiteY0" fmla="*/ 742234 h 1871997"/>
              <a:gd name="connsiteX1" fmla="*/ 1272967 w 1342677"/>
              <a:gd name="connsiteY1" fmla="*/ 560682 h 1871997"/>
              <a:gd name="connsiteX2" fmla="*/ 1225638 w 1342677"/>
              <a:gd name="connsiteY2" fmla="*/ 388455 h 1871997"/>
              <a:gd name="connsiteX3" fmla="*/ 1180408 w 1342677"/>
              <a:gd name="connsiteY3" fmla="*/ 258970 h 1871997"/>
              <a:gd name="connsiteX4" fmla="*/ 1130694 w 1342677"/>
              <a:gd name="connsiteY4" fmla="*/ 138117 h 1871997"/>
              <a:gd name="connsiteX5" fmla="*/ 1059570 w 1342677"/>
              <a:gd name="connsiteY5" fmla="*/ 77889 h 1871997"/>
              <a:gd name="connsiteX6" fmla="*/ 909032 w 1342677"/>
              <a:gd name="connsiteY6" fmla="*/ 0 h 1871997"/>
              <a:gd name="connsiteX7" fmla="*/ 567375 w 1342677"/>
              <a:gd name="connsiteY7" fmla="*/ 8630 h 1871997"/>
              <a:gd name="connsiteX8" fmla="*/ 129424 w 1342677"/>
              <a:gd name="connsiteY8" fmla="*/ 138089 h 1871997"/>
              <a:gd name="connsiteX9" fmla="*/ 0 w 1342677"/>
              <a:gd name="connsiteY9" fmla="*/ 560571 h 1871997"/>
              <a:gd name="connsiteX10" fmla="*/ 86278 w 1342677"/>
              <a:gd name="connsiteY10" fmla="*/ 1052487 h 1871997"/>
              <a:gd name="connsiteX11" fmla="*/ 155289 w 1342677"/>
              <a:gd name="connsiteY11" fmla="*/ 1354412 h 1871997"/>
              <a:gd name="connsiteX12" fmla="*/ 336444 w 1342677"/>
              <a:gd name="connsiteY12" fmla="*/ 1708095 h 1871997"/>
              <a:gd name="connsiteX13" fmla="*/ 646995 w 1342677"/>
              <a:gd name="connsiteY13" fmla="*/ 1871997 h 1871997"/>
              <a:gd name="connsiteX14" fmla="*/ 946905 w 1342677"/>
              <a:gd name="connsiteY14" fmla="*/ 1828887 h 1871997"/>
              <a:gd name="connsiteX15" fmla="*/ 1052502 w 1342677"/>
              <a:gd name="connsiteY15" fmla="*/ 1828887 h 1871997"/>
              <a:gd name="connsiteX16" fmla="*/ 1173280 w 1342677"/>
              <a:gd name="connsiteY16" fmla="*/ 1743130 h 1871997"/>
              <a:gd name="connsiteX17" fmla="*/ 1329928 w 1342677"/>
              <a:gd name="connsiteY17" fmla="*/ 1109790 h 1871997"/>
              <a:gd name="connsiteX18" fmla="*/ 1315864 w 1342677"/>
              <a:gd name="connsiteY18" fmla="*/ 742234 h 187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42677" h="1871997">
                <a:moveTo>
                  <a:pt x="1315864" y="742234"/>
                </a:moveTo>
                <a:cubicBezTo>
                  <a:pt x="1272396" y="503726"/>
                  <a:pt x="1359941" y="669991"/>
                  <a:pt x="1272967" y="560682"/>
                </a:cubicBezTo>
                <a:cubicBezTo>
                  <a:pt x="1273675" y="546318"/>
                  <a:pt x="1224930" y="402819"/>
                  <a:pt x="1225638" y="388455"/>
                </a:cubicBezTo>
                <a:cubicBezTo>
                  <a:pt x="1213434" y="333854"/>
                  <a:pt x="1183631" y="290622"/>
                  <a:pt x="1180408" y="258970"/>
                </a:cubicBezTo>
                <a:cubicBezTo>
                  <a:pt x="1177185" y="227318"/>
                  <a:pt x="1154056" y="163981"/>
                  <a:pt x="1130694" y="138117"/>
                </a:cubicBezTo>
                <a:cubicBezTo>
                  <a:pt x="1130680" y="105031"/>
                  <a:pt x="1099890" y="100904"/>
                  <a:pt x="1059570" y="77889"/>
                </a:cubicBezTo>
                <a:lnTo>
                  <a:pt x="909032" y="0"/>
                </a:lnTo>
                <a:lnTo>
                  <a:pt x="567375" y="8630"/>
                </a:lnTo>
                <a:lnTo>
                  <a:pt x="129424" y="138089"/>
                </a:lnTo>
                <a:lnTo>
                  <a:pt x="0" y="560571"/>
                </a:lnTo>
                <a:lnTo>
                  <a:pt x="86278" y="1052487"/>
                </a:lnTo>
                <a:lnTo>
                  <a:pt x="155289" y="1354412"/>
                </a:lnTo>
                <a:lnTo>
                  <a:pt x="336444" y="1708095"/>
                </a:lnTo>
                <a:lnTo>
                  <a:pt x="646995" y="1871997"/>
                </a:lnTo>
                <a:lnTo>
                  <a:pt x="946905" y="1828887"/>
                </a:lnTo>
                <a:lnTo>
                  <a:pt x="1052502" y="1828887"/>
                </a:lnTo>
                <a:cubicBezTo>
                  <a:pt x="1101458" y="1785938"/>
                  <a:pt x="1072715" y="1812534"/>
                  <a:pt x="1173280" y="1743130"/>
                </a:cubicBezTo>
                <a:cubicBezTo>
                  <a:pt x="1173353" y="1639574"/>
                  <a:pt x="1329855" y="1213346"/>
                  <a:pt x="1329928" y="1109790"/>
                </a:cubicBezTo>
                <a:cubicBezTo>
                  <a:pt x="1339843" y="802605"/>
                  <a:pt x="1358598" y="1033060"/>
                  <a:pt x="1315864" y="742234"/>
                </a:cubicBezTo>
                <a:close/>
              </a:path>
            </a:pathLst>
          </a:custGeom>
          <a:solidFill>
            <a:schemeClr val="accent4"/>
          </a:solidFill>
          <a:ln w="57150" cap="flat" cmpd="sng" algn="ctr">
            <a:solidFill>
              <a:srgbClr val="FFC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8" name="Text Box 386"/>
          <p:cNvSpPr txBox="1"/>
          <p:nvPr/>
        </p:nvSpPr>
        <p:spPr>
          <a:xfrm>
            <a:off x="5904233" y="4799879"/>
            <a:ext cx="1549687" cy="4847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000" dirty="0">
                <a:solidFill>
                  <a:schemeClr val="bg2"/>
                </a:solidFill>
                <a:effectLst/>
                <a:ea typeface="PMingLiU"/>
              </a:rPr>
              <a:t>Receptors</a:t>
            </a:r>
            <a:endParaRPr lang="en-US" sz="2000" dirty="0">
              <a:solidFill>
                <a:schemeClr val="bg2"/>
              </a:solidFill>
              <a:effectLst/>
              <a:ea typeface="SimSun"/>
            </a:endParaRPr>
          </a:p>
        </p:txBody>
      </p:sp>
      <p:sp>
        <p:nvSpPr>
          <p:cNvPr id="69" name="Text Box 386"/>
          <p:cNvSpPr txBox="1"/>
          <p:nvPr/>
        </p:nvSpPr>
        <p:spPr>
          <a:xfrm>
            <a:off x="5943600" y="2745441"/>
            <a:ext cx="1250633" cy="4847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000" dirty="0" smtClean="0">
                <a:solidFill>
                  <a:schemeClr val="bg2"/>
                </a:solidFill>
                <a:ea typeface="PMingLiU"/>
              </a:rPr>
              <a:t>Post Synaptic Cell</a:t>
            </a:r>
            <a:endParaRPr lang="en-US" sz="2000" dirty="0">
              <a:solidFill>
                <a:schemeClr val="bg2"/>
              </a:solidFill>
              <a:effectLst/>
              <a:ea typeface="SimSun"/>
            </a:endParaRPr>
          </a:p>
        </p:txBody>
      </p:sp>
      <p:sp>
        <p:nvSpPr>
          <p:cNvPr id="70" name="Text Box 386"/>
          <p:cNvSpPr txBox="1"/>
          <p:nvPr/>
        </p:nvSpPr>
        <p:spPr>
          <a:xfrm>
            <a:off x="2559367" y="2258435"/>
            <a:ext cx="1250633" cy="4847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000" dirty="0" smtClean="0">
                <a:solidFill>
                  <a:schemeClr val="bg2"/>
                </a:solidFill>
                <a:ea typeface="PMingLiU"/>
              </a:rPr>
              <a:t>Pre Synaptic Cell</a:t>
            </a:r>
            <a:endParaRPr lang="en-US" sz="2000" dirty="0">
              <a:solidFill>
                <a:schemeClr val="bg2"/>
              </a:solidFill>
              <a:effectLst/>
              <a:ea typeface="SimSun"/>
            </a:endParaRPr>
          </a:p>
        </p:txBody>
      </p:sp>
      <p:sp>
        <p:nvSpPr>
          <p:cNvPr id="74" name="Text Box 386"/>
          <p:cNvSpPr txBox="1"/>
          <p:nvPr/>
        </p:nvSpPr>
        <p:spPr>
          <a:xfrm>
            <a:off x="5069936" y="3985472"/>
            <a:ext cx="1452688" cy="856522"/>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000" dirty="0" smtClean="0">
                <a:solidFill>
                  <a:schemeClr val="bg2"/>
                </a:solidFill>
                <a:ea typeface="PMingLiU"/>
              </a:rPr>
              <a:t>QED Radiation</a:t>
            </a:r>
            <a:endParaRPr lang="en-US" sz="2000" dirty="0">
              <a:solidFill>
                <a:schemeClr val="bg2"/>
              </a:solidFill>
              <a:effectLst/>
              <a:ea typeface="SimSun"/>
            </a:endParaRPr>
          </a:p>
        </p:txBody>
      </p:sp>
      <p:sp>
        <p:nvSpPr>
          <p:cNvPr id="75" name="Text Box 386"/>
          <p:cNvSpPr txBox="1"/>
          <p:nvPr/>
        </p:nvSpPr>
        <p:spPr>
          <a:xfrm>
            <a:off x="4191000" y="3045990"/>
            <a:ext cx="958261" cy="45921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000" dirty="0" smtClean="0">
                <a:ea typeface="PMingLiU"/>
              </a:rPr>
              <a:t>Cleft</a:t>
            </a:r>
            <a:endParaRPr lang="en-US" sz="2000" dirty="0">
              <a:effectLst/>
              <a:ea typeface="SimSun"/>
            </a:endParaRPr>
          </a:p>
        </p:txBody>
      </p:sp>
      <p:sp>
        <p:nvSpPr>
          <p:cNvPr id="76" name="Text Box 386"/>
          <p:cNvSpPr txBox="1"/>
          <p:nvPr/>
        </p:nvSpPr>
        <p:spPr>
          <a:xfrm>
            <a:off x="2590800" y="4962281"/>
            <a:ext cx="1329589" cy="56477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000" dirty="0" smtClean="0">
                <a:solidFill>
                  <a:schemeClr val="bg2"/>
                </a:solidFill>
                <a:ea typeface="PMingLiU"/>
              </a:rPr>
              <a:t>NT Molecules</a:t>
            </a:r>
            <a:endParaRPr lang="en-US" sz="2000" dirty="0">
              <a:solidFill>
                <a:schemeClr val="bg2"/>
              </a:solidFill>
              <a:effectLst/>
              <a:ea typeface="SimSun"/>
            </a:endParaRPr>
          </a:p>
        </p:txBody>
      </p:sp>
      <p:sp>
        <p:nvSpPr>
          <p:cNvPr id="42" name="Oval 41"/>
          <p:cNvSpPr/>
          <p:nvPr/>
        </p:nvSpPr>
        <p:spPr bwMode="auto">
          <a:xfrm>
            <a:off x="3652518" y="4151134"/>
            <a:ext cx="228600" cy="262599"/>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44" name="Text Box 386"/>
          <p:cNvSpPr txBox="1"/>
          <p:nvPr/>
        </p:nvSpPr>
        <p:spPr>
          <a:xfrm>
            <a:off x="1646325" y="3406222"/>
            <a:ext cx="1549687" cy="4847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000" dirty="0" smtClean="0">
                <a:solidFill>
                  <a:schemeClr val="bg2"/>
                </a:solidFill>
                <a:effectLst/>
                <a:ea typeface="PMingLiU"/>
              </a:rPr>
              <a:t>Vesicle</a:t>
            </a:r>
            <a:endParaRPr lang="en-US" sz="2000" dirty="0">
              <a:solidFill>
                <a:schemeClr val="bg2"/>
              </a:solidFill>
              <a:effectLst/>
              <a:ea typeface="SimSun"/>
            </a:endParaRPr>
          </a:p>
        </p:txBody>
      </p:sp>
      <p:sp>
        <p:nvSpPr>
          <p:cNvPr id="47" name="Oval 46"/>
          <p:cNvSpPr/>
          <p:nvPr/>
        </p:nvSpPr>
        <p:spPr bwMode="auto">
          <a:xfrm>
            <a:off x="4838700" y="3576970"/>
            <a:ext cx="601523" cy="587286"/>
          </a:xfrm>
          <a:prstGeom prst="ellipse">
            <a:avLst/>
          </a:prstGeom>
          <a:solidFill>
            <a:srgbClr val="00B050"/>
          </a:solidFill>
          <a:ln w="571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46"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6</a:t>
            </a:r>
            <a:endParaRPr lang="en-US" altLang="zh-TW" sz="2800" b="1" dirty="0">
              <a:latin typeface="Arial" charset="0"/>
              <a:ea typeface="新細明體" pitchFamily="18" charset="-120"/>
            </a:endParaRPr>
          </a:p>
        </p:txBody>
      </p:sp>
      <p:grpSp>
        <p:nvGrpSpPr>
          <p:cNvPr id="71" name="Group 76"/>
          <p:cNvGrpSpPr>
            <a:grpSpLocks/>
          </p:cNvGrpSpPr>
          <p:nvPr/>
        </p:nvGrpSpPr>
        <p:grpSpPr bwMode="auto">
          <a:xfrm rot="21336345">
            <a:off x="3619643" y="3397256"/>
            <a:ext cx="1373187" cy="1050925"/>
            <a:chOff x="0" y="0"/>
            <a:chExt cx="439781" cy="304778"/>
          </a:xfrm>
        </p:grpSpPr>
        <p:sp>
          <p:nvSpPr>
            <p:cNvPr id="72" name="Freeform 71"/>
            <p:cNvSpPr>
              <a:spLocks noChangeAspect="1" noEditPoints="1"/>
            </p:cNvSpPr>
            <p:nvPr/>
          </p:nvSpPr>
          <p:spPr bwMode="auto">
            <a:xfrm rot="2328950">
              <a:off x="351289" y="101676"/>
              <a:ext cx="86431" cy="80108"/>
            </a:xfrm>
            <a:custGeom>
              <a:avLst/>
              <a:gdLst>
                <a:gd name="T0" fmla="*/ 3 w 9"/>
                <a:gd name="T1" fmla="*/ 5 h 8"/>
                <a:gd name="T2" fmla="*/ 6 w 9"/>
                <a:gd name="T3" fmla="*/ 2 h 8"/>
                <a:gd name="T4" fmla="*/ 7 w 9"/>
                <a:gd name="T5" fmla="*/ 2 h 8"/>
                <a:gd name="T6" fmla="*/ 7 w 9"/>
                <a:gd name="T7" fmla="*/ 2 h 8"/>
                <a:gd name="T8" fmla="*/ 3 w 9"/>
                <a:gd name="T9" fmla="*/ 5 h 8"/>
                <a:gd name="T10" fmla="*/ 3 w 9"/>
                <a:gd name="T11" fmla="*/ 5 h 8"/>
                <a:gd name="T12" fmla="*/ 3 w 9"/>
                <a:gd name="T13" fmla="*/ 5 h 8"/>
                <a:gd name="T14" fmla="*/ 0 w 9"/>
                <a:gd name="T15" fmla="*/ 2 h 8"/>
                <a:gd name="T16" fmla="*/ 9 w 9"/>
                <a:gd name="T17" fmla="*/ 0 h 8"/>
                <a:gd name="T18" fmla="*/ 5 w 9"/>
                <a:gd name="T19" fmla="*/ 8 h 8"/>
                <a:gd name="T20" fmla="*/ 0 w 9"/>
                <a:gd name="T2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8">
                  <a:moveTo>
                    <a:pt x="3" y="5"/>
                  </a:moveTo>
                  <a:lnTo>
                    <a:pt x="6" y="2"/>
                  </a:lnTo>
                  <a:cubicBezTo>
                    <a:pt x="6" y="2"/>
                    <a:pt x="7" y="2"/>
                    <a:pt x="7" y="2"/>
                  </a:cubicBezTo>
                  <a:cubicBezTo>
                    <a:pt x="7" y="2"/>
                    <a:pt x="7" y="2"/>
                    <a:pt x="7" y="2"/>
                  </a:cubicBezTo>
                  <a:lnTo>
                    <a:pt x="3" y="5"/>
                  </a:lnTo>
                  <a:cubicBezTo>
                    <a:pt x="3" y="6"/>
                    <a:pt x="3" y="6"/>
                    <a:pt x="3" y="5"/>
                  </a:cubicBezTo>
                  <a:cubicBezTo>
                    <a:pt x="2" y="5"/>
                    <a:pt x="2" y="5"/>
                    <a:pt x="3" y="5"/>
                  </a:cubicBezTo>
                  <a:close/>
                  <a:moveTo>
                    <a:pt x="0" y="2"/>
                  </a:moveTo>
                  <a:lnTo>
                    <a:pt x="9" y="0"/>
                  </a:lnTo>
                  <a:lnTo>
                    <a:pt x="5" y="8"/>
                  </a:lnTo>
                  <a:lnTo>
                    <a:pt x="0" y="2"/>
                  </a:lnTo>
                  <a:close/>
                </a:path>
              </a:pathLst>
            </a:custGeom>
            <a:solidFill>
              <a:srgbClr xmlns:mc="http://schemas.openxmlformats.org/markup-compatibility/2006" xmlns:a14="http://schemas.microsoft.com/office/drawing/2010/main" val="FFFFFF" mc:Ignorable="a14" a14:legacySpreadsheetColorIndex="9"/>
            </a:solidFill>
            <a:ln w="10795" cap="flat" cmpd="sng">
              <a:solidFill>
                <a:srgbClr xmlns:mc="http://schemas.openxmlformats.org/markup-compatibility/2006" xmlns:a14="http://schemas.microsoft.com/office/drawing/2010/main" val="FFFFFF" mc:Ignorable="a14" a14:legacySpreadsheetColorIndex="9"/>
              </a:solidFill>
              <a:prstDash val="solid"/>
              <a:round/>
              <a:headEnd/>
              <a:tailEnd/>
            </a:ln>
          </p:spPr>
          <p:txBody>
            <a:bodyPr/>
            <a:lstStyle/>
            <a:p>
              <a:pPr eaLnBrk="1" fontAlgn="auto" hangingPunct="1">
                <a:spcBef>
                  <a:spcPts val="0"/>
                </a:spcBef>
                <a:spcAft>
                  <a:spcPts val="0"/>
                </a:spcAft>
                <a:buFontTx/>
                <a:buNone/>
                <a:defRPr/>
              </a:pPr>
              <a:endParaRPr lang="en-US" sz="1800" kern="0">
                <a:solidFill>
                  <a:sysClr val="windowText" lastClr="000000"/>
                </a:solidFill>
                <a:latin typeface="Arial" charset="0"/>
              </a:endParaRPr>
            </a:p>
          </p:txBody>
        </p:sp>
        <p:sp>
          <p:nvSpPr>
            <p:cNvPr id="73" name="Freeform 72"/>
            <p:cNvSpPr>
              <a:spLocks/>
            </p:cNvSpPr>
            <p:nvPr/>
          </p:nvSpPr>
          <p:spPr bwMode="auto">
            <a:xfrm rot="2328950">
              <a:off x="-1944" y="-1241"/>
              <a:ext cx="347758" cy="304778"/>
            </a:xfrm>
            <a:custGeom>
              <a:avLst/>
              <a:gdLst>
                <a:gd name="T0" fmla="*/ 866 w 866"/>
                <a:gd name="T1" fmla="*/ 0 h 734"/>
                <a:gd name="T2" fmla="*/ 666 w 866"/>
                <a:gd name="T3" fmla="*/ 151 h 734"/>
                <a:gd name="T4" fmla="*/ 633 w 866"/>
                <a:gd name="T5" fmla="*/ 384 h 734"/>
                <a:gd name="T6" fmla="*/ 349 w 866"/>
                <a:gd name="T7" fmla="*/ 284 h 734"/>
                <a:gd name="T8" fmla="*/ 366 w 866"/>
                <a:gd name="T9" fmla="*/ 584 h 734"/>
                <a:gd name="T10" fmla="*/ 50 w 866"/>
                <a:gd name="T11" fmla="*/ 451 h 734"/>
                <a:gd name="T12" fmla="*/ 66 w 866"/>
                <a:gd name="T13" fmla="*/ 734 h 734"/>
              </a:gdLst>
              <a:ahLst/>
              <a:cxnLst>
                <a:cxn ang="0">
                  <a:pos x="T0" y="T1"/>
                </a:cxn>
                <a:cxn ang="0">
                  <a:pos x="T2" y="T3"/>
                </a:cxn>
                <a:cxn ang="0">
                  <a:pos x="T4" y="T5"/>
                </a:cxn>
                <a:cxn ang="0">
                  <a:pos x="T6" y="T7"/>
                </a:cxn>
                <a:cxn ang="0">
                  <a:pos x="T8" y="T9"/>
                </a:cxn>
                <a:cxn ang="0">
                  <a:pos x="T10" y="T11"/>
                </a:cxn>
                <a:cxn ang="0">
                  <a:pos x="T12" y="T13"/>
                </a:cxn>
              </a:cxnLst>
              <a:rect l="0" t="0" r="r" b="b"/>
              <a:pathLst>
                <a:path w="866" h="734">
                  <a:moveTo>
                    <a:pt x="866" y="0"/>
                  </a:moveTo>
                  <a:cubicBezTo>
                    <a:pt x="832" y="34"/>
                    <a:pt x="699" y="84"/>
                    <a:pt x="666" y="151"/>
                  </a:cubicBezTo>
                  <a:cubicBezTo>
                    <a:pt x="616" y="217"/>
                    <a:pt x="682" y="367"/>
                    <a:pt x="633" y="384"/>
                  </a:cubicBezTo>
                  <a:cubicBezTo>
                    <a:pt x="583" y="401"/>
                    <a:pt x="399" y="251"/>
                    <a:pt x="349" y="284"/>
                  </a:cubicBezTo>
                  <a:cubicBezTo>
                    <a:pt x="316" y="317"/>
                    <a:pt x="416" y="551"/>
                    <a:pt x="366" y="584"/>
                  </a:cubicBezTo>
                  <a:cubicBezTo>
                    <a:pt x="316" y="617"/>
                    <a:pt x="100" y="434"/>
                    <a:pt x="50" y="451"/>
                  </a:cubicBezTo>
                  <a:cubicBezTo>
                    <a:pt x="0" y="484"/>
                    <a:pt x="66" y="684"/>
                    <a:pt x="66" y="734"/>
                  </a:cubicBezTo>
                </a:path>
              </a:pathLst>
            </a:custGeom>
            <a:noFill/>
            <a:ln w="3175" cap="flat" cmpd="sng">
              <a:solidFill>
                <a:srgbClr xmlns:mc="http://schemas.openxmlformats.org/markup-compatibility/2006" xmlns:a14="http://schemas.microsoft.com/office/drawing/2010/main" val="FFFFFF" mc:Ignorable="a14" a14:legacySpreadsheetColorIndex="9"/>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buFontTx/>
                <a:buNone/>
                <a:defRPr/>
              </a:pPr>
              <a:endParaRPr lang="en-US" sz="1800" kern="0">
                <a:solidFill>
                  <a:sysClr val="windowText" lastClr="000000"/>
                </a:solidFill>
                <a:latin typeface="Arial" charset="0"/>
              </a:endParaRPr>
            </a:p>
          </p:txBody>
        </p:sp>
      </p:grpSp>
      <p:sp>
        <p:nvSpPr>
          <p:cNvPr id="53" name="Oval 52"/>
          <p:cNvSpPr/>
          <p:nvPr/>
        </p:nvSpPr>
        <p:spPr bwMode="auto">
          <a:xfrm>
            <a:off x="6855374" y="3890987"/>
            <a:ext cx="601523" cy="587286"/>
          </a:xfrm>
          <a:prstGeom prst="ellipse">
            <a:avLst/>
          </a:prstGeom>
          <a:solidFill>
            <a:srgbClr val="00B050"/>
          </a:solidFill>
          <a:ln w="571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4" name="Oval 53"/>
          <p:cNvSpPr/>
          <p:nvPr/>
        </p:nvSpPr>
        <p:spPr bwMode="auto">
          <a:xfrm>
            <a:off x="5104550" y="5151300"/>
            <a:ext cx="601523" cy="587286"/>
          </a:xfrm>
          <a:prstGeom prst="ellipse">
            <a:avLst/>
          </a:prstGeom>
          <a:solidFill>
            <a:srgbClr val="00B050"/>
          </a:solidFill>
          <a:ln w="571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8" name="Oval 57"/>
          <p:cNvSpPr/>
          <p:nvPr/>
        </p:nvSpPr>
        <p:spPr bwMode="auto">
          <a:xfrm>
            <a:off x="5069936" y="2352472"/>
            <a:ext cx="601523" cy="587286"/>
          </a:xfrm>
          <a:prstGeom prst="ellipse">
            <a:avLst/>
          </a:prstGeom>
          <a:solidFill>
            <a:srgbClr val="00B050"/>
          </a:solidFill>
          <a:ln w="571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685779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800"/>
            <a:ext cx="7772400" cy="3463636"/>
          </a:xfrm>
        </p:spPr>
        <p:txBody>
          <a:bodyPr/>
          <a:lstStyle/>
          <a:p>
            <a:pPr marL="0" indent="0" algn="ctr">
              <a:buNone/>
            </a:pPr>
            <a:r>
              <a:rPr lang="en-US" sz="2000" b="0" dirty="0" smtClean="0"/>
              <a:t>In the presynaptic cell, the NTs acquire the thermal kT energy.</a:t>
            </a:r>
          </a:p>
          <a:p>
            <a:pPr algn="ctr"/>
            <a:endParaRPr lang="en-US" sz="2000" b="0" dirty="0" smtClean="0"/>
          </a:p>
          <a:p>
            <a:pPr marL="0" indent="0" algn="ctr">
              <a:buNone/>
            </a:pPr>
            <a:r>
              <a:rPr lang="en-US" sz="2000" b="0" dirty="0" smtClean="0"/>
              <a:t> But isolation at exocytosis leaves the NTs with thermal kT energy not allowed by QM. Also, QM  requires the heat capacity of the NTs to vanish precluding conservation by an increase in temperature.</a:t>
            </a:r>
          </a:p>
          <a:p>
            <a:pPr marL="0" indent="0" algn="ctr">
              <a:buNone/>
            </a:pPr>
            <a:endParaRPr lang="en-US" sz="2000" b="0" dirty="0"/>
          </a:p>
          <a:p>
            <a:pPr marL="0" indent="0" algn="ctr">
              <a:buNone/>
            </a:pPr>
            <a:r>
              <a:rPr lang="en-US" sz="2000" b="0" dirty="0" smtClean="0"/>
              <a:t>Conservation proceeds by the NTs emitting a burst of QED radiation given by their EM spectra, thereby providing a unique EM signal for receptors. </a:t>
            </a:r>
          </a:p>
          <a:p>
            <a:endParaRPr lang="en-US" sz="1800" dirty="0"/>
          </a:p>
        </p:txBody>
      </p:sp>
      <p:sp>
        <p:nvSpPr>
          <p:cNvPr id="3" name="Title 2"/>
          <p:cNvSpPr>
            <a:spLocks noGrp="1"/>
          </p:cNvSpPr>
          <p:nvPr>
            <p:ph type="title"/>
          </p:nvPr>
        </p:nvSpPr>
        <p:spPr/>
        <p:txBody>
          <a:bodyPr/>
          <a:lstStyle/>
          <a:p>
            <a:r>
              <a:rPr lang="en-US" dirty="0" smtClean="0"/>
              <a:t>QED Induced Radiation</a:t>
            </a:r>
            <a:endParaRPr lang="en-US" dirty="0"/>
          </a:p>
        </p:txBody>
      </p:sp>
      <p:sp>
        <p:nvSpPr>
          <p:cNvPr id="4" name="Footer Placeholder 3"/>
          <p:cNvSpPr>
            <a:spLocks noGrp="1"/>
          </p:cNvSpPr>
          <p:nvPr>
            <p:ph type="ftr" sz="quarter" idx="11"/>
          </p:nvPr>
        </p:nvSpPr>
        <p:spPr/>
        <p:txBody>
          <a:bodyPr/>
          <a:lstStyle/>
          <a:p>
            <a:r>
              <a:rPr lang="en-US" altLang="zh-TW" dirty="0" smtClean="0"/>
              <a:t>3rd Int. </a:t>
            </a:r>
            <a:r>
              <a:rPr lang="en-US" altLang="zh-TW" dirty="0" err="1" smtClean="0"/>
              <a:t>Conf.on</a:t>
            </a:r>
            <a:r>
              <a:rPr lang="en-US" altLang="zh-TW" dirty="0" smtClean="0"/>
              <a:t> Mechanical and Electrical Tech. - </a:t>
            </a:r>
            <a:r>
              <a:rPr lang="en-US" altLang="zh-TW" dirty="0" err="1" smtClean="0"/>
              <a:t>ICMET</a:t>
            </a:r>
            <a:r>
              <a:rPr lang="en-US" altLang="zh-TW" dirty="0" smtClean="0"/>
              <a:t> 2011 - Dalian, August 26-27, 2011</a:t>
            </a:r>
            <a:endParaRPr lang="en-US" altLang="zh-TW" dirty="0"/>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7</a:t>
            </a:r>
            <a:endParaRPr lang="en-US" altLang="zh-TW" sz="2800" b="1" dirty="0">
              <a:latin typeface="Arial" charset="0"/>
              <a:ea typeface="新細明體" pitchFamily="18" charset="-120"/>
            </a:endParaRPr>
          </a:p>
        </p:txBody>
      </p:sp>
      <p:sp>
        <p:nvSpPr>
          <p:cNvPr id="10" name="TextBox 9"/>
          <p:cNvSpPr txBox="1"/>
          <p:nvPr/>
        </p:nvSpPr>
        <p:spPr>
          <a:xfrm>
            <a:off x="2971800" y="5493782"/>
            <a:ext cx="3276600" cy="461665"/>
          </a:xfrm>
          <a:prstGeom prst="rect">
            <a:avLst/>
          </a:prstGeom>
          <a:noFill/>
        </p:spPr>
        <p:txBody>
          <a:bodyPr wrap="square" rtlCol="0">
            <a:spAutoFit/>
          </a:bodyPr>
          <a:lstStyle/>
          <a:p>
            <a:r>
              <a:rPr lang="en-US" sz="2400" dirty="0" smtClean="0">
                <a:solidFill>
                  <a:schemeClr val="tx2"/>
                </a:solidFill>
              </a:rPr>
              <a:t>How  possible by QM?</a:t>
            </a:r>
            <a:endParaRPr lang="en-US" sz="2400" dirty="0">
              <a:solidFill>
                <a:schemeClr val="tx2"/>
              </a:solidFill>
            </a:endParaRPr>
          </a:p>
        </p:txBody>
      </p:sp>
    </p:spTree>
    <p:extLst>
      <p:ext uri="{BB962C8B-B14F-4D97-AF65-F5344CB8AC3E}">
        <p14:creationId xmlns:p14="http://schemas.microsoft.com/office/powerpoint/2010/main" val="226731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2"/>
          <p:cNvSpPr>
            <a:spLocks noGrp="1"/>
          </p:cNvSpPr>
          <p:nvPr>
            <p:ph type="ftr" sz="quarter" idx="11"/>
          </p:nvPr>
        </p:nvSpPr>
        <p:spPr/>
        <p:txBody>
          <a:bodyPr/>
          <a:lstStyle/>
          <a:p>
            <a:r>
              <a:rPr lang="en-US" altLang="zh-TW" smtClean="0"/>
              <a:t>3rd Int. Conf.on Mechanical and Electrical Tech. - ICMET 2011 - Dalian, August 26-27, 2011</a:t>
            </a:r>
            <a:endParaRPr lang="en-US" altLang="zh-TW"/>
          </a:p>
        </p:txBody>
      </p:sp>
      <p:sp>
        <p:nvSpPr>
          <p:cNvPr id="316418" name="Rectangle 2"/>
          <p:cNvSpPr>
            <a:spLocks noGrp="1" noChangeArrowheads="1"/>
          </p:cNvSpPr>
          <p:nvPr/>
        </p:nvSpPr>
        <p:spPr bwMode="auto">
          <a:xfrm>
            <a:off x="228600" y="457200"/>
            <a:ext cx="8915400"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0"/>
              </a:spcBef>
              <a:buFontTx/>
              <a:buNone/>
            </a:pPr>
            <a:r>
              <a:rPr lang="en-US" altLang="zh-TW" sz="4400" b="1">
                <a:solidFill>
                  <a:srgbClr val="FFFF00"/>
                </a:solidFill>
                <a:ea typeface="新細明體" pitchFamily="18" charset="-120"/>
              </a:rPr>
              <a:t>Classical v. QM Heat Capacity</a:t>
            </a:r>
            <a:endParaRPr lang="en-US" altLang="zh-TW">
              <a:ea typeface="新細明體" pitchFamily="18" charset="-120"/>
            </a:endParaRPr>
          </a:p>
        </p:txBody>
      </p:sp>
      <p:graphicFrame>
        <p:nvGraphicFramePr>
          <p:cNvPr id="316419" name="Object 3"/>
          <p:cNvGraphicFramePr>
            <a:graphicFrameLocks noChangeAspect="1"/>
          </p:cNvGraphicFramePr>
          <p:nvPr/>
        </p:nvGraphicFramePr>
        <p:xfrm>
          <a:off x="457200" y="1371600"/>
          <a:ext cx="7924800" cy="4924425"/>
        </p:xfrm>
        <a:graphic>
          <a:graphicData uri="http://schemas.openxmlformats.org/presentationml/2006/ole">
            <mc:AlternateContent xmlns:mc="http://schemas.openxmlformats.org/markup-compatibility/2006">
              <mc:Choice xmlns:v="urn:schemas-microsoft-com:vml" Requires="v">
                <p:oleObj spid="_x0000_s7194" name="Chart" r:id="rId3" imgW="3638550" imgH="2085975" progId="Excel.Chart.8">
                  <p:embed/>
                </p:oleObj>
              </mc:Choice>
              <mc:Fallback>
                <p:oleObj name="Chart" r:id="rId3" imgW="3638550" imgH="2085975"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371600"/>
                        <a:ext cx="79248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6420" name="Text Box 4"/>
          <p:cNvSpPr txBox="1">
            <a:spLocks noChangeArrowheads="1"/>
          </p:cNvSpPr>
          <p:nvPr/>
        </p:nvSpPr>
        <p:spPr bwMode="auto">
          <a:xfrm>
            <a:off x="5486400" y="32004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endParaRPr lang="zh-TW" altLang="en-US" sz="2800" b="1">
              <a:latin typeface="Arial" charset="0"/>
              <a:ea typeface="新細明體" pitchFamily="18" charset="-120"/>
            </a:endParaRPr>
          </a:p>
        </p:txBody>
      </p:sp>
      <p:graphicFrame>
        <p:nvGraphicFramePr>
          <p:cNvPr id="316421" name="Object 5"/>
          <p:cNvGraphicFramePr>
            <a:graphicFrameLocks noChangeAspect="1"/>
          </p:cNvGraphicFramePr>
          <p:nvPr/>
        </p:nvGraphicFramePr>
        <p:xfrm>
          <a:off x="5105400" y="2667000"/>
          <a:ext cx="2286000" cy="1487488"/>
        </p:xfrm>
        <a:graphic>
          <a:graphicData uri="http://schemas.openxmlformats.org/presentationml/2006/ole">
            <mc:AlternateContent xmlns:mc="http://schemas.openxmlformats.org/markup-compatibility/2006">
              <mc:Choice xmlns:v="urn:schemas-microsoft-com:vml" Requires="v">
                <p:oleObj spid="_x0000_s7195" name="Equation" r:id="rId5" imgW="1091880" imgH="711000" progId="Equation.3">
                  <p:embed/>
                </p:oleObj>
              </mc:Choice>
              <mc:Fallback>
                <p:oleObj name="Equation" r:id="rId5" imgW="1091880" imgH="711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2667000"/>
                        <a:ext cx="2286000" cy="1487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6422" name="Text Box 6"/>
          <p:cNvSpPr txBox="1">
            <a:spLocks noChangeArrowheads="1"/>
          </p:cNvSpPr>
          <p:nvPr/>
        </p:nvSpPr>
        <p:spPr bwMode="auto">
          <a:xfrm>
            <a:off x="8686800" y="6019800"/>
            <a:ext cx="457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8</a:t>
            </a:r>
            <a:endParaRPr lang="en-US" altLang="zh-TW" sz="2800" b="1" dirty="0">
              <a:latin typeface="Arial" charset="0"/>
              <a:ea typeface="新細明體" pitchFamily="18" charset="-120"/>
            </a:endParaRPr>
          </a:p>
        </p:txBody>
      </p:sp>
      <p:sp>
        <p:nvSpPr>
          <p:cNvPr id="316428" name="Oval 12"/>
          <p:cNvSpPr>
            <a:spLocks noChangeArrowheads="1"/>
          </p:cNvSpPr>
          <p:nvPr/>
        </p:nvSpPr>
        <p:spPr bwMode="auto">
          <a:xfrm>
            <a:off x="2819400" y="2438400"/>
            <a:ext cx="1371600" cy="12192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6432" name="Text Box 16"/>
          <p:cNvSpPr txBox="1">
            <a:spLocks noChangeArrowheads="1"/>
          </p:cNvSpPr>
          <p:nvPr/>
        </p:nvSpPr>
        <p:spPr bwMode="auto">
          <a:xfrm>
            <a:off x="1447800" y="5638800"/>
            <a:ext cx="1676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000" b="1">
                <a:latin typeface="Arial" charset="0"/>
                <a:ea typeface="新細明體" pitchFamily="18" charset="-120"/>
              </a:rPr>
              <a:t>Nanoscale</a:t>
            </a:r>
          </a:p>
          <a:p>
            <a:pPr>
              <a:spcBef>
                <a:spcPct val="50000"/>
              </a:spcBef>
              <a:buFontTx/>
              <a:buNone/>
            </a:pPr>
            <a:endParaRPr lang="en-US" altLang="zh-TW" sz="2000" b="1">
              <a:latin typeface="Arial" charset="0"/>
              <a:ea typeface="新細明體" pitchFamily="18" charset="-120"/>
            </a:endParaRPr>
          </a:p>
        </p:txBody>
      </p:sp>
      <p:sp>
        <p:nvSpPr>
          <p:cNvPr id="316433" name="Line 17"/>
          <p:cNvSpPr>
            <a:spLocks noChangeShapeType="1"/>
          </p:cNvSpPr>
          <p:nvPr/>
        </p:nvSpPr>
        <p:spPr bwMode="auto">
          <a:xfrm rot="1210047" flipH="1" flipV="1">
            <a:off x="2209800" y="4953000"/>
            <a:ext cx="122238" cy="685800"/>
          </a:xfrm>
          <a:prstGeom prst="line">
            <a:avLst/>
          </a:prstGeom>
          <a:noFill/>
          <a:ln w="9525">
            <a:solidFill>
              <a:srgbClr val="FFFF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6434" name="Text Box 18"/>
          <p:cNvSpPr txBox="1">
            <a:spLocks noChangeArrowheads="1"/>
          </p:cNvSpPr>
          <p:nvPr/>
        </p:nvSpPr>
        <p:spPr bwMode="auto">
          <a:xfrm>
            <a:off x="7391400" y="2209800"/>
            <a:ext cx="1752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000">
                <a:latin typeface="Arial" charset="0"/>
                <a:ea typeface="新細明體" pitchFamily="18" charset="-120"/>
              </a:rPr>
              <a:t>         kT        0.0258 eV   </a:t>
            </a:r>
          </a:p>
        </p:txBody>
      </p:sp>
      <p:sp>
        <p:nvSpPr>
          <p:cNvPr id="316450" name="Rectangle 34"/>
          <p:cNvSpPr>
            <a:spLocks noChangeArrowheads="1"/>
          </p:cNvSpPr>
          <p:nvPr/>
        </p:nvSpPr>
        <p:spPr bwMode="auto">
          <a:xfrm>
            <a:off x="4002833" y="2057400"/>
            <a:ext cx="152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buFontTx/>
              <a:buNone/>
            </a:pPr>
            <a:r>
              <a:rPr lang="en-US" sz="2000" dirty="0" smtClean="0"/>
              <a:t>Classical Statistical Mechanics </a:t>
            </a:r>
            <a:endParaRPr lang="en-US" sz="2000" dirty="0"/>
          </a:p>
        </p:txBody>
      </p:sp>
      <p:sp>
        <p:nvSpPr>
          <p:cNvPr id="316452" name="Line 36"/>
          <p:cNvSpPr>
            <a:spLocks noChangeShapeType="1"/>
          </p:cNvSpPr>
          <p:nvPr/>
        </p:nvSpPr>
        <p:spPr bwMode="auto">
          <a:xfrm flipH="1">
            <a:off x="2667000" y="2362200"/>
            <a:ext cx="4038600" cy="0"/>
          </a:xfrm>
          <a:prstGeom prst="line">
            <a:avLst/>
          </a:prstGeom>
          <a:noFill/>
          <a:ln w="222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6453" name="Rectangle 37"/>
          <p:cNvSpPr>
            <a:spLocks noChangeArrowheads="1"/>
          </p:cNvSpPr>
          <p:nvPr/>
        </p:nvSpPr>
        <p:spPr bwMode="auto">
          <a:xfrm>
            <a:off x="3505200" y="3124200"/>
            <a:ext cx="990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buFontTx/>
              <a:buNone/>
            </a:pPr>
            <a:r>
              <a:rPr lang="en-US" sz="2000"/>
              <a:t>QM </a:t>
            </a:r>
          </a:p>
        </p:txBody>
      </p:sp>
    </p:spTree>
    <p:extLst>
      <p:ext uri="{BB962C8B-B14F-4D97-AF65-F5344CB8AC3E}">
        <p14:creationId xmlns:p14="http://schemas.microsoft.com/office/powerpoint/2010/main" val="2799813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FF"/>
        </a:hlink>
        <a:folHlink>
          <a:srgbClr val="969696"/>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TotalTime>
  <Words>1365</Words>
  <Application>Microsoft Office PowerPoint</Application>
  <PresentationFormat>On-screen Show (4:3)</PresentationFormat>
  <Paragraphs>181</Paragraphs>
  <Slides>20</Slides>
  <Notes>5</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20</vt:i4>
      </vt:variant>
    </vt:vector>
  </HeadingPairs>
  <TitlesOfParts>
    <vt:vector size="25" baseType="lpstr">
      <vt:lpstr>Default Design</vt:lpstr>
      <vt:lpstr>Chart</vt:lpstr>
      <vt:lpstr>Equation</vt:lpstr>
      <vt:lpstr>Acrobat Document</vt:lpstr>
      <vt:lpstr>Microsoft Excel Chart</vt:lpstr>
      <vt:lpstr>Neuron Synapse by Quantum Mechanics</vt:lpstr>
      <vt:lpstr>Introduction</vt:lpstr>
      <vt:lpstr>Chemical Signaling</vt:lpstr>
      <vt:lpstr>Problems</vt:lpstr>
      <vt:lpstr>Proposal</vt:lpstr>
      <vt:lpstr>Exo-Endo Cycle</vt:lpstr>
      <vt:lpstr>EM Signaling</vt:lpstr>
      <vt:lpstr>QED Induced Radiation</vt:lpstr>
      <vt:lpstr>PowerPoint Presentation</vt:lpstr>
      <vt:lpstr>NT and  NP Emission</vt:lpstr>
      <vt:lpstr>TIR Confinement</vt:lpstr>
      <vt:lpstr>EM Signaling</vt:lpstr>
      <vt:lpstr>QED Photon Energy E and Number N</vt:lpstr>
      <vt:lpstr>Conclusions</vt:lpstr>
      <vt:lpstr>QED Extensions</vt:lpstr>
      <vt:lpstr>Molecular Dynamics</vt:lpstr>
      <vt:lpstr>Big Bang Theory</vt:lpstr>
      <vt:lpstr>QED Induced Redshift</vt:lpstr>
      <vt:lpstr>Effect on Cosmology </vt:lpstr>
      <vt:lpstr>      Questions &amp; Papers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Memristors by Quantum Mechanics</dc:title>
  <dc:creator>Acer</dc:creator>
  <cp:lastModifiedBy>Acer</cp:lastModifiedBy>
  <cp:revision>85</cp:revision>
  <dcterms:created xsi:type="dcterms:W3CDTF">2011-07-17T19:05:40Z</dcterms:created>
  <dcterms:modified xsi:type="dcterms:W3CDTF">2011-08-26T14:20:33Z</dcterms:modified>
</cp:coreProperties>
</file>